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5" r:id="rId5"/>
    <p:sldId id="270" r:id="rId6"/>
    <p:sldId id="271" r:id="rId7"/>
    <p:sldId id="263" r:id="rId8"/>
    <p:sldId id="264" r:id="rId9"/>
    <p:sldId id="261" r:id="rId10"/>
    <p:sldId id="26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3" r:id="rId19"/>
    <p:sldId id="284" r:id="rId20"/>
    <p:sldId id="280" r:id="rId21"/>
    <p:sldId id="282" r:id="rId22"/>
    <p:sldId id="268" r:id="rId23"/>
    <p:sldId id="281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8\Board%201\Sample%20Waveforms\SiPM%2002%20Individual\SiPM%2002%20Board%201%20Individu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8\Board%201\Sample%20Waveforms\SiPM%2002%20Sum\SiPM%2002%20Board%201%20S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9\Cross%20talk%20between%20summers\SiPM%2001%20biased%20overla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9\Cross%20talk%20between%20summers\SiPM%2002%20biased%20overla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For%20Collaboration%20Meeting%2005-2012\Board%201\VCC%20satur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For%20Collaboration%20Meeting%2005-2012\Board%201\ICC%20vs%20VC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14\Differentiation%20Time\SiPM%2001%20sum\SiPM%2001%20s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91.2</c:v>
                </c:pt>
                <c:pt idx="1">
                  <c:v>91.22</c:v>
                </c:pt>
                <c:pt idx="2">
                  <c:v>91.240000000000023</c:v>
                </c:pt>
                <c:pt idx="3">
                  <c:v>91.259999999999991</c:v>
                </c:pt>
                <c:pt idx="4">
                  <c:v>91.28</c:v>
                </c:pt>
                <c:pt idx="5">
                  <c:v>91.3</c:v>
                </c:pt>
                <c:pt idx="6">
                  <c:v>91.32</c:v>
                </c:pt>
                <c:pt idx="7">
                  <c:v>91.34</c:v>
                </c:pt>
                <c:pt idx="8">
                  <c:v>91.36</c:v>
                </c:pt>
                <c:pt idx="9">
                  <c:v>91.38</c:v>
                </c:pt>
                <c:pt idx="10">
                  <c:v>91.399999999999991</c:v>
                </c:pt>
                <c:pt idx="11">
                  <c:v>91.42</c:v>
                </c:pt>
                <c:pt idx="12">
                  <c:v>91.440000000000026</c:v>
                </c:pt>
                <c:pt idx="13">
                  <c:v>91.460000000000022</c:v>
                </c:pt>
                <c:pt idx="14">
                  <c:v>91.47999999999999</c:v>
                </c:pt>
                <c:pt idx="15">
                  <c:v>91.5</c:v>
                </c:pt>
                <c:pt idx="16">
                  <c:v>91.52</c:v>
                </c:pt>
                <c:pt idx="17">
                  <c:v>91.539999999999992</c:v>
                </c:pt>
                <c:pt idx="18">
                  <c:v>91.56</c:v>
                </c:pt>
                <c:pt idx="19">
                  <c:v>91.58</c:v>
                </c:pt>
                <c:pt idx="20">
                  <c:v>91.6</c:v>
                </c:pt>
                <c:pt idx="21">
                  <c:v>91.61999999999999</c:v>
                </c:pt>
                <c:pt idx="22">
                  <c:v>91.64</c:v>
                </c:pt>
                <c:pt idx="23">
                  <c:v>91.66</c:v>
                </c:pt>
                <c:pt idx="24">
                  <c:v>91.679999999999978</c:v>
                </c:pt>
                <c:pt idx="25">
                  <c:v>91.7</c:v>
                </c:pt>
                <c:pt idx="26">
                  <c:v>91.72</c:v>
                </c:pt>
                <c:pt idx="27">
                  <c:v>91.740000000000023</c:v>
                </c:pt>
                <c:pt idx="28">
                  <c:v>91.759999999999991</c:v>
                </c:pt>
                <c:pt idx="29">
                  <c:v>91.78</c:v>
                </c:pt>
                <c:pt idx="30">
                  <c:v>91.8</c:v>
                </c:pt>
                <c:pt idx="31">
                  <c:v>91.82</c:v>
                </c:pt>
                <c:pt idx="32">
                  <c:v>91.84</c:v>
                </c:pt>
                <c:pt idx="33">
                  <c:v>91.86</c:v>
                </c:pt>
                <c:pt idx="34">
                  <c:v>91.88</c:v>
                </c:pt>
                <c:pt idx="35">
                  <c:v>91.899999999999991</c:v>
                </c:pt>
                <c:pt idx="36">
                  <c:v>91.92</c:v>
                </c:pt>
                <c:pt idx="37">
                  <c:v>91.940000000000026</c:v>
                </c:pt>
                <c:pt idx="38">
                  <c:v>91.960000000000022</c:v>
                </c:pt>
                <c:pt idx="39">
                  <c:v>91.97999999999999</c:v>
                </c:pt>
                <c:pt idx="40">
                  <c:v>92</c:v>
                </c:pt>
                <c:pt idx="41">
                  <c:v>92.02</c:v>
                </c:pt>
                <c:pt idx="42">
                  <c:v>92.039999999999992</c:v>
                </c:pt>
                <c:pt idx="43">
                  <c:v>92.06</c:v>
                </c:pt>
                <c:pt idx="44">
                  <c:v>92.08</c:v>
                </c:pt>
                <c:pt idx="45">
                  <c:v>92.1</c:v>
                </c:pt>
                <c:pt idx="46">
                  <c:v>92.11999999999999</c:v>
                </c:pt>
                <c:pt idx="47">
                  <c:v>92.14</c:v>
                </c:pt>
                <c:pt idx="48">
                  <c:v>92.16</c:v>
                </c:pt>
                <c:pt idx="49">
                  <c:v>92.179999999999978</c:v>
                </c:pt>
                <c:pt idx="50">
                  <c:v>92.2</c:v>
                </c:pt>
                <c:pt idx="51">
                  <c:v>92.22</c:v>
                </c:pt>
                <c:pt idx="52">
                  <c:v>92.240000000000023</c:v>
                </c:pt>
                <c:pt idx="53">
                  <c:v>92.259999999999991</c:v>
                </c:pt>
                <c:pt idx="54">
                  <c:v>92.28</c:v>
                </c:pt>
                <c:pt idx="55">
                  <c:v>92.3</c:v>
                </c:pt>
                <c:pt idx="56">
                  <c:v>92.32</c:v>
                </c:pt>
                <c:pt idx="57">
                  <c:v>92.34</c:v>
                </c:pt>
                <c:pt idx="58">
                  <c:v>92.36</c:v>
                </c:pt>
                <c:pt idx="59">
                  <c:v>92.38</c:v>
                </c:pt>
                <c:pt idx="60">
                  <c:v>92.399999999999991</c:v>
                </c:pt>
                <c:pt idx="61">
                  <c:v>92.42</c:v>
                </c:pt>
                <c:pt idx="62">
                  <c:v>92.440000000000026</c:v>
                </c:pt>
                <c:pt idx="63">
                  <c:v>92.460000000000022</c:v>
                </c:pt>
                <c:pt idx="64">
                  <c:v>92.48</c:v>
                </c:pt>
                <c:pt idx="65">
                  <c:v>92.5</c:v>
                </c:pt>
                <c:pt idx="66">
                  <c:v>92.52</c:v>
                </c:pt>
                <c:pt idx="67">
                  <c:v>92.539999999999992</c:v>
                </c:pt>
                <c:pt idx="68">
                  <c:v>92.56</c:v>
                </c:pt>
                <c:pt idx="69">
                  <c:v>92.58</c:v>
                </c:pt>
                <c:pt idx="70">
                  <c:v>92.6</c:v>
                </c:pt>
                <c:pt idx="71">
                  <c:v>92.61999999999999</c:v>
                </c:pt>
                <c:pt idx="72">
                  <c:v>92.64</c:v>
                </c:pt>
                <c:pt idx="73">
                  <c:v>92.66</c:v>
                </c:pt>
                <c:pt idx="74">
                  <c:v>92.679999999999978</c:v>
                </c:pt>
                <c:pt idx="75">
                  <c:v>92.7</c:v>
                </c:pt>
                <c:pt idx="76">
                  <c:v>92.72</c:v>
                </c:pt>
                <c:pt idx="77">
                  <c:v>92.740000000000023</c:v>
                </c:pt>
                <c:pt idx="78">
                  <c:v>92.76</c:v>
                </c:pt>
                <c:pt idx="79">
                  <c:v>92.78</c:v>
                </c:pt>
                <c:pt idx="80">
                  <c:v>92.8</c:v>
                </c:pt>
                <c:pt idx="81">
                  <c:v>92.82</c:v>
                </c:pt>
                <c:pt idx="82">
                  <c:v>92.84</c:v>
                </c:pt>
                <c:pt idx="83">
                  <c:v>92.86</c:v>
                </c:pt>
                <c:pt idx="84">
                  <c:v>92.88</c:v>
                </c:pt>
                <c:pt idx="85">
                  <c:v>92.9</c:v>
                </c:pt>
                <c:pt idx="86">
                  <c:v>92.92</c:v>
                </c:pt>
                <c:pt idx="87">
                  <c:v>92.940000000000026</c:v>
                </c:pt>
                <c:pt idx="88">
                  <c:v>92.960000000000022</c:v>
                </c:pt>
                <c:pt idx="89">
                  <c:v>92.98</c:v>
                </c:pt>
                <c:pt idx="90">
                  <c:v>93</c:v>
                </c:pt>
                <c:pt idx="91">
                  <c:v>93.02</c:v>
                </c:pt>
                <c:pt idx="92">
                  <c:v>93.04</c:v>
                </c:pt>
                <c:pt idx="93">
                  <c:v>93.06</c:v>
                </c:pt>
                <c:pt idx="94">
                  <c:v>93.08</c:v>
                </c:pt>
                <c:pt idx="95">
                  <c:v>93.100000000000009</c:v>
                </c:pt>
                <c:pt idx="96">
                  <c:v>93.11999999999999</c:v>
                </c:pt>
                <c:pt idx="97">
                  <c:v>93.14</c:v>
                </c:pt>
                <c:pt idx="98">
                  <c:v>93.16</c:v>
                </c:pt>
                <c:pt idx="99">
                  <c:v>93.179999999999978</c:v>
                </c:pt>
                <c:pt idx="100">
                  <c:v>93.2</c:v>
                </c:pt>
                <c:pt idx="101">
                  <c:v>93.22</c:v>
                </c:pt>
                <c:pt idx="102">
                  <c:v>93.240000000000023</c:v>
                </c:pt>
                <c:pt idx="103">
                  <c:v>93.26</c:v>
                </c:pt>
                <c:pt idx="104">
                  <c:v>93.28</c:v>
                </c:pt>
                <c:pt idx="105">
                  <c:v>93.3</c:v>
                </c:pt>
                <c:pt idx="106">
                  <c:v>93.32</c:v>
                </c:pt>
                <c:pt idx="107">
                  <c:v>93.34</c:v>
                </c:pt>
                <c:pt idx="108">
                  <c:v>93.36</c:v>
                </c:pt>
                <c:pt idx="109">
                  <c:v>93.38000000000001</c:v>
                </c:pt>
                <c:pt idx="110">
                  <c:v>93.4</c:v>
                </c:pt>
                <c:pt idx="111">
                  <c:v>93.42</c:v>
                </c:pt>
                <c:pt idx="112">
                  <c:v>93.440000000000026</c:v>
                </c:pt>
                <c:pt idx="113">
                  <c:v>93.460000000000022</c:v>
                </c:pt>
                <c:pt idx="114">
                  <c:v>93.48</c:v>
                </c:pt>
                <c:pt idx="115">
                  <c:v>93.5</c:v>
                </c:pt>
                <c:pt idx="116">
                  <c:v>93.52000000000001</c:v>
                </c:pt>
                <c:pt idx="117">
                  <c:v>93.54</c:v>
                </c:pt>
                <c:pt idx="118">
                  <c:v>93.56</c:v>
                </c:pt>
                <c:pt idx="119">
                  <c:v>93.58</c:v>
                </c:pt>
                <c:pt idx="120">
                  <c:v>93.600000000000009</c:v>
                </c:pt>
                <c:pt idx="121">
                  <c:v>93.61999999999999</c:v>
                </c:pt>
                <c:pt idx="122">
                  <c:v>93.64</c:v>
                </c:pt>
                <c:pt idx="123">
                  <c:v>93.660000000000011</c:v>
                </c:pt>
                <c:pt idx="124">
                  <c:v>93.679999999999978</c:v>
                </c:pt>
                <c:pt idx="125">
                  <c:v>93.7</c:v>
                </c:pt>
                <c:pt idx="126">
                  <c:v>93.72</c:v>
                </c:pt>
                <c:pt idx="127">
                  <c:v>93.740000000000023</c:v>
                </c:pt>
                <c:pt idx="128">
                  <c:v>93.76</c:v>
                </c:pt>
                <c:pt idx="129">
                  <c:v>93.78</c:v>
                </c:pt>
                <c:pt idx="130">
                  <c:v>93.800000000000011</c:v>
                </c:pt>
                <c:pt idx="131">
                  <c:v>93.82</c:v>
                </c:pt>
                <c:pt idx="132">
                  <c:v>93.84</c:v>
                </c:pt>
                <c:pt idx="133">
                  <c:v>93.86</c:v>
                </c:pt>
                <c:pt idx="134">
                  <c:v>93.88000000000001</c:v>
                </c:pt>
                <c:pt idx="135">
                  <c:v>93.9</c:v>
                </c:pt>
                <c:pt idx="136">
                  <c:v>93.92</c:v>
                </c:pt>
                <c:pt idx="137">
                  <c:v>93.940000000000026</c:v>
                </c:pt>
                <c:pt idx="138">
                  <c:v>93.960000000000022</c:v>
                </c:pt>
                <c:pt idx="139">
                  <c:v>93.98</c:v>
                </c:pt>
                <c:pt idx="140">
                  <c:v>94</c:v>
                </c:pt>
                <c:pt idx="141">
                  <c:v>94.02000000000001</c:v>
                </c:pt>
                <c:pt idx="142">
                  <c:v>94.04</c:v>
                </c:pt>
                <c:pt idx="143">
                  <c:v>94.06</c:v>
                </c:pt>
                <c:pt idx="144">
                  <c:v>94.080000000000013</c:v>
                </c:pt>
                <c:pt idx="145">
                  <c:v>94.100000000000009</c:v>
                </c:pt>
                <c:pt idx="146">
                  <c:v>94.11999999999999</c:v>
                </c:pt>
                <c:pt idx="147">
                  <c:v>94.14</c:v>
                </c:pt>
                <c:pt idx="148">
                  <c:v>94.160000000000011</c:v>
                </c:pt>
                <c:pt idx="149">
                  <c:v>94.179999999999978</c:v>
                </c:pt>
                <c:pt idx="150">
                  <c:v>94.2</c:v>
                </c:pt>
                <c:pt idx="151">
                  <c:v>94.22</c:v>
                </c:pt>
                <c:pt idx="152">
                  <c:v>94.240000000000023</c:v>
                </c:pt>
                <c:pt idx="153">
                  <c:v>94.26</c:v>
                </c:pt>
                <c:pt idx="154">
                  <c:v>94.28</c:v>
                </c:pt>
                <c:pt idx="155">
                  <c:v>94.3</c:v>
                </c:pt>
                <c:pt idx="156">
                  <c:v>94.32</c:v>
                </c:pt>
                <c:pt idx="157">
                  <c:v>94.34</c:v>
                </c:pt>
                <c:pt idx="158">
                  <c:v>94.36</c:v>
                </c:pt>
                <c:pt idx="159">
                  <c:v>94.38</c:v>
                </c:pt>
                <c:pt idx="160">
                  <c:v>94.399999999999991</c:v>
                </c:pt>
                <c:pt idx="161">
                  <c:v>94.42</c:v>
                </c:pt>
                <c:pt idx="162">
                  <c:v>94.440000000000026</c:v>
                </c:pt>
                <c:pt idx="163">
                  <c:v>94.460000000000022</c:v>
                </c:pt>
                <c:pt idx="164">
                  <c:v>94.47999999999999</c:v>
                </c:pt>
                <c:pt idx="165">
                  <c:v>94.5</c:v>
                </c:pt>
                <c:pt idx="166">
                  <c:v>94.52</c:v>
                </c:pt>
                <c:pt idx="167">
                  <c:v>94.539999999999992</c:v>
                </c:pt>
                <c:pt idx="168">
                  <c:v>94.56</c:v>
                </c:pt>
                <c:pt idx="169">
                  <c:v>94.58</c:v>
                </c:pt>
                <c:pt idx="170">
                  <c:v>94.6</c:v>
                </c:pt>
                <c:pt idx="171">
                  <c:v>94.61999999999999</c:v>
                </c:pt>
                <c:pt idx="172">
                  <c:v>94.64</c:v>
                </c:pt>
                <c:pt idx="173">
                  <c:v>94.66</c:v>
                </c:pt>
                <c:pt idx="174">
                  <c:v>94.679999999999978</c:v>
                </c:pt>
                <c:pt idx="175">
                  <c:v>94.7</c:v>
                </c:pt>
                <c:pt idx="176">
                  <c:v>94.72</c:v>
                </c:pt>
                <c:pt idx="177">
                  <c:v>94.740000000000023</c:v>
                </c:pt>
                <c:pt idx="178">
                  <c:v>94.759999999999991</c:v>
                </c:pt>
                <c:pt idx="179">
                  <c:v>94.78</c:v>
                </c:pt>
                <c:pt idx="180">
                  <c:v>94.8</c:v>
                </c:pt>
                <c:pt idx="181">
                  <c:v>94.82</c:v>
                </c:pt>
                <c:pt idx="182">
                  <c:v>94.84</c:v>
                </c:pt>
                <c:pt idx="183">
                  <c:v>94.86</c:v>
                </c:pt>
                <c:pt idx="184">
                  <c:v>94.88</c:v>
                </c:pt>
                <c:pt idx="185">
                  <c:v>94.899999999999991</c:v>
                </c:pt>
                <c:pt idx="186">
                  <c:v>94.92</c:v>
                </c:pt>
                <c:pt idx="187">
                  <c:v>94.940000000000026</c:v>
                </c:pt>
                <c:pt idx="188">
                  <c:v>94.960000000000022</c:v>
                </c:pt>
                <c:pt idx="189">
                  <c:v>94.97999999999999</c:v>
                </c:pt>
                <c:pt idx="190">
                  <c:v>95</c:v>
                </c:pt>
                <c:pt idx="191">
                  <c:v>95.02</c:v>
                </c:pt>
                <c:pt idx="192">
                  <c:v>95.039999999999992</c:v>
                </c:pt>
                <c:pt idx="193">
                  <c:v>95.06</c:v>
                </c:pt>
                <c:pt idx="194">
                  <c:v>95.08</c:v>
                </c:pt>
                <c:pt idx="195">
                  <c:v>95.1</c:v>
                </c:pt>
                <c:pt idx="196">
                  <c:v>95.11999999999999</c:v>
                </c:pt>
                <c:pt idx="197">
                  <c:v>95.14</c:v>
                </c:pt>
                <c:pt idx="198">
                  <c:v>95.16</c:v>
                </c:pt>
                <c:pt idx="199">
                  <c:v>95.179999999999978</c:v>
                </c:pt>
                <c:pt idx="200">
                  <c:v>95.2</c:v>
                </c:pt>
                <c:pt idx="201">
                  <c:v>95.22</c:v>
                </c:pt>
                <c:pt idx="202">
                  <c:v>95.240000000000023</c:v>
                </c:pt>
                <c:pt idx="203">
                  <c:v>95.259999999999991</c:v>
                </c:pt>
                <c:pt idx="204">
                  <c:v>95.28</c:v>
                </c:pt>
                <c:pt idx="205">
                  <c:v>95.3</c:v>
                </c:pt>
                <c:pt idx="206">
                  <c:v>95.32</c:v>
                </c:pt>
                <c:pt idx="207">
                  <c:v>95.34</c:v>
                </c:pt>
                <c:pt idx="208">
                  <c:v>95.36</c:v>
                </c:pt>
                <c:pt idx="209">
                  <c:v>95.38</c:v>
                </c:pt>
                <c:pt idx="210">
                  <c:v>95.399999999999991</c:v>
                </c:pt>
                <c:pt idx="211">
                  <c:v>95.42</c:v>
                </c:pt>
                <c:pt idx="212">
                  <c:v>95.440000000000026</c:v>
                </c:pt>
                <c:pt idx="213">
                  <c:v>95.460000000000022</c:v>
                </c:pt>
                <c:pt idx="214">
                  <c:v>95.48</c:v>
                </c:pt>
                <c:pt idx="215">
                  <c:v>95.5</c:v>
                </c:pt>
                <c:pt idx="216">
                  <c:v>95.52</c:v>
                </c:pt>
                <c:pt idx="217">
                  <c:v>95.539999999999992</c:v>
                </c:pt>
                <c:pt idx="218">
                  <c:v>95.56</c:v>
                </c:pt>
                <c:pt idx="219">
                  <c:v>95.58</c:v>
                </c:pt>
                <c:pt idx="220">
                  <c:v>95.6</c:v>
                </c:pt>
                <c:pt idx="221">
                  <c:v>95.61999999999999</c:v>
                </c:pt>
                <c:pt idx="222">
                  <c:v>95.64</c:v>
                </c:pt>
                <c:pt idx="223">
                  <c:v>95.66</c:v>
                </c:pt>
                <c:pt idx="224">
                  <c:v>95.679999999999978</c:v>
                </c:pt>
                <c:pt idx="225">
                  <c:v>95.7</c:v>
                </c:pt>
                <c:pt idx="226">
                  <c:v>95.72</c:v>
                </c:pt>
                <c:pt idx="227">
                  <c:v>95.740000000000023</c:v>
                </c:pt>
                <c:pt idx="228">
                  <c:v>95.76</c:v>
                </c:pt>
                <c:pt idx="229">
                  <c:v>95.78</c:v>
                </c:pt>
                <c:pt idx="230">
                  <c:v>95.8</c:v>
                </c:pt>
                <c:pt idx="231">
                  <c:v>95.82</c:v>
                </c:pt>
                <c:pt idx="232">
                  <c:v>95.84</c:v>
                </c:pt>
                <c:pt idx="233">
                  <c:v>95.86</c:v>
                </c:pt>
                <c:pt idx="234">
                  <c:v>95.88</c:v>
                </c:pt>
                <c:pt idx="235">
                  <c:v>95.9</c:v>
                </c:pt>
                <c:pt idx="236">
                  <c:v>95.92</c:v>
                </c:pt>
                <c:pt idx="237">
                  <c:v>95.940000000000026</c:v>
                </c:pt>
                <c:pt idx="238">
                  <c:v>95.960000000000022</c:v>
                </c:pt>
                <c:pt idx="239">
                  <c:v>95.98</c:v>
                </c:pt>
                <c:pt idx="240">
                  <c:v>96</c:v>
                </c:pt>
                <c:pt idx="241">
                  <c:v>96.02</c:v>
                </c:pt>
                <c:pt idx="242">
                  <c:v>96.04</c:v>
                </c:pt>
                <c:pt idx="243">
                  <c:v>96.06</c:v>
                </c:pt>
                <c:pt idx="244">
                  <c:v>96.08</c:v>
                </c:pt>
                <c:pt idx="245">
                  <c:v>96.1</c:v>
                </c:pt>
                <c:pt idx="246">
                  <c:v>96.11999999999999</c:v>
                </c:pt>
                <c:pt idx="247">
                  <c:v>96.14</c:v>
                </c:pt>
                <c:pt idx="248">
                  <c:v>96.16</c:v>
                </c:pt>
                <c:pt idx="249">
                  <c:v>96.179999999999978</c:v>
                </c:pt>
                <c:pt idx="250">
                  <c:v>96.2</c:v>
                </c:pt>
                <c:pt idx="251">
                  <c:v>96.22</c:v>
                </c:pt>
                <c:pt idx="252">
                  <c:v>96.240000000000023</c:v>
                </c:pt>
                <c:pt idx="253">
                  <c:v>96.26</c:v>
                </c:pt>
                <c:pt idx="254">
                  <c:v>96.28</c:v>
                </c:pt>
                <c:pt idx="255">
                  <c:v>96.3</c:v>
                </c:pt>
                <c:pt idx="256">
                  <c:v>96.32</c:v>
                </c:pt>
                <c:pt idx="257">
                  <c:v>96.34</c:v>
                </c:pt>
                <c:pt idx="258">
                  <c:v>96.36</c:v>
                </c:pt>
                <c:pt idx="259">
                  <c:v>96.38</c:v>
                </c:pt>
                <c:pt idx="260">
                  <c:v>96.4</c:v>
                </c:pt>
                <c:pt idx="261">
                  <c:v>96.42</c:v>
                </c:pt>
                <c:pt idx="262">
                  <c:v>96.440000000000026</c:v>
                </c:pt>
                <c:pt idx="263">
                  <c:v>96.460000000000022</c:v>
                </c:pt>
                <c:pt idx="264">
                  <c:v>96.48</c:v>
                </c:pt>
                <c:pt idx="265">
                  <c:v>96.5</c:v>
                </c:pt>
                <c:pt idx="266">
                  <c:v>96.52</c:v>
                </c:pt>
                <c:pt idx="267">
                  <c:v>96.54</c:v>
                </c:pt>
                <c:pt idx="268">
                  <c:v>96.56</c:v>
                </c:pt>
                <c:pt idx="269">
                  <c:v>96.58</c:v>
                </c:pt>
                <c:pt idx="270">
                  <c:v>96.600000000000009</c:v>
                </c:pt>
                <c:pt idx="271">
                  <c:v>96.61999999999999</c:v>
                </c:pt>
                <c:pt idx="272">
                  <c:v>96.64</c:v>
                </c:pt>
                <c:pt idx="273">
                  <c:v>96.660000000000011</c:v>
                </c:pt>
                <c:pt idx="274">
                  <c:v>96.679999999999978</c:v>
                </c:pt>
                <c:pt idx="275">
                  <c:v>96.7</c:v>
                </c:pt>
                <c:pt idx="276">
                  <c:v>96.72</c:v>
                </c:pt>
                <c:pt idx="277">
                  <c:v>96.740000000000023</c:v>
                </c:pt>
                <c:pt idx="278">
                  <c:v>96.76</c:v>
                </c:pt>
                <c:pt idx="279">
                  <c:v>96.78</c:v>
                </c:pt>
                <c:pt idx="280">
                  <c:v>96.800000000000011</c:v>
                </c:pt>
                <c:pt idx="281">
                  <c:v>96.82</c:v>
                </c:pt>
                <c:pt idx="282">
                  <c:v>96.84</c:v>
                </c:pt>
                <c:pt idx="283">
                  <c:v>96.86</c:v>
                </c:pt>
                <c:pt idx="284">
                  <c:v>96.88000000000001</c:v>
                </c:pt>
                <c:pt idx="285">
                  <c:v>96.9</c:v>
                </c:pt>
                <c:pt idx="286">
                  <c:v>96.92</c:v>
                </c:pt>
                <c:pt idx="287">
                  <c:v>96.940000000000026</c:v>
                </c:pt>
                <c:pt idx="288">
                  <c:v>96.960000000000022</c:v>
                </c:pt>
                <c:pt idx="289">
                  <c:v>96.98</c:v>
                </c:pt>
                <c:pt idx="290">
                  <c:v>97</c:v>
                </c:pt>
                <c:pt idx="291">
                  <c:v>97.02000000000001</c:v>
                </c:pt>
                <c:pt idx="292">
                  <c:v>97.04</c:v>
                </c:pt>
                <c:pt idx="293">
                  <c:v>97.06</c:v>
                </c:pt>
                <c:pt idx="294">
                  <c:v>97.080000000000013</c:v>
                </c:pt>
                <c:pt idx="295">
                  <c:v>97.100000000000009</c:v>
                </c:pt>
                <c:pt idx="296">
                  <c:v>97.11999999999999</c:v>
                </c:pt>
                <c:pt idx="297">
                  <c:v>97.14</c:v>
                </c:pt>
                <c:pt idx="298">
                  <c:v>97.160000000000011</c:v>
                </c:pt>
                <c:pt idx="299">
                  <c:v>97.179999999999978</c:v>
                </c:pt>
                <c:pt idx="300">
                  <c:v>97.2</c:v>
                </c:pt>
                <c:pt idx="301">
                  <c:v>97.220000000000013</c:v>
                </c:pt>
                <c:pt idx="302">
                  <c:v>97.240000000000023</c:v>
                </c:pt>
                <c:pt idx="303">
                  <c:v>97.26</c:v>
                </c:pt>
                <c:pt idx="304">
                  <c:v>97.28</c:v>
                </c:pt>
                <c:pt idx="305">
                  <c:v>97.300000000000011</c:v>
                </c:pt>
                <c:pt idx="306">
                  <c:v>97.32</c:v>
                </c:pt>
                <c:pt idx="307">
                  <c:v>97.34</c:v>
                </c:pt>
                <c:pt idx="308">
                  <c:v>97.36</c:v>
                </c:pt>
                <c:pt idx="309">
                  <c:v>97.38</c:v>
                </c:pt>
                <c:pt idx="310">
                  <c:v>97.4</c:v>
                </c:pt>
                <c:pt idx="311">
                  <c:v>97.42</c:v>
                </c:pt>
                <c:pt idx="312">
                  <c:v>97.440000000000026</c:v>
                </c:pt>
                <c:pt idx="313">
                  <c:v>97.460000000000022</c:v>
                </c:pt>
                <c:pt idx="314">
                  <c:v>97.47999999999999</c:v>
                </c:pt>
                <c:pt idx="315">
                  <c:v>97.5</c:v>
                </c:pt>
                <c:pt idx="316">
                  <c:v>97.52</c:v>
                </c:pt>
                <c:pt idx="317">
                  <c:v>97.539999999999992</c:v>
                </c:pt>
                <c:pt idx="318">
                  <c:v>97.56</c:v>
                </c:pt>
                <c:pt idx="319">
                  <c:v>97.58</c:v>
                </c:pt>
                <c:pt idx="320">
                  <c:v>97.6</c:v>
                </c:pt>
                <c:pt idx="321">
                  <c:v>97.61999999999999</c:v>
                </c:pt>
                <c:pt idx="322">
                  <c:v>97.64</c:v>
                </c:pt>
                <c:pt idx="323">
                  <c:v>97.66</c:v>
                </c:pt>
                <c:pt idx="324">
                  <c:v>97.679999999999978</c:v>
                </c:pt>
                <c:pt idx="325">
                  <c:v>97.7</c:v>
                </c:pt>
                <c:pt idx="326">
                  <c:v>97.72</c:v>
                </c:pt>
                <c:pt idx="327">
                  <c:v>97.740000000000023</c:v>
                </c:pt>
                <c:pt idx="328">
                  <c:v>97.759999999999991</c:v>
                </c:pt>
                <c:pt idx="329">
                  <c:v>97.78</c:v>
                </c:pt>
                <c:pt idx="330">
                  <c:v>97.8</c:v>
                </c:pt>
                <c:pt idx="331">
                  <c:v>97.82</c:v>
                </c:pt>
                <c:pt idx="332">
                  <c:v>97.84</c:v>
                </c:pt>
                <c:pt idx="333">
                  <c:v>97.86</c:v>
                </c:pt>
                <c:pt idx="334">
                  <c:v>97.88</c:v>
                </c:pt>
                <c:pt idx="335">
                  <c:v>97.899999999999991</c:v>
                </c:pt>
                <c:pt idx="336">
                  <c:v>97.92</c:v>
                </c:pt>
                <c:pt idx="337">
                  <c:v>97.940000000000026</c:v>
                </c:pt>
                <c:pt idx="338">
                  <c:v>97.960000000000022</c:v>
                </c:pt>
                <c:pt idx="339">
                  <c:v>97.97999999999999</c:v>
                </c:pt>
                <c:pt idx="340">
                  <c:v>98</c:v>
                </c:pt>
                <c:pt idx="341">
                  <c:v>98.02</c:v>
                </c:pt>
                <c:pt idx="342">
                  <c:v>98.039999999999992</c:v>
                </c:pt>
                <c:pt idx="343">
                  <c:v>98.06</c:v>
                </c:pt>
                <c:pt idx="344">
                  <c:v>98.08</c:v>
                </c:pt>
                <c:pt idx="345">
                  <c:v>98.1</c:v>
                </c:pt>
                <c:pt idx="346">
                  <c:v>98.11999999999999</c:v>
                </c:pt>
                <c:pt idx="347">
                  <c:v>98.14</c:v>
                </c:pt>
                <c:pt idx="348">
                  <c:v>98.16</c:v>
                </c:pt>
                <c:pt idx="349">
                  <c:v>98.179999999999978</c:v>
                </c:pt>
                <c:pt idx="350">
                  <c:v>98.2</c:v>
                </c:pt>
                <c:pt idx="351">
                  <c:v>98.22</c:v>
                </c:pt>
                <c:pt idx="352">
                  <c:v>98.240000000000023</c:v>
                </c:pt>
                <c:pt idx="353">
                  <c:v>98.259999999999991</c:v>
                </c:pt>
                <c:pt idx="354">
                  <c:v>98.28</c:v>
                </c:pt>
                <c:pt idx="355">
                  <c:v>98.3</c:v>
                </c:pt>
                <c:pt idx="356">
                  <c:v>98.32</c:v>
                </c:pt>
                <c:pt idx="357">
                  <c:v>98.34</c:v>
                </c:pt>
                <c:pt idx="358">
                  <c:v>98.36</c:v>
                </c:pt>
                <c:pt idx="359">
                  <c:v>98.38</c:v>
                </c:pt>
                <c:pt idx="360">
                  <c:v>98.399999999999991</c:v>
                </c:pt>
                <c:pt idx="361">
                  <c:v>98.42</c:v>
                </c:pt>
                <c:pt idx="362">
                  <c:v>98.440000000000026</c:v>
                </c:pt>
                <c:pt idx="363">
                  <c:v>98.460000000000022</c:v>
                </c:pt>
                <c:pt idx="364">
                  <c:v>98.48</c:v>
                </c:pt>
                <c:pt idx="365">
                  <c:v>98.5</c:v>
                </c:pt>
                <c:pt idx="366">
                  <c:v>98.52</c:v>
                </c:pt>
                <c:pt idx="367">
                  <c:v>98.539999999999992</c:v>
                </c:pt>
                <c:pt idx="368">
                  <c:v>98.56</c:v>
                </c:pt>
                <c:pt idx="369">
                  <c:v>98.58</c:v>
                </c:pt>
                <c:pt idx="370">
                  <c:v>98.6</c:v>
                </c:pt>
                <c:pt idx="371">
                  <c:v>98.61999999999999</c:v>
                </c:pt>
                <c:pt idx="372">
                  <c:v>98.64</c:v>
                </c:pt>
                <c:pt idx="373">
                  <c:v>98.66</c:v>
                </c:pt>
                <c:pt idx="374">
                  <c:v>98.679999999999978</c:v>
                </c:pt>
                <c:pt idx="375">
                  <c:v>98.7</c:v>
                </c:pt>
                <c:pt idx="376">
                  <c:v>98.72</c:v>
                </c:pt>
                <c:pt idx="377">
                  <c:v>98.740000000000023</c:v>
                </c:pt>
                <c:pt idx="378">
                  <c:v>98.76</c:v>
                </c:pt>
                <c:pt idx="379">
                  <c:v>98.78</c:v>
                </c:pt>
                <c:pt idx="380">
                  <c:v>98.8</c:v>
                </c:pt>
                <c:pt idx="381">
                  <c:v>98.82</c:v>
                </c:pt>
                <c:pt idx="382">
                  <c:v>98.84</c:v>
                </c:pt>
                <c:pt idx="383">
                  <c:v>98.86</c:v>
                </c:pt>
                <c:pt idx="384">
                  <c:v>98.88</c:v>
                </c:pt>
                <c:pt idx="385">
                  <c:v>98.9</c:v>
                </c:pt>
                <c:pt idx="386">
                  <c:v>98.92</c:v>
                </c:pt>
                <c:pt idx="387">
                  <c:v>98.940000000000026</c:v>
                </c:pt>
                <c:pt idx="388">
                  <c:v>98.960000000000022</c:v>
                </c:pt>
                <c:pt idx="389">
                  <c:v>98.98</c:v>
                </c:pt>
                <c:pt idx="390">
                  <c:v>99</c:v>
                </c:pt>
                <c:pt idx="391">
                  <c:v>99.02</c:v>
                </c:pt>
                <c:pt idx="392">
                  <c:v>99.04</c:v>
                </c:pt>
                <c:pt idx="393">
                  <c:v>99.06</c:v>
                </c:pt>
                <c:pt idx="394">
                  <c:v>99.08</c:v>
                </c:pt>
                <c:pt idx="395">
                  <c:v>99.1</c:v>
                </c:pt>
                <c:pt idx="396">
                  <c:v>99.11999999999999</c:v>
                </c:pt>
                <c:pt idx="397">
                  <c:v>99.14</c:v>
                </c:pt>
                <c:pt idx="398">
                  <c:v>99.16</c:v>
                </c:pt>
                <c:pt idx="399">
                  <c:v>99.179999999999978</c:v>
                </c:pt>
                <c:pt idx="400">
                  <c:v>99.2</c:v>
                </c:pt>
                <c:pt idx="401">
                  <c:v>99.22</c:v>
                </c:pt>
                <c:pt idx="402">
                  <c:v>99.240000000000023</c:v>
                </c:pt>
                <c:pt idx="403">
                  <c:v>99.26</c:v>
                </c:pt>
                <c:pt idx="404">
                  <c:v>99.28</c:v>
                </c:pt>
                <c:pt idx="405">
                  <c:v>99.3</c:v>
                </c:pt>
                <c:pt idx="406">
                  <c:v>99.32</c:v>
                </c:pt>
                <c:pt idx="407">
                  <c:v>99.34</c:v>
                </c:pt>
                <c:pt idx="408">
                  <c:v>99.36</c:v>
                </c:pt>
                <c:pt idx="409">
                  <c:v>99.38</c:v>
                </c:pt>
                <c:pt idx="410">
                  <c:v>99.4</c:v>
                </c:pt>
                <c:pt idx="411">
                  <c:v>99.42</c:v>
                </c:pt>
                <c:pt idx="412">
                  <c:v>99.440000000000026</c:v>
                </c:pt>
                <c:pt idx="413">
                  <c:v>99.460000000000022</c:v>
                </c:pt>
                <c:pt idx="414">
                  <c:v>99.48</c:v>
                </c:pt>
                <c:pt idx="415">
                  <c:v>99.5</c:v>
                </c:pt>
                <c:pt idx="416">
                  <c:v>99.52</c:v>
                </c:pt>
                <c:pt idx="417">
                  <c:v>99.54</c:v>
                </c:pt>
                <c:pt idx="418">
                  <c:v>99.56</c:v>
                </c:pt>
                <c:pt idx="419">
                  <c:v>99.58</c:v>
                </c:pt>
                <c:pt idx="420">
                  <c:v>99.600000000000009</c:v>
                </c:pt>
                <c:pt idx="421">
                  <c:v>99.61999999999999</c:v>
                </c:pt>
                <c:pt idx="422">
                  <c:v>99.64</c:v>
                </c:pt>
                <c:pt idx="423">
                  <c:v>99.66</c:v>
                </c:pt>
                <c:pt idx="424">
                  <c:v>99.679999999999978</c:v>
                </c:pt>
                <c:pt idx="425">
                  <c:v>99.7</c:v>
                </c:pt>
                <c:pt idx="426">
                  <c:v>99.72</c:v>
                </c:pt>
                <c:pt idx="427">
                  <c:v>99.740000000000023</c:v>
                </c:pt>
                <c:pt idx="428">
                  <c:v>99.76</c:v>
                </c:pt>
                <c:pt idx="429">
                  <c:v>99.78</c:v>
                </c:pt>
                <c:pt idx="430">
                  <c:v>99.8</c:v>
                </c:pt>
                <c:pt idx="431">
                  <c:v>99.82</c:v>
                </c:pt>
                <c:pt idx="432">
                  <c:v>99.84</c:v>
                </c:pt>
                <c:pt idx="433">
                  <c:v>99.86</c:v>
                </c:pt>
                <c:pt idx="434">
                  <c:v>99.88000000000001</c:v>
                </c:pt>
                <c:pt idx="435">
                  <c:v>99.9</c:v>
                </c:pt>
                <c:pt idx="436">
                  <c:v>99.92</c:v>
                </c:pt>
                <c:pt idx="437">
                  <c:v>99.940000000000026</c:v>
                </c:pt>
                <c:pt idx="438">
                  <c:v>99.960000000000022</c:v>
                </c:pt>
                <c:pt idx="439">
                  <c:v>99.98</c:v>
                </c:pt>
                <c:pt idx="440">
                  <c:v>100</c:v>
                </c:pt>
                <c:pt idx="441">
                  <c:v>100.02000000000001</c:v>
                </c:pt>
                <c:pt idx="442">
                  <c:v>100.04</c:v>
                </c:pt>
                <c:pt idx="443">
                  <c:v>100.06</c:v>
                </c:pt>
                <c:pt idx="444">
                  <c:v>100.08</c:v>
                </c:pt>
                <c:pt idx="445">
                  <c:v>100.10000000000001</c:v>
                </c:pt>
                <c:pt idx="446">
                  <c:v>100.11999999999999</c:v>
                </c:pt>
                <c:pt idx="447">
                  <c:v>100.14</c:v>
                </c:pt>
                <c:pt idx="448">
                  <c:v>100.16000000000001</c:v>
                </c:pt>
                <c:pt idx="449">
                  <c:v>100.17999999999998</c:v>
                </c:pt>
                <c:pt idx="450">
                  <c:v>100.2</c:v>
                </c:pt>
                <c:pt idx="451">
                  <c:v>100.22</c:v>
                </c:pt>
                <c:pt idx="452">
                  <c:v>100.24000000000002</c:v>
                </c:pt>
                <c:pt idx="453">
                  <c:v>100.26</c:v>
                </c:pt>
                <c:pt idx="454">
                  <c:v>100.28</c:v>
                </c:pt>
                <c:pt idx="455">
                  <c:v>100.30000000000001</c:v>
                </c:pt>
                <c:pt idx="456">
                  <c:v>100.32000000000001</c:v>
                </c:pt>
                <c:pt idx="457">
                  <c:v>100.34</c:v>
                </c:pt>
                <c:pt idx="458">
                  <c:v>100.36</c:v>
                </c:pt>
                <c:pt idx="459">
                  <c:v>100.38000000000001</c:v>
                </c:pt>
                <c:pt idx="460">
                  <c:v>100.4</c:v>
                </c:pt>
                <c:pt idx="461">
                  <c:v>100.42</c:v>
                </c:pt>
                <c:pt idx="462">
                  <c:v>100.44000000000015</c:v>
                </c:pt>
                <c:pt idx="463">
                  <c:v>100.46000000000002</c:v>
                </c:pt>
                <c:pt idx="464">
                  <c:v>100.48</c:v>
                </c:pt>
                <c:pt idx="465">
                  <c:v>100.5</c:v>
                </c:pt>
                <c:pt idx="466">
                  <c:v>100.52</c:v>
                </c:pt>
                <c:pt idx="467">
                  <c:v>100.53999999999999</c:v>
                </c:pt>
                <c:pt idx="468">
                  <c:v>100.56</c:v>
                </c:pt>
                <c:pt idx="469">
                  <c:v>100.58</c:v>
                </c:pt>
                <c:pt idx="470">
                  <c:v>100.6</c:v>
                </c:pt>
                <c:pt idx="471">
                  <c:v>100.61999999999999</c:v>
                </c:pt>
                <c:pt idx="472">
                  <c:v>100.64</c:v>
                </c:pt>
                <c:pt idx="473">
                  <c:v>100.66</c:v>
                </c:pt>
                <c:pt idx="474">
                  <c:v>100.67999999999998</c:v>
                </c:pt>
                <c:pt idx="475">
                  <c:v>100.69999999999999</c:v>
                </c:pt>
                <c:pt idx="476">
                  <c:v>100.72</c:v>
                </c:pt>
                <c:pt idx="477">
                  <c:v>100.74000000000002</c:v>
                </c:pt>
                <c:pt idx="478">
                  <c:v>100.75999999999999</c:v>
                </c:pt>
                <c:pt idx="479">
                  <c:v>100.78</c:v>
                </c:pt>
                <c:pt idx="480">
                  <c:v>100.8</c:v>
                </c:pt>
                <c:pt idx="481">
                  <c:v>100.82</c:v>
                </c:pt>
                <c:pt idx="482">
                  <c:v>100.83999999999999</c:v>
                </c:pt>
                <c:pt idx="483">
                  <c:v>100.86</c:v>
                </c:pt>
                <c:pt idx="484">
                  <c:v>100.88</c:v>
                </c:pt>
                <c:pt idx="485">
                  <c:v>100.89999999999999</c:v>
                </c:pt>
                <c:pt idx="486">
                  <c:v>100.92</c:v>
                </c:pt>
                <c:pt idx="487">
                  <c:v>100.94000000000015</c:v>
                </c:pt>
                <c:pt idx="488">
                  <c:v>100.96000000000002</c:v>
                </c:pt>
                <c:pt idx="489">
                  <c:v>100.97999999999999</c:v>
                </c:pt>
                <c:pt idx="490">
                  <c:v>101</c:v>
                </c:pt>
                <c:pt idx="491">
                  <c:v>101.02</c:v>
                </c:pt>
                <c:pt idx="492">
                  <c:v>101.03999999999999</c:v>
                </c:pt>
                <c:pt idx="493">
                  <c:v>101.06</c:v>
                </c:pt>
                <c:pt idx="494">
                  <c:v>101.08</c:v>
                </c:pt>
                <c:pt idx="495">
                  <c:v>101.1</c:v>
                </c:pt>
                <c:pt idx="496">
                  <c:v>101.11999999999999</c:v>
                </c:pt>
                <c:pt idx="497">
                  <c:v>101.14</c:v>
                </c:pt>
                <c:pt idx="498">
                  <c:v>101.16</c:v>
                </c:pt>
                <c:pt idx="499">
                  <c:v>101.17999999999998</c:v>
                </c:pt>
                <c:pt idx="500">
                  <c:v>101.2</c:v>
                </c:pt>
                <c:pt idx="501">
                  <c:v>101.22</c:v>
                </c:pt>
                <c:pt idx="502">
                  <c:v>101.24000000000002</c:v>
                </c:pt>
                <c:pt idx="503">
                  <c:v>101.25999999999999</c:v>
                </c:pt>
                <c:pt idx="504">
                  <c:v>101.28</c:v>
                </c:pt>
                <c:pt idx="505">
                  <c:v>101.3</c:v>
                </c:pt>
                <c:pt idx="506">
                  <c:v>101.32</c:v>
                </c:pt>
                <c:pt idx="507">
                  <c:v>101.34</c:v>
                </c:pt>
                <c:pt idx="508">
                  <c:v>101.36</c:v>
                </c:pt>
                <c:pt idx="509">
                  <c:v>101.38</c:v>
                </c:pt>
                <c:pt idx="510">
                  <c:v>101.39999999999999</c:v>
                </c:pt>
                <c:pt idx="511">
                  <c:v>101.42</c:v>
                </c:pt>
                <c:pt idx="512">
                  <c:v>101.44000000000015</c:v>
                </c:pt>
                <c:pt idx="513">
                  <c:v>101.46000000000002</c:v>
                </c:pt>
                <c:pt idx="514">
                  <c:v>101.48</c:v>
                </c:pt>
                <c:pt idx="515">
                  <c:v>101.5</c:v>
                </c:pt>
                <c:pt idx="516">
                  <c:v>101.52</c:v>
                </c:pt>
                <c:pt idx="517">
                  <c:v>101.53999999999999</c:v>
                </c:pt>
                <c:pt idx="518">
                  <c:v>101.56</c:v>
                </c:pt>
                <c:pt idx="519">
                  <c:v>101.58</c:v>
                </c:pt>
                <c:pt idx="520">
                  <c:v>101.6</c:v>
                </c:pt>
                <c:pt idx="521">
                  <c:v>101.61999999999999</c:v>
                </c:pt>
                <c:pt idx="522">
                  <c:v>101.64</c:v>
                </c:pt>
                <c:pt idx="523">
                  <c:v>101.66</c:v>
                </c:pt>
                <c:pt idx="524">
                  <c:v>101.67999999999998</c:v>
                </c:pt>
                <c:pt idx="525">
                  <c:v>101.7</c:v>
                </c:pt>
                <c:pt idx="526">
                  <c:v>101.72</c:v>
                </c:pt>
                <c:pt idx="527">
                  <c:v>101.74000000000002</c:v>
                </c:pt>
                <c:pt idx="528">
                  <c:v>101.76</c:v>
                </c:pt>
                <c:pt idx="529">
                  <c:v>101.78</c:v>
                </c:pt>
                <c:pt idx="530">
                  <c:v>101.8</c:v>
                </c:pt>
                <c:pt idx="531">
                  <c:v>101.82</c:v>
                </c:pt>
                <c:pt idx="532">
                  <c:v>101.84</c:v>
                </c:pt>
                <c:pt idx="533">
                  <c:v>101.86</c:v>
                </c:pt>
                <c:pt idx="534">
                  <c:v>101.88</c:v>
                </c:pt>
                <c:pt idx="535">
                  <c:v>101.9</c:v>
                </c:pt>
                <c:pt idx="536">
                  <c:v>101.92</c:v>
                </c:pt>
                <c:pt idx="537">
                  <c:v>101.94000000000015</c:v>
                </c:pt>
                <c:pt idx="538">
                  <c:v>101.96000000000002</c:v>
                </c:pt>
                <c:pt idx="539">
                  <c:v>101.98</c:v>
                </c:pt>
                <c:pt idx="540">
                  <c:v>102</c:v>
                </c:pt>
                <c:pt idx="541">
                  <c:v>102.02</c:v>
                </c:pt>
                <c:pt idx="542">
                  <c:v>102.04</c:v>
                </c:pt>
                <c:pt idx="543">
                  <c:v>102.06</c:v>
                </c:pt>
                <c:pt idx="544">
                  <c:v>102.08</c:v>
                </c:pt>
                <c:pt idx="545">
                  <c:v>102.1</c:v>
                </c:pt>
                <c:pt idx="546">
                  <c:v>102.11999999999999</c:v>
                </c:pt>
                <c:pt idx="547">
                  <c:v>102.14</c:v>
                </c:pt>
                <c:pt idx="548">
                  <c:v>102.16</c:v>
                </c:pt>
                <c:pt idx="549">
                  <c:v>102.17999999999998</c:v>
                </c:pt>
                <c:pt idx="550">
                  <c:v>102.2</c:v>
                </c:pt>
                <c:pt idx="551">
                  <c:v>102.22</c:v>
                </c:pt>
                <c:pt idx="552">
                  <c:v>102.24000000000002</c:v>
                </c:pt>
                <c:pt idx="553">
                  <c:v>102.26</c:v>
                </c:pt>
                <c:pt idx="554">
                  <c:v>102.28</c:v>
                </c:pt>
                <c:pt idx="555">
                  <c:v>102.3</c:v>
                </c:pt>
                <c:pt idx="556">
                  <c:v>102.32000000000001</c:v>
                </c:pt>
                <c:pt idx="557">
                  <c:v>102.34</c:v>
                </c:pt>
                <c:pt idx="558">
                  <c:v>102.36</c:v>
                </c:pt>
                <c:pt idx="559">
                  <c:v>102.38</c:v>
                </c:pt>
                <c:pt idx="560">
                  <c:v>102.4</c:v>
                </c:pt>
                <c:pt idx="561">
                  <c:v>102.42</c:v>
                </c:pt>
                <c:pt idx="562">
                  <c:v>102.44000000000015</c:v>
                </c:pt>
                <c:pt idx="563">
                  <c:v>102.46000000000002</c:v>
                </c:pt>
                <c:pt idx="564">
                  <c:v>102.48</c:v>
                </c:pt>
                <c:pt idx="565">
                  <c:v>102.5</c:v>
                </c:pt>
                <c:pt idx="566">
                  <c:v>102.52</c:v>
                </c:pt>
                <c:pt idx="567">
                  <c:v>102.54</c:v>
                </c:pt>
                <c:pt idx="568">
                  <c:v>102.56</c:v>
                </c:pt>
                <c:pt idx="569">
                  <c:v>102.58</c:v>
                </c:pt>
                <c:pt idx="570">
                  <c:v>102.60000000000001</c:v>
                </c:pt>
                <c:pt idx="571">
                  <c:v>102.61999999999999</c:v>
                </c:pt>
                <c:pt idx="572">
                  <c:v>102.64</c:v>
                </c:pt>
                <c:pt idx="573">
                  <c:v>102.66</c:v>
                </c:pt>
                <c:pt idx="574">
                  <c:v>102.67999999999998</c:v>
                </c:pt>
                <c:pt idx="575">
                  <c:v>102.7</c:v>
                </c:pt>
                <c:pt idx="576">
                  <c:v>102.72</c:v>
                </c:pt>
                <c:pt idx="577">
                  <c:v>102.74000000000002</c:v>
                </c:pt>
                <c:pt idx="578">
                  <c:v>102.76</c:v>
                </c:pt>
                <c:pt idx="579">
                  <c:v>102.78</c:v>
                </c:pt>
                <c:pt idx="580">
                  <c:v>102.8</c:v>
                </c:pt>
                <c:pt idx="581">
                  <c:v>102.82000000000001</c:v>
                </c:pt>
                <c:pt idx="582">
                  <c:v>102.84</c:v>
                </c:pt>
                <c:pt idx="583">
                  <c:v>102.86</c:v>
                </c:pt>
                <c:pt idx="584">
                  <c:v>102.88000000000001</c:v>
                </c:pt>
                <c:pt idx="585">
                  <c:v>102.9</c:v>
                </c:pt>
                <c:pt idx="586">
                  <c:v>102.92</c:v>
                </c:pt>
                <c:pt idx="587">
                  <c:v>102.94000000000015</c:v>
                </c:pt>
                <c:pt idx="588">
                  <c:v>102.96000000000002</c:v>
                </c:pt>
                <c:pt idx="589">
                  <c:v>102.98</c:v>
                </c:pt>
                <c:pt idx="590">
                  <c:v>103</c:v>
                </c:pt>
                <c:pt idx="591">
                  <c:v>103.02000000000001</c:v>
                </c:pt>
                <c:pt idx="592">
                  <c:v>103.04</c:v>
                </c:pt>
                <c:pt idx="593">
                  <c:v>103.06</c:v>
                </c:pt>
                <c:pt idx="594">
                  <c:v>103.08</c:v>
                </c:pt>
                <c:pt idx="595">
                  <c:v>103.10000000000001</c:v>
                </c:pt>
                <c:pt idx="596">
                  <c:v>103.11999999999999</c:v>
                </c:pt>
                <c:pt idx="597">
                  <c:v>103.14</c:v>
                </c:pt>
                <c:pt idx="598">
                  <c:v>103.16000000000001</c:v>
                </c:pt>
                <c:pt idx="599">
                  <c:v>103.17999999999998</c:v>
                </c:pt>
                <c:pt idx="600">
                  <c:v>103.2</c:v>
                </c:pt>
                <c:pt idx="601">
                  <c:v>103.22</c:v>
                </c:pt>
                <c:pt idx="602">
                  <c:v>103.24000000000002</c:v>
                </c:pt>
                <c:pt idx="603">
                  <c:v>103.26</c:v>
                </c:pt>
                <c:pt idx="604">
                  <c:v>103.28</c:v>
                </c:pt>
                <c:pt idx="605">
                  <c:v>103.30000000000001</c:v>
                </c:pt>
                <c:pt idx="606">
                  <c:v>103.32000000000001</c:v>
                </c:pt>
                <c:pt idx="607">
                  <c:v>103.34</c:v>
                </c:pt>
                <c:pt idx="608">
                  <c:v>103.36</c:v>
                </c:pt>
                <c:pt idx="609">
                  <c:v>103.38000000000001</c:v>
                </c:pt>
                <c:pt idx="610">
                  <c:v>103.4</c:v>
                </c:pt>
                <c:pt idx="611">
                  <c:v>103.42</c:v>
                </c:pt>
                <c:pt idx="612">
                  <c:v>103.44000000000017</c:v>
                </c:pt>
                <c:pt idx="613">
                  <c:v>103.46000000000002</c:v>
                </c:pt>
                <c:pt idx="614">
                  <c:v>103.48</c:v>
                </c:pt>
                <c:pt idx="615">
                  <c:v>103.5</c:v>
                </c:pt>
                <c:pt idx="616">
                  <c:v>103.52000000000001</c:v>
                </c:pt>
                <c:pt idx="617">
                  <c:v>103.54</c:v>
                </c:pt>
                <c:pt idx="618">
                  <c:v>103.56</c:v>
                </c:pt>
                <c:pt idx="619">
                  <c:v>103.58</c:v>
                </c:pt>
                <c:pt idx="620">
                  <c:v>103.6</c:v>
                </c:pt>
                <c:pt idx="621">
                  <c:v>103.61999999999999</c:v>
                </c:pt>
                <c:pt idx="622">
                  <c:v>103.64</c:v>
                </c:pt>
                <c:pt idx="623">
                  <c:v>103.66</c:v>
                </c:pt>
                <c:pt idx="624">
                  <c:v>103.67999999999998</c:v>
                </c:pt>
                <c:pt idx="625">
                  <c:v>103.69999999999999</c:v>
                </c:pt>
                <c:pt idx="626">
                  <c:v>103.72</c:v>
                </c:pt>
                <c:pt idx="627">
                  <c:v>103.74000000000002</c:v>
                </c:pt>
                <c:pt idx="628">
                  <c:v>103.75999999999999</c:v>
                </c:pt>
                <c:pt idx="629">
                  <c:v>103.77999999999999</c:v>
                </c:pt>
                <c:pt idx="630">
                  <c:v>103.8</c:v>
                </c:pt>
                <c:pt idx="631">
                  <c:v>103.82</c:v>
                </c:pt>
                <c:pt idx="632">
                  <c:v>103.83999999999999</c:v>
                </c:pt>
                <c:pt idx="633">
                  <c:v>103.86</c:v>
                </c:pt>
                <c:pt idx="634">
                  <c:v>103.88</c:v>
                </c:pt>
                <c:pt idx="635">
                  <c:v>103.89999999999999</c:v>
                </c:pt>
                <c:pt idx="636">
                  <c:v>103.92</c:v>
                </c:pt>
                <c:pt idx="637">
                  <c:v>103.94000000000015</c:v>
                </c:pt>
                <c:pt idx="638">
                  <c:v>103.96000000000002</c:v>
                </c:pt>
                <c:pt idx="639">
                  <c:v>103.97999999999999</c:v>
                </c:pt>
                <c:pt idx="640">
                  <c:v>104</c:v>
                </c:pt>
                <c:pt idx="641">
                  <c:v>104.02</c:v>
                </c:pt>
                <c:pt idx="642">
                  <c:v>104.03999999999999</c:v>
                </c:pt>
                <c:pt idx="643">
                  <c:v>104.05999999999999</c:v>
                </c:pt>
                <c:pt idx="644">
                  <c:v>104.08</c:v>
                </c:pt>
                <c:pt idx="645">
                  <c:v>104.1</c:v>
                </c:pt>
                <c:pt idx="646">
                  <c:v>104.11999999999999</c:v>
                </c:pt>
                <c:pt idx="647">
                  <c:v>104.14</c:v>
                </c:pt>
                <c:pt idx="648">
                  <c:v>104.16</c:v>
                </c:pt>
                <c:pt idx="649">
                  <c:v>104.17999999999998</c:v>
                </c:pt>
                <c:pt idx="650">
                  <c:v>104.2</c:v>
                </c:pt>
                <c:pt idx="651">
                  <c:v>104.22</c:v>
                </c:pt>
                <c:pt idx="652">
                  <c:v>104.24000000000002</c:v>
                </c:pt>
                <c:pt idx="653">
                  <c:v>104.25999999999999</c:v>
                </c:pt>
                <c:pt idx="654">
                  <c:v>104.28</c:v>
                </c:pt>
                <c:pt idx="655">
                  <c:v>104.3</c:v>
                </c:pt>
                <c:pt idx="656">
                  <c:v>104.32</c:v>
                </c:pt>
                <c:pt idx="657">
                  <c:v>104.34</c:v>
                </c:pt>
                <c:pt idx="658">
                  <c:v>104.36</c:v>
                </c:pt>
                <c:pt idx="659">
                  <c:v>104.38</c:v>
                </c:pt>
                <c:pt idx="660">
                  <c:v>104.39999999999999</c:v>
                </c:pt>
                <c:pt idx="661">
                  <c:v>104.42</c:v>
                </c:pt>
                <c:pt idx="662">
                  <c:v>104.44000000000015</c:v>
                </c:pt>
                <c:pt idx="663">
                  <c:v>104.46000000000002</c:v>
                </c:pt>
                <c:pt idx="664">
                  <c:v>104.48</c:v>
                </c:pt>
                <c:pt idx="665">
                  <c:v>104.5</c:v>
                </c:pt>
                <c:pt idx="666">
                  <c:v>104.52</c:v>
                </c:pt>
                <c:pt idx="667">
                  <c:v>104.53999999999999</c:v>
                </c:pt>
                <c:pt idx="668">
                  <c:v>104.56</c:v>
                </c:pt>
                <c:pt idx="669">
                  <c:v>104.58</c:v>
                </c:pt>
                <c:pt idx="670">
                  <c:v>104.6</c:v>
                </c:pt>
                <c:pt idx="671">
                  <c:v>104.61999999999999</c:v>
                </c:pt>
                <c:pt idx="672">
                  <c:v>104.64</c:v>
                </c:pt>
                <c:pt idx="673">
                  <c:v>104.66</c:v>
                </c:pt>
                <c:pt idx="674">
                  <c:v>104.67999999999998</c:v>
                </c:pt>
                <c:pt idx="675">
                  <c:v>104.7</c:v>
                </c:pt>
                <c:pt idx="676">
                  <c:v>104.72</c:v>
                </c:pt>
                <c:pt idx="677">
                  <c:v>104.74000000000002</c:v>
                </c:pt>
                <c:pt idx="678">
                  <c:v>104.76</c:v>
                </c:pt>
                <c:pt idx="679">
                  <c:v>104.78</c:v>
                </c:pt>
                <c:pt idx="680">
                  <c:v>104.8</c:v>
                </c:pt>
                <c:pt idx="681">
                  <c:v>104.82</c:v>
                </c:pt>
                <c:pt idx="682">
                  <c:v>104.84</c:v>
                </c:pt>
                <c:pt idx="683">
                  <c:v>104.86</c:v>
                </c:pt>
                <c:pt idx="684">
                  <c:v>104.88</c:v>
                </c:pt>
                <c:pt idx="685">
                  <c:v>104.9</c:v>
                </c:pt>
                <c:pt idx="686">
                  <c:v>104.92</c:v>
                </c:pt>
                <c:pt idx="687">
                  <c:v>104.94000000000015</c:v>
                </c:pt>
                <c:pt idx="688">
                  <c:v>104.96000000000002</c:v>
                </c:pt>
                <c:pt idx="689">
                  <c:v>104.98</c:v>
                </c:pt>
                <c:pt idx="690">
                  <c:v>105</c:v>
                </c:pt>
                <c:pt idx="691">
                  <c:v>105.02</c:v>
                </c:pt>
                <c:pt idx="692">
                  <c:v>105.04</c:v>
                </c:pt>
                <c:pt idx="693">
                  <c:v>105.06</c:v>
                </c:pt>
                <c:pt idx="694">
                  <c:v>105.08</c:v>
                </c:pt>
                <c:pt idx="695">
                  <c:v>105.1</c:v>
                </c:pt>
                <c:pt idx="696">
                  <c:v>105.11999999999999</c:v>
                </c:pt>
                <c:pt idx="697">
                  <c:v>105.14</c:v>
                </c:pt>
                <c:pt idx="698">
                  <c:v>105.16</c:v>
                </c:pt>
                <c:pt idx="699">
                  <c:v>105.17999999999998</c:v>
                </c:pt>
                <c:pt idx="700">
                  <c:v>105.2</c:v>
                </c:pt>
                <c:pt idx="701">
                  <c:v>105.22</c:v>
                </c:pt>
                <c:pt idx="702">
                  <c:v>105.24000000000002</c:v>
                </c:pt>
                <c:pt idx="703">
                  <c:v>105.26</c:v>
                </c:pt>
                <c:pt idx="704">
                  <c:v>105.28</c:v>
                </c:pt>
                <c:pt idx="705">
                  <c:v>105.3</c:v>
                </c:pt>
                <c:pt idx="706">
                  <c:v>105.32000000000001</c:v>
                </c:pt>
                <c:pt idx="707">
                  <c:v>105.34</c:v>
                </c:pt>
                <c:pt idx="708">
                  <c:v>105.36</c:v>
                </c:pt>
                <c:pt idx="709">
                  <c:v>105.38</c:v>
                </c:pt>
                <c:pt idx="710">
                  <c:v>105.4</c:v>
                </c:pt>
                <c:pt idx="711">
                  <c:v>105.42</c:v>
                </c:pt>
                <c:pt idx="712">
                  <c:v>105.44000000000015</c:v>
                </c:pt>
                <c:pt idx="713">
                  <c:v>105.46000000000002</c:v>
                </c:pt>
                <c:pt idx="714">
                  <c:v>105.48</c:v>
                </c:pt>
                <c:pt idx="715">
                  <c:v>105.5</c:v>
                </c:pt>
                <c:pt idx="716">
                  <c:v>105.52</c:v>
                </c:pt>
                <c:pt idx="717">
                  <c:v>105.54</c:v>
                </c:pt>
                <c:pt idx="718">
                  <c:v>105.56</c:v>
                </c:pt>
                <c:pt idx="719">
                  <c:v>105.58</c:v>
                </c:pt>
                <c:pt idx="720">
                  <c:v>105.60000000000001</c:v>
                </c:pt>
                <c:pt idx="721">
                  <c:v>105.61999999999999</c:v>
                </c:pt>
                <c:pt idx="722">
                  <c:v>105.64</c:v>
                </c:pt>
                <c:pt idx="723">
                  <c:v>105.66</c:v>
                </c:pt>
                <c:pt idx="724">
                  <c:v>105.67999999999998</c:v>
                </c:pt>
                <c:pt idx="725">
                  <c:v>105.7</c:v>
                </c:pt>
                <c:pt idx="726">
                  <c:v>105.72</c:v>
                </c:pt>
                <c:pt idx="727">
                  <c:v>105.74000000000002</c:v>
                </c:pt>
                <c:pt idx="728">
                  <c:v>105.76</c:v>
                </c:pt>
                <c:pt idx="729">
                  <c:v>105.78</c:v>
                </c:pt>
                <c:pt idx="730">
                  <c:v>105.8</c:v>
                </c:pt>
                <c:pt idx="731">
                  <c:v>105.82000000000001</c:v>
                </c:pt>
                <c:pt idx="732">
                  <c:v>105.84</c:v>
                </c:pt>
                <c:pt idx="733">
                  <c:v>105.86</c:v>
                </c:pt>
                <c:pt idx="734">
                  <c:v>105.88000000000001</c:v>
                </c:pt>
                <c:pt idx="735">
                  <c:v>105.9</c:v>
                </c:pt>
                <c:pt idx="736">
                  <c:v>105.92</c:v>
                </c:pt>
                <c:pt idx="737">
                  <c:v>105.94000000000015</c:v>
                </c:pt>
                <c:pt idx="738">
                  <c:v>105.96000000000002</c:v>
                </c:pt>
                <c:pt idx="739">
                  <c:v>105.98</c:v>
                </c:pt>
                <c:pt idx="740">
                  <c:v>106</c:v>
                </c:pt>
                <c:pt idx="741">
                  <c:v>106.02000000000001</c:v>
                </c:pt>
                <c:pt idx="742">
                  <c:v>106.04</c:v>
                </c:pt>
                <c:pt idx="743">
                  <c:v>106.06</c:v>
                </c:pt>
                <c:pt idx="744">
                  <c:v>106.08</c:v>
                </c:pt>
                <c:pt idx="745">
                  <c:v>106.10000000000001</c:v>
                </c:pt>
                <c:pt idx="746">
                  <c:v>106.11999999999999</c:v>
                </c:pt>
                <c:pt idx="747">
                  <c:v>106.14</c:v>
                </c:pt>
                <c:pt idx="748">
                  <c:v>106.16000000000001</c:v>
                </c:pt>
                <c:pt idx="749">
                  <c:v>106.17999999999998</c:v>
                </c:pt>
                <c:pt idx="750">
                  <c:v>106.2</c:v>
                </c:pt>
                <c:pt idx="751">
                  <c:v>106.22</c:v>
                </c:pt>
                <c:pt idx="752">
                  <c:v>106.24000000000002</c:v>
                </c:pt>
                <c:pt idx="753">
                  <c:v>106.26</c:v>
                </c:pt>
                <c:pt idx="754">
                  <c:v>106.28</c:v>
                </c:pt>
                <c:pt idx="755">
                  <c:v>106.30000000000001</c:v>
                </c:pt>
                <c:pt idx="756">
                  <c:v>106.32000000000001</c:v>
                </c:pt>
                <c:pt idx="757">
                  <c:v>106.34</c:v>
                </c:pt>
                <c:pt idx="758">
                  <c:v>106.36</c:v>
                </c:pt>
                <c:pt idx="759">
                  <c:v>106.38000000000001</c:v>
                </c:pt>
                <c:pt idx="760">
                  <c:v>106.4</c:v>
                </c:pt>
                <c:pt idx="761">
                  <c:v>106.42</c:v>
                </c:pt>
                <c:pt idx="762">
                  <c:v>106.44000000000017</c:v>
                </c:pt>
                <c:pt idx="763">
                  <c:v>106.46000000000002</c:v>
                </c:pt>
                <c:pt idx="764">
                  <c:v>106.48</c:v>
                </c:pt>
                <c:pt idx="765">
                  <c:v>106.5</c:v>
                </c:pt>
                <c:pt idx="766">
                  <c:v>106.52000000000001</c:v>
                </c:pt>
                <c:pt idx="767">
                  <c:v>106.54</c:v>
                </c:pt>
                <c:pt idx="768">
                  <c:v>106.56</c:v>
                </c:pt>
                <c:pt idx="769">
                  <c:v>106.58000000000001</c:v>
                </c:pt>
                <c:pt idx="770">
                  <c:v>106.60000000000001</c:v>
                </c:pt>
                <c:pt idx="771">
                  <c:v>106.61999999999999</c:v>
                </c:pt>
                <c:pt idx="772">
                  <c:v>106.64</c:v>
                </c:pt>
                <c:pt idx="773">
                  <c:v>106.66</c:v>
                </c:pt>
                <c:pt idx="774">
                  <c:v>106.67999999999998</c:v>
                </c:pt>
                <c:pt idx="775">
                  <c:v>106.7</c:v>
                </c:pt>
                <c:pt idx="776">
                  <c:v>106.72</c:v>
                </c:pt>
                <c:pt idx="777">
                  <c:v>106.74000000000002</c:v>
                </c:pt>
                <c:pt idx="778">
                  <c:v>106.75999999999999</c:v>
                </c:pt>
                <c:pt idx="779">
                  <c:v>106.77999999999999</c:v>
                </c:pt>
                <c:pt idx="780">
                  <c:v>106.8</c:v>
                </c:pt>
                <c:pt idx="781">
                  <c:v>106.82</c:v>
                </c:pt>
                <c:pt idx="782">
                  <c:v>106.83999999999999</c:v>
                </c:pt>
                <c:pt idx="783">
                  <c:v>106.86</c:v>
                </c:pt>
                <c:pt idx="784">
                  <c:v>106.88</c:v>
                </c:pt>
                <c:pt idx="785">
                  <c:v>106.89999999999999</c:v>
                </c:pt>
                <c:pt idx="786">
                  <c:v>106.92</c:v>
                </c:pt>
                <c:pt idx="787">
                  <c:v>106.94000000000015</c:v>
                </c:pt>
                <c:pt idx="788">
                  <c:v>106.96000000000002</c:v>
                </c:pt>
                <c:pt idx="789">
                  <c:v>106.97999999999999</c:v>
                </c:pt>
                <c:pt idx="790">
                  <c:v>107</c:v>
                </c:pt>
                <c:pt idx="791">
                  <c:v>107.02</c:v>
                </c:pt>
                <c:pt idx="792">
                  <c:v>107.03999999999999</c:v>
                </c:pt>
                <c:pt idx="793">
                  <c:v>107.05999999999999</c:v>
                </c:pt>
                <c:pt idx="794">
                  <c:v>107.08</c:v>
                </c:pt>
                <c:pt idx="795">
                  <c:v>107.1</c:v>
                </c:pt>
                <c:pt idx="796">
                  <c:v>107.11999999999999</c:v>
                </c:pt>
                <c:pt idx="797">
                  <c:v>107.14</c:v>
                </c:pt>
                <c:pt idx="798">
                  <c:v>107.16</c:v>
                </c:pt>
                <c:pt idx="799">
                  <c:v>107.17999999999998</c:v>
                </c:pt>
                <c:pt idx="800">
                  <c:v>107.19999999999999</c:v>
                </c:pt>
                <c:pt idx="801">
                  <c:v>107.22</c:v>
                </c:pt>
                <c:pt idx="802">
                  <c:v>107.24000000000002</c:v>
                </c:pt>
                <c:pt idx="803">
                  <c:v>107.25999999999999</c:v>
                </c:pt>
                <c:pt idx="804">
                  <c:v>107.28</c:v>
                </c:pt>
                <c:pt idx="805">
                  <c:v>107.3</c:v>
                </c:pt>
                <c:pt idx="806">
                  <c:v>107.32</c:v>
                </c:pt>
                <c:pt idx="807">
                  <c:v>107.33999999999999</c:v>
                </c:pt>
                <c:pt idx="808">
                  <c:v>107.36</c:v>
                </c:pt>
                <c:pt idx="809">
                  <c:v>107.38</c:v>
                </c:pt>
                <c:pt idx="810">
                  <c:v>107.39999999999999</c:v>
                </c:pt>
                <c:pt idx="811">
                  <c:v>107.42</c:v>
                </c:pt>
                <c:pt idx="812">
                  <c:v>107.44000000000015</c:v>
                </c:pt>
                <c:pt idx="813">
                  <c:v>107.46000000000002</c:v>
                </c:pt>
                <c:pt idx="814">
                  <c:v>107.47999999999999</c:v>
                </c:pt>
                <c:pt idx="815">
                  <c:v>107.5</c:v>
                </c:pt>
                <c:pt idx="816">
                  <c:v>107.52</c:v>
                </c:pt>
                <c:pt idx="817">
                  <c:v>107.53999999999999</c:v>
                </c:pt>
                <c:pt idx="818">
                  <c:v>107.56</c:v>
                </c:pt>
                <c:pt idx="819">
                  <c:v>107.58</c:v>
                </c:pt>
                <c:pt idx="820">
                  <c:v>107.6</c:v>
                </c:pt>
                <c:pt idx="821">
                  <c:v>107.61999999999999</c:v>
                </c:pt>
                <c:pt idx="822">
                  <c:v>107.64</c:v>
                </c:pt>
                <c:pt idx="823">
                  <c:v>107.66</c:v>
                </c:pt>
                <c:pt idx="824">
                  <c:v>107.67999999999998</c:v>
                </c:pt>
                <c:pt idx="825">
                  <c:v>107.7</c:v>
                </c:pt>
                <c:pt idx="826">
                  <c:v>107.72</c:v>
                </c:pt>
                <c:pt idx="827">
                  <c:v>107.74000000000002</c:v>
                </c:pt>
                <c:pt idx="828">
                  <c:v>107.75999999999999</c:v>
                </c:pt>
                <c:pt idx="829">
                  <c:v>107.78</c:v>
                </c:pt>
                <c:pt idx="830">
                  <c:v>107.8</c:v>
                </c:pt>
                <c:pt idx="831">
                  <c:v>107.82</c:v>
                </c:pt>
                <c:pt idx="832">
                  <c:v>107.84</c:v>
                </c:pt>
                <c:pt idx="833">
                  <c:v>107.86</c:v>
                </c:pt>
                <c:pt idx="834">
                  <c:v>107.88</c:v>
                </c:pt>
                <c:pt idx="835">
                  <c:v>107.89999999999999</c:v>
                </c:pt>
                <c:pt idx="836">
                  <c:v>107.92</c:v>
                </c:pt>
                <c:pt idx="837">
                  <c:v>107.94000000000015</c:v>
                </c:pt>
                <c:pt idx="838">
                  <c:v>107.96000000000002</c:v>
                </c:pt>
                <c:pt idx="839">
                  <c:v>107.98</c:v>
                </c:pt>
                <c:pt idx="840">
                  <c:v>108</c:v>
                </c:pt>
                <c:pt idx="841">
                  <c:v>108.02</c:v>
                </c:pt>
                <c:pt idx="842">
                  <c:v>108.04</c:v>
                </c:pt>
                <c:pt idx="843">
                  <c:v>108.06</c:v>
                </c:pt>
                <c:pt idx="844">
                  <c:v>108.08</c:v>
                </c:pt>
                <c:pt idx="845">
                  <c:v>108.1</c:v>
                </c:pt>
                <c:pt idx="846">
                  <c:v>108.11999999999999</c:v>
                </c:pt>
                <c:pt idx="847">
                  <c:v>108.14</c:v>
                </c:pt>
                <c:pt idx="848">
                  <c:v>108.16</c:v>
                </c:pt>
                <c:pt idx="849">
                  <c:v>108.17999999999998</c:v>
                </c:pt>
                <c:pt idx="850">
                  <c:v>108.2</c:v>
                </c:pt>
                <c:pt idx="851">
                  <c:v>108.22</c:v>
                </c:pt>
                <c:pt idx="852">
                  <c:v>108.24000000000002</c:v>
                </c:pt>
                <c:pt idx="853">
                  <c:v>108.26</c:v>
                </c:pt>
                <c:pt idx="854">
                  <c:v>108.28</c:v>
                </c:pt>
                <c:pt idx="855">
                  <c:v>108.3</c:v>
                </c:pt>
                <c:pt idx="856">
                  <c:v>108.32000000000001</c:v>
                </c:pt>
                <c:pt idx="857">
                  <c:v>108.34</c:v>
                </c:pt>
                <c:pt idx="858">
                  <c:v>108.36</c:v>
                </c:pt>
                <c:pt idx="859">
                  <c:v>108.38</c:v>
                </c:pt>
                <c:pt idx="860">
                  <c:v>108.4</c:v>
                </c:pt>
                <c:pt idx="861">
                  <c:v>108.42</c:v>
                </c:pt>
                <c:pt idx="862">
                  <c:v>108.44000000000015</c:v>
                </c:pt>
                <c:pt idx="863">
                  <c:v>108.46000000000002</c:v>
                </c:pt>
                <c:pt idx="864">
                  <c:v>108.48</c:v>
                </c:pt>
                <c:pt idx="865">
                  <c:v>108.5</c:v>
                </c:pt>
                <c:pt idx="866">
                  <c:v>108.52</c:v>
                </c:pt>
                <c:pt idx="867">
                  <c:v>108.54</c:v>
                </c:pt>
                <c:pt idx="868">
                  <c:v>108.56</c:v>
                </c:pt>
                <c:pt idx="869">
                  <c:v>108.58</c:v>
                </c:pt>
                <c:pt idx="870">
                  <c:v>108.60000000000001</c:v>
                </c:pt>
                <c:pt idx="871">
                  <c:v>108.61999999999999</c:v>
                </c:pt>
                <c:pt idx="872">
                  <c:v>108.64</c:v>
                </c:pt>
                <c:pt idx="873">
                  <c:v>108.66</c:v>
                </c:pt>
                <c:pt idx="874">
                  <c:v>108.67999999999998</c:v>
                </c:pt>
                <c:pt idx="875">
                  <c:v>108.7</c:v>
                </c:pt>
                <c:pt idx="876">
                  <c:v>108.72</c:v>
                </c:pt>
                <c:pt idx="877">
                  <c:v>108.74000000000002</c:v>
                </c:pt>
                <c:pt idx="878">
                  <c:v>108.76</c:v>
                </c:pt>
                <c:pt idx="879">
                  <c:v>108.78</c:v>
                </c:pt>
                <c:pt idx="880">
                  <c:v>108.8</c:v>
                </c:pt>
                <c:pt idx="881">
                  <c:v>108.82000000000001</c:v>
                </c:pt>
                <c:pt idx="882">
                  <c:v>108.84</c:v>
                </c:pt>
                <c:pt idx="883">
                  <c:v>108.86</c:v>
                </c:pt>
                <c:pt idx="884">
                  <c:v>108.88000000000001</c:v>
                </c:pt>
                <c:pt idx="885">
                  <c:v>108.9</c:v>
                </c:pt>
                <c:pt idx="886">
                  <c:v>108.92</c:v>
                </c:pt>
                <c:pt idx="887">
                  <c:v>108.94000000000015</c:v>
                </c:pt>
                <c:pt idx="888">
                  <c:v>108.96000000000002</c:v>
                </c:pt>
                <c:pt idx="889">
                  <c:v>108.98</c:v>
                </c:pt>
                <c:pt idx="890">
                  <c:v>109</c:v>
                </c:pt>
                <c:pt idx="891">
                  <c:v>109.02000000000001</c:v>
                </c:pt>
                <c:pt idx="892">
                  <c:v>109.04</c:v>
                </c:pt>
                <c:pt idx="893">
                  <c:v>109.06</c:v>
                </c:pt>
                <c:pt idx="894">
                  <c:v>109.08</c:v>
                </c:pt>
                <c:pt idx="895">
                  <c:v>109.10000000000001</c:v>
                </c:pt>
                <c:pt idx="896">
                  <c:v>109.11999999999999</c:v>
                </c:pt>
                <c:pt idx="897">
                  <c:v>109.14</c:v>
                </c:pt>
                <c:pt idx="898">
                  <c:v>109.16000000000001</c:v>
                </c:pt>
                <c:pt idx="899">
                  <c:v>109.17999999999998</c:v>
                </c:pt>
                <c:pt idx="900">
                  <c:v>109.2</c:v>
                </c:pt>
                <c:pt idx="901">
                  <c:v>109.22</c:v>
                </c:pt>
                <c:pt idx="902">
                  <c:v>109.24000000000002</c:v>
                </c:pt>
                <c:pt idx="903">
                  <c:v>109.26</c:v>
                </c:pt>
                <c:pt idx="904">
                  <c:v>109.28</c:v>
                </c:pt>
                <c:pt idx="905">
                  <c:v>109.30000000000001</c:v>
                </c:pt>
                <c:pt idx="906">
                  <c:v>109.32000000000001</c:v>
                </c:pt>
                <c:pt idx="907">
                  <c:v>109.34</c:v>
                </c:pt>
                <c:pt idx="908">
                  <c:v>109.36</c:v>
                </c:pt>
                <c:pt idx="909">
                  <c:v>109.38000000000001</c:v>
                </c:pt>
                <c:pt idx="910">
                  <c:v>109.4</c:v>
                </c:pt>
                <c:pt idx="911">
                  <c:v>109.42</c:v>
                </c:pt>
                <c:pt idx="912">
                  <c:v>109.44000000000017</c:v>
                </c:pt>
                <c:pt idx="913">
                  <c:v>109.46000000000002</c:v>
                </c:pt>
                <c:pt idx="914">
                  <c:v>109.48</c:v>
                </c:pt>
                <c:pt idx="915">
                  <c:v>109.5</c:v>
                </c:pt>
                <c:pt idx="916">
                  <c:v>109.52000000000001</c:v>
                </c:pt>
                <c:pt idx="917">
                  <c:v>109.54</c:v>
                </c:pt>
                <c:pt idx="918">
                  <c:v>109.56</c:v>
                </c:pt>
                <c:pt idx="919">
                  <c:v>109.58000000000001</c:v>
                </c:pt>
                <c:pt idx="920">
                  <c:v>109.60000000000001</c:v>
                </c:pt>
                <c:pt idx="921">
                  <c:v>109.61999999999999</c:v>
                </c:pt>
                <c:pt idx="922">
                  <c:v>109.64</c:v>
                </c:pt>
                <c:pt idx="923">
                  <c:v>109.66000000000001</c:v>
                </c:pt>
                <c:pt idx="924">
                  <c:v>109.67999999999998</c:v>
                </c:pt>
                <c:pt idx="925">
                  <c:v>109.7</c:v>
                </c:pt>
                <c:pt idx="926">
                  <c:v>109.72</c:v>
                </c:pt>
                <c:pt idx="927">
                  <c:v>109.74000000000002</c:v>
                </c:pt>
                <c:pt idx="928">
                  <c:v>109.76</c:v>
                </c:pt>
                <c:pt idx="929">
                  <c:v>109.78</c:v>
                </c:pt>
                <c:pt idx="930">
                  <c:v>109.8</c:v>
                </c:pt>
                <c:pt idx="931">
                  <c:v>109.82</c:v>
                </c:pt>
                <c:pt idx="932">
                  <c:v>109.83999999999999</c:v>
                </c:pt>
                <c:pt idx="933">
                  <c:v>109.86</c:v>
                </c:pt>
                <c:pt idx="934">
                  <c:v>109.88</c:v>
                </c:pt>
                <c:pt idx="935">
                  <c:v>109.89999999999999</c:v>
                </c:pt>
                <c:pt idx="936">
                  <c:v>109.92</c:v>
                </c:pt>
                <c:pt idx="937">
                  <c:v>109.94000000000015</c:v>
                </c:pt>
                <c:pt idx="938">
                  <c:v>109.96000000000002</c:v>
                </c:pt>
                <c:pt idx="939">
                  <c:v>109.97999999999999</c:v>
                </c:pt>
                <c:pt idx="940">
                  <c:v>110</c:v>
                </c:pt>
                <c:pt idx="941">
                  <c:v>110.02</c:v>
                </c:pt>
                <c:pt idx="942">
                  <c:v>110.03999999999999</c:v>
                </c:pt>
                <c:pt idx="943">
                  <c:v>110.05999999999999</c:v>
                </c:pt>
                <c:pt idx="944">
                  <c:v>110.08</c:v>
                </c:pt>
                <c:pt idx="945">
                  <c:v>110.1</c:v>
                </c:pt>
                <c:pt idx="946">
                  <c:v>110.11999999999999</c:v>
                </c:pt>
                <c:pt idx="947">
                  <c:v>110.14</c:v>
                </c:pt>
                <c:pt idx="948">
                  <c:v>110.16</c:v>
                </c:pt>
                <c:pt idx="949">
                  <c:v>110.17999999999998</c:v>
                </c:pt>
                <c:pt idx="950">
                  <c:v>110.19999999999999</c:v>
                </c:pt>
                <c:pt idx="951">
                  <c:v>110.22</c:v>
                </c:pt>
                <c:pt idx="952">
                  <c:v>110.24000000000002</c:v>
                </c:pt>
                <c:pt idx="953">
                  <c:v>110.25999999999999</c:v>
                </c:pt>
                <c:pt idx="954">
                  <c:v>110.28</c:v>
                </c:pt>
                <c:pt idx="955">
                  <c:v>110.3</c:v>
                </c:pt>
                <c:pt idx="956">
                  <c:v>110.32</c:v>
                </c:pt>
                <c:pt idx="957">
                  <c:v>110.33999999999999</c:v>
                </c:pt>
                <c:pt idx="958">
                  <c:v>110.36</c:v>
                </c:pt>
                <c:pt idx="959">
                  <c:v>110.38</c:v>
                </c:pt>
                <c:pt idx="960">
                  <c:v>110.39999999999999</c:v>
                </c:pt>
                <c:pt idx="961">
                  <c:v>110.42</c:v>
                </c:pt>
                <c:pt idx="962">
                  <c:v>110.44000000000015</c:v>
                </c:pt>
                <c:pt idx="963">
                  <c:v>110.46000000000002</c:v>
                </c:pt>
                <c:pt idx="964">
                  <c:v>110.47999999999999</c:v>
                </c:pt>
                <c:pt idx="965">
                  <c:v>110.5</c:v>
                </c:pt>
                <c:pt idx="966">
                  <c:v>110.52</c:v>
                </c:pt>
                <c:pt idx="967">
                  <c:v>110.53999999999999</c:v>
                </c:pt>
                <c:pt idx="968">
                  <c:v>110.56</c:v>
                </c:pt>
                <c:pt idx="969">
                  <c:v>110.58</c:v>
                </c:pt>
                <c:pt idx="970">
                  <c:v>110.6</c:v>
                </c:pt>
                <c:pt idx="971">
                  <c:v>110.61999999999999</c:v>
                </c:pt>
                <c:pt idx="972">
                  <c:v>110.64</c:v>
                </c:pt>
                <c:pt idx="973">
                  <c:v>110.66</c:v>
                </c:pt>
                <c:pt idx="974">
                  <c:v>110.67999999999998</c:v>
                </c:pt>
                <c:pt idx="975">
                  <c:v>110.7</c:v>
                </c:pt>
                <c:pt idx="976">
                  <c:v>110.72</c:v>
                </c:pt>
                <c:pt idx="977">
                  <c:v>110.74000000000002</c:v>
                </c:pt>
                <c:pt idx="978">
                  <c:v>110.75999999999999</c:v>
                </c:pt>
                <c:pt idx="979">
                  <c:v>110.78</c:v>
                </c:pt>
                <c:pt idx="980">
                  <c:v>110.8</c:v>
                </c:pt>
                <c:pt idx="981">
                  <c:v>110.82</c:v>
                </c:pt>
                <c:pt idx="982">
                  <c:v>110.84</c:v>
                </c:pt>
                <c:pt idx="983">
                  <c:v>110.86</c:v>
                </c:pt>
                <c:pt idx="984">
                  <c:v>110.88</c:v>
                </c:pt>
                <c:pt idx="985">
                  <c:v>110.89999999999999</c:v>
                </c:pt>
                <c:pt idx="986">
                  <c:v>110.92</c:v>
                </c:pt>
                <c:pt idx="987">
                  <c:v>110.94000000000015</c:v>
                </c:pt>
                <c:pt idx="988">
                  <c:v>110.96000000000002</c:v>
                </c:pt>
                <c:pt idx="989">
                  <c:v>110.98</c:v>
                </c:pt>
                <c:pt idx="990">
                  <c:v>111</c:v>
                </c:pt>
                <c:pt idx="991">
                  <c:v>111.02</c:v>
                </c:pt>
                <c:pt idx="992">
                  <c:v>111.03999999999999</c:v>
                </c:pt>
                <c:pt idx="993">
                  <c:v>111.06</c:v>
                </c:pt>
                <c:pt idx="994">
                  <c:v>111.08</c:v>
                </c:pt>
                <c:pt idx="995">
                  <c:v>111.1</c:v>
                </c:pt>
                <c:pt idx="996">
                  <c:v>111.11999999999999</c:v>
                </c:pt>
                <c:pt idx="997">
                  <c:v>111.14</c:v>
                </c:pt>
                <c:pt idx="998">
                  <c:v>111.16</c:v>
                </c:pt>
                <c:pt idx="999">
                  <c:v>111.17999999999998</c:v>
                </c:pt>
                <c:pt idx="1000">
                  <c:v>111.2</c:v>
                </c:pt>
                <c:pt idx="1001">
                  <c:v>111.22</c:v>
                </c:pt>
                <c:pt idx="1002">
                  <c:v>111.24000000000002</c:v>
                </c:pt>
                <c:pt idx="1003">
                  <c:v>111.26</c:v>
                </c:pt>
                <c:pt idx="1004">
                  <c:v>111.28</c:v>
                </c:pt>
                <c:pt idx="1005">
                  <c:v>111.3</c:v>
                </c:pt>
                <c:pt idx="1006">
                  <c:v>111.32</c:v>
                </c:pt>
                <c:pt idx="1007">
                  <c:v>111.34</c:v>
                </c:pt>
                <c:pt idx="1008">
                  <c:v>111.36</c:v>
                </c:pt>
                <c:pt idx="1009">
                  <c:v>111.38</c:v>
                </c:pt>
                <c:pt idx="1010">
                  <c:v>111.4</c:v>
                </c:pt>
                <c:pt idx="1011">
                  <c:v>111.42</c:v>
                </c:pt>
                <c:pt idx="1012">
                  <c:v>111.44000000000015</c:v>
                </c:pt>
                <c:pt idx="1013">
                  <c:v>111.46000000000002</c:v>
                </c:pt>
                <c:pt idx="1014">
                  <c:v>111.48</c:v>
                </c:pt>
                <c:pt idx="1015">
                  <c:v>111.5</c:v>
                </c:pt>
                <c:pt idx="1016">
                  <c:v>111.52</c:v>
                </c:pt>
                <c:pt idx="1017">
                  <c:v>111.54</c:v>
                </c:pt>
                <c:pt idx="1018">
                  <c:v>111.56</c:v>
                </c:pt>
                <c:pt idx="1019">
                  <c:v>111.58</c:v>
                </c:pt>
                <c:pt idx="1020">
                  <c:v>111.6</c:v>
                </c:pt>
                <c:pt idx="1021">
                  <c:v>111.61999999999999</c:v>
                </c:pt>
                <c:pt idx="1022">
                  <c:v>111.64</c:v>
                </c:pt>
                <c:pt idx="1023">
                  <c:v>111.66</c:v>
                </c:pt>
                <c:pt idx="1024">
                  <c:v>111.67999999999998</c:v>
                </c:pt>
                <c:pt idx="1025">
                  <c:v>111.7</c:v>
                </c:pt>
                <c:pt idx="1026">
                  <c:v>111.72</c:v>
                </c:pt>
                <c:pt idx="1027">
                  <c:v>111.74000000000002</c:v>
                </c:pt>
                <c:pt idx="1028">
                  <c:v>111.76</c:v>
                </c:pt>
                <c:pt idx="1029">
                  <c:v>111.78</c:v>
                </c:pt>
                <c:pt idx="1030">
                  <c:v>111.8</c:v>
                </c:pt>
                <c:pt idx="1031">
                  <c:v>111.82000000000001</c:v>
                </c:pt>
                <c:pt idx="1032">
                  <c:v>111.84</c:v>
                </c:pt>
                <c:pt idx="1033">
                  <c:v>111.86</c:v>
                </c:pt>
                <c:pt idx="1034">
                  <c:v>111.88000000000001</c:v>
                </c:pt>
                <c:pt idx="1035">
                  <c:v>111.9</c:v>
                </c:pt>
                <c:pt idx="1036">
                  <c:v>111.92</c:v>
                </c:pt>
                <c:pt idx="1037">
                  <c:v>111.94000000000015</c:v>
                </c:pt>
                <c:pt idx="1038">
                  <c:v>111.96000000000002</c:v>
                </c:pt>
                <c:pt idx="1039">
                  <c:v>111.98</c:v>
                </c:pt>
                <c:pt idx="1040">
                  <c:v>112</c:v>
                </c:pt>
                <c:pt idx="1041">
                  <c:v>112.02000000000001</c:v>
                </c:pt>
                <c:pt idx="1042">
                  <c:v>112.04</c:v>
                </c:pt>
                <c:pt idx="1043">
                  <c:v>112.06</c:v>
                </c:pt>
                <c:pt idx="1044">
                  <c:v>112.08</c:v>
                </c:pt>
                <c:pt idx="1045">
                  <c:v>112.10000000000001</c:v>
                </c:pt>
                <c:pt idx="1046">
                  <c:v>112.11999999999999</c:v>
                </c:pt>
                <c:pt idx="1047">
                  <c:v>112.14</c:v>
                </c:pt>
                <c:pt idx="1048">
                  <c:v>112.16000000000001</c:v>
                </c:pt>
                <c:pt idx="1049">
                  <c:v>112.17999999999998</c:v>
                </c:pt>
                <c:pt idx="1050">
                  <c:v>112.2</c:v>
                </c:pt>
                <c:pt idx="1051">
                  <c:v>112.22</c:v>
                </c:pt>
                <c:pt idx="1052">
                  <c:v>112.24000000000002</c:v>
                </c:pt>
                <c:pt idx="1053">
                  <c:v>112.26</c:v>
                </c:pt>
                <c:pt idx="1054">
                  <c:v>112.28</c:v>
                </c:pt>
                <c:pt idx="1055">
                  <c:v>112.30000000000001</c:v>
                </c:pt>
                <c:pt idx="1056">
                  <c:v>112.32000000000001</c:v>
                </c:pt>
                <c:pt idx="1057">
                  <c:v>112.34</c:v>
                </c:pt>
                <c:pt idx="1058">
                  <c:v>112.36</c:v>
                </c:pt>
                <c:pt idx="1059">
                  <c:v>112.38000000000001</c:v>
                </c:pt>
                <c:pt idx="1060">
                  <c:v>112.4</c:v>
                </c:pt>
                <c:pt idx="1061">
                  <c:v>112.42</c:v>
                </c:pt>
                <c:pt idx="1062">
                  <c:v>112.44000000000017</c:v>
                </c:pt>
                <c:pt idx="1063">
                  <c:v>112.46000000000002</c:v>
                </c:pt>
                <c:pt idx="1064">
                  <c:v>112.48</c:v>
                </c:pt>
                <c:pt idx="1065">
                  <c:v>112.5</c:v>
                </c:pt>
                <c:pt idx="1066">
                  <c:v>112.52000000000001</c:v>
                </c:pt>
                <c:pt idx="1067">
                  <c:v>112.54</c:v>
                </c:pt>
                <c:pt idx="1068">
                  <c:v>112.56</c:v>
                </c:pt>
                <c:pt idx="1069">
                  <c:v>112.58000000000001</c:v>
                </c:pt>
                <c:pt idx="1070">
                  <c:v>112.60000000000001</c:v>
                </c:pt>
                <c:pt idx="1071">
                  <c:v>112.61999999999999</c:v>
                </c:pt>
                <c:pt idx="1072">
                  <c:v>112.64</c:v>
                </c:pt>
                <c:pt idx="1073">
                  <c:v>112.66000000000001</c:v>
                </c:pt>
                <c:pt idx="1074">
                  <c:v>112.67999999999998</c:v>
                </c:pt>
                <c:pt idx="1075">
                  <c:v>112.7</c:v>
                </c:pt>
                <c:pt idx="1076">
                  <c:v>112.72000000000001</c:v>
                </c:pt>
                <c:pt idx="1077">
                  <c:v>112.74000000000002</c:v>
                </c:pt>
                <c:pt idx="1078">
                  <c:v>112.76</c:v>
                </c:pt>
                <c:pt idx="1079">
                  <c:v>112.78</c:v>
                </c:pt>
                <c:pt idx="1080">
                  <c:v>112.8</c:v>
                </c:pt>
                <c:pt idx="1081">
                  <c:v>112.82000000000001</c:v>
                </c:pt>
                <c:pt idx="1082">
                  <c:v>112.84</c:v>
                </c:pt>
                <c:pt idx="1083">
                  <c:v>112.86</c:v>
                </c:pt>
                <c:pt idx="1084">
                  <c:v>112.88</c:v>
                </c:pt>
                <c:pt idx="1085">
                  <c:v>112.89999999999999</c:v>
                </c:pt>
                <c:pt idx="1086">
                  <c:v>112.92</c:v>
                </c:pt>
                <c:pt idx="1087">
                  <c:v>112.94000000000015</c:v>
                </c:pt>
                <c:pt idx="1088">
                  <c:v>112.96000000000002</c:v>
                </c:pt>
                <c:pt idx="1089">
                  <c:v>112.97999999999999</c:v>
                </c:pt>
                <c:pt idx="1090">
                  <c:v>113</c:v>
                </c:pt>
                <c:pt idx="1091">
                  <c:v>113.02</c:v>
                </c:pt>
                <c:pt idx="1092">
                  <c:v>113.03999999999999</c:v>
                </c:pt>
                <c:pt idx="1093">
                  <c:v>113.05999999999999</c:v>
                </c:pt>
                <c:pt idx="1094">
                  <c:v>113.08</c:v>
                </c:pt>
                <c:pt idx="1095">
                  <c:v>113.1</c:v>
                </c:pt>
                <c:pt idx="1096">
                  <c:v>113.11999999999999</c:v>
                </c:pt>
                <c:pt idx="1097">
                  <c:v>113.14</c:v>
                </c:pt>
                <c:pt idx="1098">
                  <c:v>113.16</c:v>
                </c:pt>
                <c:pt idx="1099">
                  <c:v>113.17999999999998</c:v>
                </c:pt>
                <c:pt idx="1100">
                  <c:v>113.19999999999999</c:v>
                </c:pt>
                <c:pt idx="1101">
                  <c:v>113.22</c:v>
                </c:pt>
                <c:pt idx="1102">
                  <c:v>113.24000000000002</c:v>
                </c:pt>
                <c:pt idx="1103">
                  <c:v>113.25999999999999</c:v>
                </c:pt>
                <c:pt idx="1104">
                  <c:v>113.28</c:v>
                </c:pt>
                <c:pt idx="1105">
                  <c:v>113.3</c:v>
                </c:pt>
                <c:pt idx="1106">
                  <c:v>113.32</c:v>
                </c:pt>
                <c:pt idx="1107">
                  <c:v>113.33999999999999</c:v>
                </c:pt>
                <c:pt idx="1108">
                  <c:v>113.36</c:v>
                </c:pt>
                <c:pt idx="1109">
                  <c:v>113.38</c:v>
                </c:pt>
                <c:pt idx="1110">
                  <c:v>113.39999999999999</c:v>
                </c:pt>
                <c:pt idx="1111">
                  <c:v>113.42</c:v>
                </c:pt>
                <c:pt idx="1112">
                  <c:v>113.44000000000015</c:v>
                </c:pt>
                <c:pt idx="1113">
                  <c:v>113.46000000000002</c:v>
                </c:pt>
                <c:pt idx="1114">
                  <c:v>113.47999999999999</c:v>
                </c:pt>
                <c:pt idx="1115">
                  <c:v>113.5</c:v>
                </c:pt>
                <c:pt idx="1116">
                  <c:v>113.52</c:v>
                </c:pt>
                <c:pt idx="1117">
                  <c:v>113.53999999999999</c:v>
                </c:pt>
                <c:pt idx="1118">
                  <c:v>113.56</c:v>
                </c:pt>
                <c:pt idx="1119">
                  <c:v>113.58</c:v>
                </c:pt>
                <c:pt idx="1120">
                  <c:v>113.6</c:v>
                </c:pt>
                <c:pt idx="1121">
                  <c:v>113.61999999999999</c:v>
                </c:pt>
                <c:pt idx="1122">
                  <c:v>113.64</c:v>
                </c:pt>
                <c:pt idx="1123">
                  <c:v>113.66</c:v>
                </c:pt>
                <c:pt idx="1124">
                  <c:v>113.67999999999998</c:v>
                </c:pt>
                <c:pt idx="1125">
                  <c:v>113.7</c:v>
                </c:pt>
                <c:pt idx="1126">
                  <c:v>113.72</c:v>
                </c:pt>
                <c:pt idx="1127">
                  <c:v>113.74000000000002</c:v>
                </c:pt>
                <c:pt idx="1128">
                  <c:v>113.75999999999999</c:v>
                </c:pt>
                <c:pt idx="1129">
                  <c:v>113.78</c:v>
                </c:pt>
                <c:pt idx="1130">
                  <c:v>113.8</c:v>
                </c:pt>
                <c:pt idx="1131">
                  <c:v>113.82</c:v>
                </c:pt>
                <c:pt idx="1132">
                  <c:v>113.84</c:v>
                </c:pt>
                <c:pt idx="1133">
                  <c:v>113.86</c:v>
                </c:pt>
                <c:pt idx="1134">
                  <c:v>113.88</c:v>
                </c:pt>
                <c:pt idx="1135">
                  <c:v>113.89999999999999</c:v>
                </c:pt>
                <c:pt idx="1136">
                  <c:v>113.92</c:v>
                </c:pt>
                <c:pt idx="1137">
                  <c:v>113.94000000000015</c:v>
                </c:pt>
                <c:pt idx="1138">
                  <c:v>113.96000000000002</c:v>
                </c:pt>
                <c:pt idx="1139">
                  <c:v>113.98</c:v>
                </c:pt>
                <c:pt idx="1140">
                  <c:v>114</c:v>
                </c:pt>
                <c:pt idx="1141">
                  <c:v>114.02</c:v>
                </c:pt>
                <c:pt idx="1142">
                  <c:v>114.03999999999999</c:v>
                </c:pt>
                <c:pt idx="1143">
                  <c:v>114.06</c:v>
                </c:pt>
                <c:pt idx="1144">
                  <c:v>114.08</c:v>
                </c:pt>
                <c:pt idx="1145">
                  <c:v>114.1</c:v>
                </c:pt>
                <c:pt idx="1146">
                  <c:v>114.11999999999999</c:v>
                </c:pt>
                <c:pt idx="1147">
                  <c:v>114.14</c:v>
                </c:pt>
                <c:pt idx="1148">
                  <c:v>114.16</c:v>
                </c:pt>
                <c:pt idx="1149">
                  <c:v>114.17999999999998</c:v>
                </c:pt>
                <c:pt idx="1150">
                  <c:v>114.2</c:v>
                </c:pt>
                <c:pt idx="1151">
                  <c:v>114.22</c:v>
                </c:pt>
                <c:pt idx="1152">
                  <c:v>114.24000000000002</c:v>
                </c:pt>
                <c:pt idx="1153">
                  <c:v>114.26</c:v>
                </c:pt>
                <c:pt idx="1154">
                  <c:v>114.28</c:v>
                </c:pt>
                <c:pt idx="1155">
                  <c:v>114.3</c:v>
                </c:pt>
                <c:pt idx="1156">
                  <c:v>114.32</c:v>
                </c:pt>
                <c:pt idx="1157">
                  <c:v>114.34</c:v>
                </c:pt>
                <c:pt idx="1158">
                  <c:v>114.36</c:v>
                </c:pt>
                <c:pt idx="1159">
                  <c:v>114.38</c:v>
                </c:pt>
                <c:pt idx="1160">
                  <c:v>114.4</c:v>
                </c:pt>
                <c:pt idx="1161">
                  <c:v>114.42</c:v>
                </c:pt>
                <c:pt idx="1162">
                  <c:v>114.44000000000015</c:v>
                </c:pt>
                <c:pt idx="1163">
                  <c:v>114.46000000000002</c:v>
                </c:pt>
                <c:pt idx="1164">
                  <c:v>114.48</c:v>
                </c:pt>
                <c:pt idx="1165">
                  <c:v>114.5</c:v>
                </c:pt>
                <c:pt idx="1166">
                  <c:v>114.52</c:v>
                </c:pt>
                <c:pt idx="1167">
                  <c:v>114.54</c:v>
                </c:pt>
                <c:pt idx="1168">
                  <c:v>114.56</c:v>
                </c:pt>
                <c:pt idx="1169">
                  <c:v>114.58</c:v>
                </c:pt>
                <c:pt idx="1170">
                  <c:v>114.6</c:v>
                </c:pt>
                <c:pt idx="1171">
                  <c:v>114.61999999999999</c:v>
                </c:pt>
                <c:pt idx="1172">
                  <c:v>114.64</c:v>
                </c:pt>
                <c:pt idx="1173">
                  <c:v>114.66</c:v>
                </c:pt>
                <c:pt idx="1174">
                  <c:v>114.67999999999998</c:v>
                </c:pt>
                <c:pt idx="1175">
                  <c:v>114.7</c:v>
                </c:pt>
                <c:pt idx="1176">
                  <c:v>114.72</c:v>
                </c:pt>
                <c:pt idx="1177">
                  <c:v>114.74000000000002</c:v>
                </c:pt>
                <c:pt idx="1178">
                  <c:v>114.76</c:v>
                </c:pt>
                <c:pt idx="1179">
                  <c:v>114.78</c:v>
                </c:pt>
                <c:pt idx="1180">
                  <c:v>114.8</c:v>
                </c:pt>
                <c:pt idx="1181">
                  <c:v>114.82000000000001</c:v>
                </c:pt>
                <c:pt idx="1182">
                  <c:v>114.84</c:v>
                </c:pt>
                <c:pt idx="1183">
                  <c:v>114.86</c:v>
                </c:pt>
                <c:pt idx="1184">
                  <c:v>114.88</c:v>
                </c:pt>
                <c:pt idx="1185">
                  <c:v>114.9</c:v>
                </c:pt>
                <c:pt idx="1186">
                  <c:v>114.92</c:v>
                </c:pt>
                <c:pt idx="1187">
                  <c:v>114.94000000000015</c:v>
                </c:pt>
                <c:pt idx="1188">
                  <c:v>114.96000000000002</c:v>
                </c:pt>
                <c:pt idx="1189">
                  <c:v>114.98</c:v>
                </c:pt>
                <c:pt idx="1190">
                  <c:v>115</c:v>
                </c:pt>
                <c:pt idx="1191">
                  <c:v>115.02</c:v>
                </c:pt>
                <c:pt idx="1192">
                  <c:v>115.04</c:v>
                </c:pt>
                <c:pt idx="1193">
                  <c:v>115.06</c:v>
                </c:pt>
                <c:pt idx="1194">
                  <c:v>115.08</c:v>
                </c:pt>
                <c:pt idx="1195">
                  <c:v>115.10000000000001</c:v>
                </c:pt>
                <c:pt idx="1196">
                  <c:v>115.11999999999999</c:v>
                </c:pt>
                <c:pt idx="1197">
                  <c:v>115.14</c:v>
                </c:pt>
                <c:pt idx="1198">
                  <c:v>115.16</c:v>
                </c:pt>
                <c:pt idx="1199">
                  <c:v>115.17999999999998</c:v>
                </c:pt>
                <c:pt idx="1200">
                  <c:v>115.2</c:v>
                </c:pt>
                <c:pt idx="1201">
                  <c:v>115.22</c:v>
                </c:pt>
                <c:pt idx="1202">
                  <c:v>115.24000000000002</c:v>
                </c:pt>
                <c:pt idx="1203">
                  <c:v>115.26</c:v>
                </c:pt>
                <c:pt idx="1204">
                  <c:v>115.28</c:v>
                </c:pt>
                <c:pt idx="1205">
                  <c:v>115.3</c:v>
                </c:pt>
                <c:pt idx="1206">
                  <c:v>115.32000000000001</c:v>
                </c:pt>
                <c:pt idx="1207">
                  <c:v>115.34</c:v>
                </c:pt>
                <c:pt idx="1208">
                  <c:v>115.36</c:v>
                </c:pt>
                <c:pt idx="1209">
                  <c:v>115.38000000000001</c:v>
                </c:pt>
                <c:pt idx="1210">
                  <c:v>115.4</c:v>
                </c:pt>
                <c:pt idx="1211">
                  <c:v>115.42</c:v>
                </c:pt>
                <c:pt idx="1212">
                  <c:v>115.44000000000015</c:v>
                </c:pt>
                <c:pt idx="1213">
                  <c:v>115.46000000000002</c:v>
                </c:pt>
                <c:pt idx="1214">
                  <c:v>115.48</c:v>
                </c:pt>
                <c:pt idx="1215">
                  <c:v>115.5</c:v>
                </c:pt>
                <c:pt idx="1216">
                  <c:v>115.52000000000001</c:v>
                </c:pt>
                <c:pt idx="1217">
                  <c:v>115.54</c:v>
                </c:pt>
                <c:pt idx="1218">
                  <c:v>115.56</c:v>
                </c:pt>
                <c:pt idx="1219">
                  <c:v>115.58000000000001</c:v>
                </c:pt>
                <c:pt idx="1220">
                  <c:v>115.60000000000001</c:v>
                </c:pt>
                <c:pt idx="1221">
                  <c:v>115.61999999999999</c:v>
                </c:pt>
                <c:pt idx="1222">
                  <c:v>115.64</c:v>
                </c:pt>
                <c:pt idx="1223">
                  <c:v>115.66000000000001</c:v>
                </c:pt>
                <c:pt idx="1224">
                  <c:v>115.67999999999998</c:v>
                </c:pt>
                <c:pt idx="1225">
                  <c:v>115.7</c:v>
                </c:pt>
                <c:pt idx="1226">
                  <c:v>115.72000000000001</c:v>
                </c:pt>
                <c:pt idx="1227">
                  <c:v>115.74000000000002</c:v>
                </c:pt>
                <c:pt idx="1228">
                  <c:v>115.76</c:v>
                </c:pt>
                <c:pt idx="1229">
                  <c:v>115.78</c:v>
                </c:pt>
                <c:pt idx="1230">
                  <c:v>115.80000000000001</c:v>
                </c:pt>
                <c:pt idx="1231">
                  <c:v>115.82000000000001</c:v>
                </c:pt>
                <c:pt idx="1232">
                  <c:v>115.84</c:v>
                </c:pt>
                <c:pt idx="1233">
                  <c:v>115.86</c:v>
                </c:pt>
                <c:pt idx="1234">
                  <c:v>115.88000000000001</c:v>
                </c:pt>
                <c:pt idx="1235">
                  <c:v>115.9</c:v>
                </c:pt>
                <c:pt idx="1236">
                  <c:v>115.92</c:v>
                </c:pt>
                <c:pt idx="1237">
                  <c:v>115.94000000000015</c:v>
                </c:pt>
                <c:pt idx="1238">
                  <c:v>115.96000000000002</c:v>
                </c:pt>
                <c:pt idx="1239">
                  <c:v>115.98</c:v>
                </c:pt>
                <c:pt idx="1240">
                  <c:v>116</c:v>
                </c:pt>
                <c:pt idx="1241">
                  <c:v>116.02</c:v>
                </c:pt>
                <c:pt idx="1242">
                  <c:v>116.03999999999999</c:v>
                </c:pt>
                <c:pt idx="1243">
                  <c:v>116.05999999999999</c:v>
                </c:pt>
                <c:pt idx="1244">
                  <c:v>116.08</c:v>
                </c:pt>
                <c:pt idx="1245">
                  <c:v>116.1</c:v>
                </c:pt>
                <c:pt idx="1246">
                  <c:v>116.11999999999999</c:v>
                </c:pt>
                <c:pt idx="1247">
                  <c:v>116.14</c:v>
                </c:pt>
                <c:pt idx="1248">
                  <c:v>116.16</c:v>
                </c:pt>
                <c:pt idx="1249">
                  <c:v>116.17999999999998</c:v>
                </c:pt>
                <c:pt idx="1250">
                  <c:v>116.19999999999999</c:v>
                </c:pt>
                <c:pt idx="1251">
                  <c:v>116.22</c:v>
                </c:pt>
                <c:pt idx="1252">
                  <c:v>116.24000000000002</c:v>
                </c:pt>
                <c:pt idx="1253">
                  <c:v>116.25999999999999</c:v>
                </c:pt>
                <c:pt idx="1254">
                  <c:v>116.28</c:v>
                </c:pt>
                <c:pt idx="1255">
                  <c:v>116.3</c:v>
                </c:pt>
                <c:pt idx="1256">
                  <c:v>116.32</c:v>
                </c:pt>
                <c:pt idx="1257">
                  <c:v>116.33999999999999</c:v>
                </c:pt>
                <c:pt idx="1258">
                  <c:v>116.36</c:v>
                </c:pt>
                <c:pt idx="1259">
                  <c:v>116.38</c:v>
                </c:pt>
                <c:pt idx="1260">
                  <c:v>116.39999999999999</c:v>
                </c:pt>
                <c:pt idx="1261">
                  <c:v>116.42</c:v>
                </c:pt>
                <c:pt idx="1262">
                  <c:v>116.44000000000015</c:v>
                </c:pt>
                <c:pt idx="1263">
                  <c:v>116.46000000000002</c:v>
                </c:pt>
                <c:pt idx="1264">
                  <c:v>116.47999999999999</c:v>
                </c:pt>
                <c:pt idx="1265">
                  <c:v>116.5</c:v>
                </c:pt>
                <c:pt idx="1266">
                  <c:v>116.52</c:v>
                </c:pt>
                <c:pt idx="1267">
                  <c:v>116.53999999999999</c:v>
                </c:pt>
                <c:pt idx="1268">
                  <c:v>116.56</c:v>
                </c:pt>
                <c:pt idx="1269">
                  <c:v>116.58</c:v>
                </c:pt>
                <c:pt idx="1270">
                  <c:v>116.6</c:v>
                </c:pt>
                <c:pt idx="1271">
                  <c:v>116.61999999999999</c:v>
                </c:pt>
                <c:pt idx="1272">
                  <c:v>116.64</c:v>
                </c:pt>
                <c:pt idx="1273">
                  <c:v>116.66</c:v>
                </c:pt>
                <c:pt idx="1274">
                  <c:v>116.67999999999998</c:v>
                </c:pt>
                <c:pt idx="1275">
                  <c:v>116.7</c:v>
                </c:pt>
                <c:pt idx="1276">
                  <c:v>116.72</c:v>
                </c:pt>
                <c:pt idx="1277">
                  <c:v>116.74000000000002</c:v>
                </c:pt>
                <c:pt idx="1278">
                  <c:v>116.75999999999999</c:v>
                </c:pt>
                <c:pt idx="1279">
                  <c:v>116.78</c:v>
                </c:pt>
                <c:pt idx="1280">
                  <c:v>116.8</c:v>
                </c:pt>
                <c:pt idx="1281">
                  <c:v>116.82</c:v>
                </c:pt>
                <c:pt idx="1282">
                  <c:v>116.84</c:v>
                </c:pt>
                <c:pt idx="1283">
                  <c:v>116.86</c:v>
                </c:pt>
                <c:pt idx="1284">
                  <c:v>116.88</c:v>
                </c:pt>
                <c:pt idx="1285">
                  <c:v>116.89999999999999</c:v>
                </c:pt>
                <c:pt idx="1286">
                  <c:v>116.92</c:v>
                </c:pt>
                <c:pt idx="1287">
                  <c:v>116.94000000000015</c:v>
                </c:pt>
                <c:pt idx="1288">
                  <c:v>116.96000000000002</c:v>
                </c:pt>
                <c:pt idx="1289">
                  <c:v>116.98</c:v>
                </c:pt>
                <c:pt idx="1290">
                  <c:v>117</c:v>
                </c:pt>
                <c:pt idx="1291">
                  <c:v>117.02</c:v>
                </c:pt>
                <c:pt idx="1292">
                  <c:v>117.03999999999999</c:v>
                </c:pt>
                <c:pt idx="1293">
                  <c:v>117.06</c:v>
                </c:pt>
                <c:pt idx="1294">
                  <c:v>117.08</c:v>
                </c:pt>
                <c:pt idx="1295">
                  <c:v>117.1</c:v>
                </c:pt>
                <c:pt idx="1296">
                  <c:v>117.11999999999999</c:v>
                </c:pt>
                <c:pt idx="1297">
                  <c:v>117.14</c:v>
                </c:pt>
                <c:pt idx="1298">
                  <c:v>117.16</c:v>
                </c:pt>
                <c:pt idx="1299">
                  <c:v>117.17999999999998</c:v>
                </c:pt>
                <c:pt idx="1300">
                  <c:v>117.2</c:v>
                </c:pt>
                <c:pt idx="1301">
                  <c:v>117.22</c:v>
                </c:pt>
                <c:pt idx="1302">
                  <c:v>117.24000000000002</c:v>
                </c:pt>
                <c:pt idx="1303">
                  <c:v>117.26</c:v>
                </c:pt>
                <c:pt idx="1304">
                  <c:v>117.28</c:v>
                </c:pt>
                <c:pt idx="1305">
                  <c:v>117.3</c:v>
                </c:pt>
                <c:pt idx="1306">
                  <c:v>117.32</c:v>
                </c:pt>
                <c:pt idx="1307">
                  <c:v>117.34</c:v>
                </c:pt>
                <c:pt idx="1308">
                  <c:v>117.36</c:v>
                </c:pt>
                <c:pt idx="1309">
                  <c:v>117.38</c:v>
                </c:pt>
                <c:pt idx="1310">
                  <c:v>117.4</c:v>
                </c:pt>
                <c:pt idx="1311">
                  <c:v>117.42</c:v>
                </c:pt>
                <c:pt idx="1312">
                  <c:v>117.44000000000015</c:v>
                </c:pt>
                <c:pt idx="1313">
                  <c:v>117.46000000000002</c:v>
                </c:pt>
                <c:pt idx="1314">
                  <c:v>117.48</c:v>
                </c:pt>
                <c:pt idx="1315">
                  <c:v>117.5</c:v>
                </c:pt>
                <c:pt idx="1316">
                  <c:v>117.52</c:v>
                </c:pt>
                <c:pt idx="1317">
                  <c:v>117.54</c:v>
                </c:pt>
                <c:pt idx="1318">
                  <c:v>117.56</c:v>
                </c:pt>
                <c:pt idx="1319">
                  <c:v>117.58</c:v>
                </c:pt>
                <c:pt idx="1320">
                  <c:v>117.6</c:v>
                </c:pt>
                <c:pt idx="1321">
                  <c:v>117.61999999999999</c:v>
                </c:pt>
                <c:pt idx="1322">
                  <c:v>117.64</c:v>
                </c:pt>
                <c:pt idx="1323">
                  <c:v>117.66</c:v>
                </c:pt>
                <c:pt idx="1324">
                  <c:v>117.67999999999998</c:v>
                </c:pt>
                <c:pt idx="1325">
                  <c:v>117.7</c:v>
                </c:pt>
                <c:pt idx="1326">
                  <c:v>117.72</c:v>
                </c:pt>
                <c:pt idx="1327">
                  <c:v>117.74000000000002</c:v>
                </c:pt>
                <c:pt idx="1328">
                  <c:v>117.76</c:v>
                </c:pt>
                <c:pt idx="1329">
                  <c:v>117.78</c:v>
                </c:pt>
                <c:pt idx="1330">
                  <c:v>117.8</c:v>
                </c:pt>
                <c:pt idx="1331">
                  <c:v>117.82000000000001</c:v>
                </c:pt>
                <c:pt idx="1332">
                  <c:v>117.84</c:v>
                </c:pt>
                <c:pt idx="1333">
                  <c:v>117.86</c:v>
                </c:pt>
                <c:pt idx="1334">
                  <c:v>117.88</c:v>
                </c:pt>
                <c:pt idx="1335">
                  <c:v>117.9</c:v>
                </c:pt>
                <c:pt idx="1336">
                  <c:v>117.92</c:v>
                </c:pt>
                <c:pt idx="1337">
                  <c:v>117.94000000000015</c:v>
                </c:pt>
                <c:pt idx="1338">
                  <c:v>117.96000000000002</c:v>
                </c:pt>
                <c:pt idx="1339">
                  <c:v>117.98</c:v>
                </c:pt>
                <c:pt idx="1340">
                  <c:v>118</c:v>
                </c:pt>
                <c:pt idx="1341">
                  <c:v>118.02</c:v>
                </c:pt>
                <c:pt idx="1342">
                  <c:v>118.04</c:v>
                </c:pt>
                <c:pt idx="1343">
                  <c:v>118.06</c:v>
                </c:pt>
                <c:pt idx="1344">
                  <c:v>118.08</c:v>
                </c:pt>
                <c:pt idx="1345">
                  <c:v>118.10000000000001</c:v>
                </c:pt>
                <c:pt idx="1346">
                  <c:v>118.11999999999999</c:v>
                </c:pt>
                <c:pt idx="1347">
                  <c:v>118.14</c:v>
                </c:pt>
                <c:pt idx="1348">
                  <c:v>118.16</c:v>
                </c:pt>
                <c:pt idx="1349">
                  <c:v>118.17999999999998</c:v>
                </c:pt>
                <c:pt idx="1350">
                  <c:v>118.2</c:v>
                </c:pt>
                <c:pt idx="1351">
                  <c:v>118.22</c:v>
                </c:pt>
                <c:pt idx="1352">
                  <c:v>118.24000000000002</c:v>
                </c:pt>
                <c:pt idx="1353">
                  <c:v>118.26</c:v>
                </c:pt>
                <c:pt idx="1354">
                  <c:v>118.28</c:v>
                </c:pt>
                <c:pt idx="1355">
                  <c:v>118.3</c:v>
                </c:pt>
                <c:pt idx="1356">
                  <c:v>118.32000000000001</c:v>
                </c:pt>
                <c:pt idx="1357">
                  <c:v>118.34</c:v>
                </c:pt>
                <c:pt idx="1358">
                  <c:v>118.36</c:v>
                </c:pt>
                <c:pt idx="1359">
                  <c:v>118.38000000000001</c:v>
                </c:pt>
                <c:pt idx="1360">
                  <c:v>118.4</c:v>
                </c:pt>
                <c:pt idx="1361">
                  <c:v>118.42</c:v>
                </c:pt>
                <c:pt idx="1362">
                  <c:v>118.44000000000015</c:v>
                </c:pt>
                <c:pt idx="1363">
                  <c:v>118.46000000000002</c:v>
                </c:pt>
                <c:pt idx="1364">
                  <c:v>118.48</c:v>
                </c:pt>
                <c:pt idx="1365">
                  <c:v>118.5</c:v>
                </c:pt>
                <c:pt idx="1366">
                  <c:v>118.52000000000001</c:v>
                </c:pt>
                <c:pt idx="1367">
                  <c:v>118.54</c:v>
                </c:pt>
                <c:pt idx="1368">
                  <c:v>118.56</c:v>
                </c:pt>
                <c:pt idx="1369">
                  <c:v>118.58</c:v>
                </c:pt>
                <c:pt idx="1370">
                  <c:v>118.60000000000001</c:v>
                </c:pt>
                <c:pt idx="1371">
                  <c:v>118.61999999999999</c:v>
                </c:pt>
                <c:pt idx="1372">
                  <c:v>118.64</c:v>
                </c:pt>
                <c:pt idx="1373">
                  <c:v>118.66000000000001</c:v>
                </c:pt>
                <c:pt idx="1374">
                  <c:v>118.67999999999998</c:v>
                </c:pt>
                <c:pt idx="1375">
                  <c:v>118.7</c:v>
                </c:pt>
                <c:pt idx="1376">
                  <c:v>118.72</c:v>
                </c:pt>
                <c:pt idx="1377">
                  <c:v>118.74000000000002</c:v>
                </c:pt>
                <c:pt idx="1378">
                  <c:v>118.76</c:v>
                </c:pt>
                <c:pt idx="1379">
                  <c:v>118.78</c:v>
                </c:pt>
                <c:pt idx="1380">
                  <c:v>118.80000000000001</c:v>
                </c:pt>
                <c:pt idx="1381">
                  <c:v>118.82000000000001</c:v>
                </c:pt>
                <c:pt idx="1382">
                  <c:v>118.84</c:v>
                </c:pt>
                <c:pt idx="1383">
                  <c:v>118.86</c:v>
                </c:pt>
                <c:pt idx="1384">
                  <c:v>118.88000000000001</c:v>
                </c:pt>
                <c:pt idx="1385">
                  <c:v>118.9</c:v>
                </c:pt>
                <c:pt idx="1386">
                  <c:v>118.92</c:v>
                </c:pt>
                <c:pt idx="1387">
                  <c:v>118.94000000000017</c:v>
                </c:pt>
                <c:pt idx="1388">
                  <c:v>118.96000000000002</c:v>
                </c:pt>
                <c:pt idx="1389">
                  <c:v>118.98</c:v>
                </c:pt>
                <c:pt idx="1390">
                  <c:v>119</c:v>
                </c:pt>
                <c:pt idx="1391">
                  <c:v>119.02</c:v>
                </c:pt>
                <c:pt idx="1392">
                  <c:v>119.04</c:v>
                </c:pt>
                <c:pt idx="1393">
                  <c:v>119.06</c:v>
                </c:pt>
                <c:pt idx="1394">
                  <c:v>119.08</c:v>
                </c:pt>
                <c:pt idx="1395">
                  <c:v>119.1</c:v>
                </c:pt>
                <c:pt idx="1396">
                  <c:v>119.11999999999999</c:v>
                </c:pt>
                <c:pt idx="1397">
                  <c:v>119.14</c:v>
                </c:pt>
                <c:pt idx="1398">
                  <c:v>119.16</c:v>
                </c:pt>
                <c:pt idx="1399">
                  <c:v>119.17999999999998</c:v>
                </c:pt>
                <c:pt idx="1400">
                  <c:v>119.19999999999999</c:v>
                </c:pt>
                <c:pt idx="1401">
                  <c:v>119.22</c:v>
                </c:pt>
                <c:pt idx="1402">
                  <c:v>119.24000000000002</c:v>
                </c:pt>
                <c:pt idx="1403">
                  <c:v>119.25999999999999</c:v>
                </c:pt>
                <c:pt idx="1404">
                  <c:v>119.27999999999999</c:v>
                </c:pt>
                <c:pt idx="1405">
                  <c:v>119.3</c:v>
                </c:pt>
                <c:pt idx="1406">
                  <c:v>119.32000000000001</c:v>
                </c:pt>
                <c:pt idx="1407">
                  <c:v>119.34</c:v>
                </c:pt>
                <c:pt idx="1408">
                  <c:v>119.36</c:v>
                </c:pt>
                <c:pt idx="1409">
                  <c:v>119.38</c:v>
                </c:pt>
                <c:pt idx="1410">
                  <c:v>119.39999999999999</c:v>
                </c:pt>
                <c:pt idx="1411">
                  <c:v>119.42</c:v>
                </c:pt>
                <c:pt idx="1412">
                  <c:v>119.44000000000014</c:v>
                </c:pt>
                <c:pt idx="1413">
                  <c:v>119.46000000000002</c:v>
                </c:pt>
                <c:pt idx="1414">
                  <c:v>119.48</c:v>
                </c:pt>
                <c:pt idx="1415">
                  <c:v>119.5</c:v>
                </c:pt>
                <c:pt idx="1416">
                  <c:v>119.52</c:v>
                </c:pt>
                <c:pt idx="1417">
                  <c:v>119.53999999999999</c:v>
                </c:pt>
                <c:pt idx="1418">
                  <c:v>119.55999999999999</c:v>
                </c:pt>
                <c:pt idx="1419">
                  <c:v>119.57999999999998</c:v>
                </c:pt>
                <c:pt idx="1420">
                  <c:v>119.60000000000001</c:v>
                </c:pt>
                <c:pt idx="1421">
                  <c:v>119.61999999999999</c:v>
                </c:pt>
                <c:pt idx="1422">
                  <c:v>119.64</c:v>
                </c:pt>
                <c:pt idx="1423">
                  <c:v>119.66</c:v>
                </c:pt>
                <c:pt idx="1424">
                  <c:v>119.67999999999998</c:v>
                </c:pt>
                <c:pt idx="1425">
                  <c:v>119.69999999999999</c:v>
                </c:pt>
                <c:pt idx="1426">
                  <c:v>119.72</c:v>
                </c:pt>
                <c:pt idx="1427">
                  <c:v>119.74000000000002</c:v>
                </c:pt>
                <c:pt idx="1428">
                  <c:v>119.76</c:v>
                </c:pt>
                <c:pt idx="1429">
                  <c:v>119.78</c:v>
                </c:pt>
                <c:pt idx="1430">
                  <c:v>119.8</c:v>
                </c:pt>
                <c:pt idx="1431">
                  <c:v>119.82</c:v>
                </c:pt>
                <c:pt idx="1432">
                  <c:v>119.83999999999999</c:v>
                </c:pt>
                <c:pt idx="1433">
                  <c:v>119.85999999999999</c:v>
                </c:pt>
                <c:pt idx="1434">
                  <c:v>119.88000000000001</c:v>
                </c:pt>
                <c:pt idx="1435">
                  <c:v>119.9</c:v>
                </c:pt>
                <c:pt idx="1436">
                  <c:v>119.92</c:v>
                </c:pt>
                <c:pt idx="1437">
                  <c:v>119.94000000000015</c:v>
                </c:pt>
                <c:pt idx="1438">
                  <c:v>119.96000000000002</c:v>
                </c:pt>
                <c:pt idx="1439">
                  <c:v>119.97999999999999</c:v>
                </c:pt>
                <c:pt idx="1440">
                  <c:v>120</c:v>
                </c:pt>
                <c:pt idx="1441">
                  <c:v>120.02000000000001</c:v>
                </c:pt>
                <c:pt idx="1442">
                  <c:v>120.04</c:v>
                </c:pt>
                <c:pt idx="1443">
                  <c:v>120.06</c:v>
                </c:pt>
                <c:pt idx="1444">
                  <c:v>120.08</c:v>
                </c:pt>
                <c:pt idx="1445">
                  <c:v>120.1</c:v>
                </c:pt>
                <c:pt idx="1446">
                  <c:v>120.11999999999999</c:v>
                </c:pt>
                <c:pt idx="1447">
                  <c:v>120.13999999999999</c:v>
                </c:pt>
                <c:pt idx="1448">
                  <c:v>120.16000000000001</c:v>
                </c:pt>
                <c:pt idx="1449">
                  <c:v>120.17999999999998</c:v>
                </c:pt>
                <c:pt idx="1450">
                  <c:v>120.2</c:v>
                </c:pt>
                <c:pt idx="1451">
                  <c:v>120.22</c:v>
                </c:pt>
                <c:pt idx="1452">
                  <c:v>120.24000000000002</c:v>
                </c:pt>
                <c:pt idx="1453">
                  <c:v>120.25999999999999</c:v>
                </c:pt>
                <c:pt idx="1454">
                  <c:v>120.27999999999999</c:v>
                </c:pt>
                <c:pt idx="1455">
                  <c:v>120.30000000000001</c:v>
                </c:pt>
                <c:pt idx="1456">
                  <c:v>120.32000000000001</c:v>
                </c:pt>
                <c:pt idx="1457">
                  <c:v>120.34</c:v>
                </c:pt>
                <c:pt idx="1458">
                  <c:v>120.36</c:v>
                </c:pt>
                <c:pt idx="1459">
                  <c:v>120.38</c:v>
                </c:pt>
                <c:pt idx="1460">
                  <c:v>120.39999999999999</c:v>
                </c:pt>
                <c:pt idx="1461">
                  <c:v>120.42</c:v>
                </c:pt>
                <c:pt idx="1462">
                  <c:v>120.44000000000017</c:v>
                </c:pt>
                <c:pt idx="1463">
                  <c:v>120.46000000000002</c:v>
                </c:pt>
                <c:pt idx="1464">
                  <c:v>120.48</c:v>
                </c:pt>
                <c:pt idx="1465">
                  <c:v>120.5</c:v>
                </c:pt>
                <c:pt idx="1466">
                  <c:v>120.52</c:v>
                </c:pt>
                <c:pt idx="1467">
                  <c:v>120.53999999999999</c:v>
                </c:pt>
                <c:pt idx="1468">
                  <c:v>120.55999999999999</c:v>
                </c:pt>
                <c:pt idx="1469">
                  <c:v>120.58000000000001</c:v>
                </c:pt>
                <c:pt idx="1470">
                  <c:v>120.60000000000001</c:v>
                </c:pt>
                <c:pt idx="1471">
                  <c:v>120.61999999999999</c:v>
                </c:pt>
                <c:pt idx="1472">
                  <c:v>120.64</c:v>
                </c:pt>
                <c:pt idx="1473">
                  <c:v>120.66</c:v>
                </c:pt>
                <c:pt idx="1474">
                  <c:v>120.67999999999998</c:v>
                </c:pt>
                <c:pt idx="1475">
                  <c:v>120.69999999999999</c:v>
                </c:pt>
                <c:pt idx="1476">
                  <c:v>120.72000000000001</c:v>
                </c:pt>
                <c:pt idx="1477">
                  <c:v>120.74000000000002</c:v>
                </c:pt>
                <c:pt idx="1478">
                  <c:v>120.76</c:v>
                </c:pt>
                <c:pt idx="1479">
                  <c:v>120.78</c:v>
                </c:pt>
                <c:pt idx="1480">
                  <c:v>120.8</c:v>
                </c:pt>
                <c:pt idx="1481">
                  <c:v>120.82</c:v>
                </c:pt>
                <c:pt idx="1482">
                  <c:v>120.83999999999999</c:v>
                </c:pt>
                <c:pt idx="1483">
                  <c:v>120.86000000000001</c:v>
                </c:pt>
                <c:pt idx="1484">
                  <c:v>120.88000000000001</c:v>
                </c:pt>
                <c:pt idx="1485">
                  <c:v>120.9</c:v>
                </c:pt>
                <c:pt idx="1486">
                  <c:v>120.92</c:v>
                </c:pt>
                <c:pt idx="1487">
                  <c:v>120.94000000000015</c:v>
                </c:pt>
                <c:pt idx="1488">
                  <c:v>120.96000000000002</c:v>
                </c:pt>
                <c:pt idx="1489">
                  <c:v>120.97999999999999</c:v>
                </c:pt>
                <c:pt idx="1490">
                  <c:v>121.00000000000001</c:v>
                </c:pt>
                <c:pt idx="1491">
                  <c:v>121.02000000000001</c:v>
                </c:pt>
                <c:pt idx="1492">
                  <c:v>121.04</c:v>
                </c:pt>
                <c:pt idx="1493">
                  <c:v>121.06</c:v>
                </c:pt>
                <c:pt idx="1494">
                  <c:v>121.08</c:v>
                </c:pt>
                <c:pt idx="1495">
                  <c:v>121.1</c:v>
                </c:pt>
                <c:pt idx="1496">
                  <c:v>121.11999999999999</c:v>
                </c:pt>
                <c:pt idx="1497">
                  <c:v>121.14000000000001</c:v>
                </c:pt>
                <c:pt idx="1498">
                  <c:v>121.16000000000001</c:v>
                </c:pt>
                <c:pt idx="1499">
                  <c:v>121.17999999999998</c:v>
                </c:pt>
                <c:pt idx="1500">
                  <c:v>121.2</c:v>
                </c:pt>
                <c:pt idx="1501">
                  <c:v>121.22</c:v>
                </c:pt>
                <c:pt idx="1502">
                  <c:v>121.24000000000002</c:v>
                </c:pt>
                <c:pt idx="1503">
                  <c:v>121.25999999999999</c:v>
                </c:pt>
                <c:pt idx="1504">
                  <c:v>121.28000000000002</c:v>
                </c:pt>
                <c:pt idx="1505">
                  <c:v>121.30000000000001</c:v>
                </c:pt>
                <c:pt idx="1506">
                  <c:v>121.32000000000001</c:v>
                </c:pt>
                <c:pt idx="1507">
                  <c:v>121.34</c:v>
                </c:pt>
                <c:pt idx="1508">
                  <c:v>121.36</c:v>
                </c:pt>
                <c:pt idx="1509">
                  <c:v>121.38</c:v>
                </c:pt>
                <c:pt idx="1510">
                  <c:v>121.39999999999999</c:v>
                </c:pt>
                <c:pt idx="1511">
                  <c:v>121.42000000000002</c:v>
                </c:pt>
                <c:pt idx="1512">
                  <c:v>121.44000000000017</c:v>
                </c:pt>
                <c:pt idx="1513">
                  <c:v>121.46000000000002</c:v>
                </c:pt>
                <c:pt idx="1514">
                  <c:v>121.48</c:v>
                </c:pt>
                <c:pt idx="1515">
                  <c:v>121.5</c:v>
                </c:pt>
                <c:pt idx="1516">
                  <c:v>121.52</c:v>
                </c:pt>
                <c:pt idx="1517">
                  <c:v>121.53999999999999</c:v>
                </c:pt>
                <c:pt idx="1518">
                  <c:v>121.56000000000002</c:v>
                </c:pt>
                <c:pt idx="1519">
                  <c:v>121.58000000000001</c:v>
                </c:pt>
                <c:pt idx="1520">
                  <c:v>121.60000000000001</c:v>
                </c:pt>
                <c:pt idx="1521">
                  <c:v>121.61999999999999</c:v>
                </c:pt>
                <c:pt idx="1522">
                  <c:v>121.64</c:v>
                </c:pt>
                <c:pt idx="1523">
                  <c:v>121.66</c:v>
                </c:pt>
                <c:pt idx="1524">
                  <c:v>121.67999999999998</c:v>
                </c:pt>
                <c:pt idx="1525">
                  <c:v>121.70000000000002</c:v>
                </c:pt>
                <c:pt idx="1526">
                  <c:v>121.72000000000001</c:v>
                </c:pt>
                <c:pt idx="1527">
                  <c:v>121.74000000000002</c:v>
                </c:pt>
                <c:pt idx="1528">
                  <c:v>121.76</c:v>
                </c:pt>
                <c:pt idx="1529">
                  <c:v>121.78</c:v>
                </c:pt>
                <c:pt idx="1530">
                  <c:v>121.8</c:v>
                </c:pt>
                <c:pt idx="1531">
                  <c:v>121.82</c:v>
                </c:pt>
                <c:pt idx="1532">
                  <c:v>121.84000000000002</c:v>
                </c:pt>
                <c:pt idx="1533">
                  <c:v>121.86000000000001</c:v>
                </c:pt>
                <c:pt idx="1534">
                  <c:v>121.88000000000001</c:v>
                </c:pt>
                <c:pt idx="1535">
                  <c:v>121.9</c:v>
                </c:pt>
                <c:pt idx="1536">
                  <c:v>121.92</c:v>
                </c:pt>
                <c:pt idx="1537">
                  <c:v>121.94000000000015</c:v>
                </c:pt>
                <c:pt idx="1538">
                  <c:v>121.96000000000002</c:v>
                </c:pt>
                <c:pt idx="1539">
                  <c:v>121.98</c:v>
                </c:pt>
                <c:pt idx="1540">
                  <c:v>122.00000000000001</c:v>
                </c:pt>
                <c:pt idx="1541">
                  <c:v>122.02000000000001</c:v>
                </c:pt>
                <c:pt idx="1542">
                  <c:v>122.04</c:v>
                </c:pt>
                <c:pt idx="1543">
                  <c:v>122.06</c:v>
                </c:pt>
                <c:pt idx="1544">
                  <c:v>122.08</c:v>
                </c:pt>
                <c:pt idx="1545">
                  <c:v>122.1</c:v>
                </c:pt>
                <c:pt idx="1546">
                  <c:v>122.11999999999999</c:v>
                </c:pt>
                <c:pt idx="1547">
                  <c:v>122.14</c:v>
                </c:pt>
                <c:pt idx="1548">
                  <c:v>122.16</c:v>
                </c:pt>
                <c:pt idx="1549">
                  <c:v>122.17999999999998</c:v>
                </c:pt>
                <c:pt idx="1550">
                  <c:v>122.2</c:v>
                </c:pt>
                <c:pt idx="1551">
                  <c:v>122.22</c:v>
                </c:pt>
                <c:pt idx="1552">
                  <c:v>122.24000000000002</c:v>
                </c:pt>
                <c:pt idx="1553">
                  <c:v>122.26</c:v>
                </c:pt>
                <c:pt idx="1554">
                  <c:v>122.28</c:v>
                </c:pt>
                <c:pt idx="1555">
                  <c:v>122.3</c:v>
                </c:pt>
                <c:pt idx="1556">
                  <c:v>122.32</c:v>
                </c:pt>
                <c:pt idx="1557">
                  <c:v>122.33999999999999</c:v>
                </c:pt>
                <c:pt idx="1558">
                  <c:v>122.35999999999999</c:v>
                </c:pt>
                <c:pt idx="1559">
                  <c:v>122.37999999999998</c:v>
                </c:pt>
                <c:pt idx="1560">
                  <c:v>122.4</c:v>
                </c:pt>
                <c:pt idx="1561">
                  <c:v>122.42</c:v>
                </c:pt>
                <c:pt idx="1562">
                  <c:v>122.44000000000015</c:v>
                </c:pt>
                <c:pt idx="1563">
                  <c:v>122.46000000000002</c:v>
                </c:pt>
                <c:pt idx="1564">
                  <c:v>122.47999999999999</c:v>
                </c:pt>
                <c:pt idx="1565">
                  <c:v>122.5</c:v>
                </c:pt>
                <c:pt idx="1566">
                  <c:v>122.52</c:v>
                </c:pt>
                <c:pt idx="1567">
                  <c:v>122.54</c:v>
                </c:pt>
                <c:pt idx="1568">
                  <c:v>122.56</c:v>
                </c:pt>
                <c:pt idx="1569">
                  <c:v>122.58</c:v>
                </c:pt>
                <c:pt idx="1570">
                  <c:v>122.6</c:v>
                </c:pt>
                <c:pt idx="1571">
                  <c:v>122.61999999999999</c:v>
                </c:pt>
                <c:pt idx="1572">
                  <c:v>122.63999999999999</c:v>
                </c:pt>
                <c:pt idx="1573">
                  <c:v>122.65999999999998</c:v>
                </c:pt>
                <c:pt idx="1574">
                  <c:v>122.67999999999998</c:v>
                </c:pt>
                <c:pt idx="1575">
                  <c:v>122.7</c:v>
                </c:pt>
                <c:pt idx="1576">
                  <c:v>122.72</c:v>
                </c:pt>
                <c:pt idx="1577">
                  <c:v>122.74000000000002</c:v>
                </c:pt>
                <c:pt idx="1578">
                  <c:v>122.75999999999999</c:v>
                </c:pt>
                <c:pt idx="1579">
                  <c:v>122.77999999999999</c:v>
                </c:pt>
                <c:pt idx="1580">
                  <c:v>122.8</c:v>
                </c:pt>
                <c:pt idx="1581">
                  <c:v>122.82000000000001</c:v>
                </c:pt>
                <c:pt idx="1582">
                  <c:v>122.84</c:v>
                </c:pt>
                <c:pt idx="1583">
                  <c:v>122.86</c:v>
                </c:pt>
                <c:pt idx="1584">
                  <c:v>122.88</c:v>
                </c:pt>
                <c:pt idx="1585">
                  <c:v>122.89999999999999</c:v>
                </c:pt>
                <c:pt idx="1586">
                  <c:v>122.92</c:v>
                </c:pt>
                <c:pt idx="1587">
                  <c:v>122.94000000000014</c:v>
                </c:pt>
                <c:pt idx="1588">
                  <c:v>122.96000000000002</c:v>
                </c:pt>
                <c:pt idx="1589">
                  <c:v>122.98</c:v>
                </c:pt>
                <c:pt idx="1590">
                  <c:v>123</c:v>
                </c:pt>
                <c:pt idx="1591">
                  <c:v>123.02</c:v>
                </c:pt>
                <c:pt idx="1592">
                  <c:v>123.03999999999999</c:v>
                </c:pt>
                <c:pt idx="1593">
                  <c:v>123.05999999999999</c:v>
                </c:pt>
                <c:pt idx="1594">
                  <c:v>123.07999999999998</c:v>
                </c:pt>
                <c:pt idx="1595">
                  <c:v>123.10000000000001</c:v>
                </c:pt>
                <c:pt idx="1596">
                  <c:v>123.11999999999999</c:v>
                </c:pt>
                <c:pt idx="1597">
                  <c:v>123.14</c:v>
                </c:pt>
                <c:pt idx="1598">
                  <c:v>123.16</c:v>
                </c:pt>
                <c:pt idx="1599">
                  <c:v>123.17999999999998</c:v>
                </c:pt>
                <c:pt idx="1600">
                  <c:v>123.19999999999999</c:v>
                </c:pt>
                <c:pt idx="1601">
                  <c:v>123.22</c:v>
                </c:pt>
                <c:pt idx="1602">
                  <c:v>123.24000000000002</c:v>
                </c:pt>
                <c:pt idx="1603">
                  <c:v>123.26</c:v>
                </c:pt>
                <c:pt idx="1604">
                  <c:v>123.28</c:v>
                </c:pt>
                <c:pt idx="1605">
                  <c:v>123.3</c:v>
                </c:pt>
                <c:pt idx="1606">
                  <c:v>123.32</c:v>
                </c:pt>
                <c:pt idx="1607">
                  <c:v>123.33999999999999</c:v>
                </c:pt>
                <c:pt idx="1608">
                  <c:v>123.35999999999999</c:v>
                </c:pt>
                <c:pt idx="1609">
                  <c:v>123.38000000000001</c:v>
                </c:pt>
                <c:pt idx="1610">
                  <c:v>123.4</c:v>
                </c:pt>
                <c:pt idx="1611">
                  <c:v>123.42</c:v>
                </c:pt>
                <c:pt idx="1612">
                  <c:v>123.44000000000015</c:v>
                </c:pt>
                <c:pt idx="1613">
                  <c:v>123.46000000000002</c:v>
                </c:pt>
                <c:pt idx="1614">
                  <c:v>123.47999999999999</c:v>
                </c:pt>
                <c:pt idx="1615">
                  <c:v>123.5</c:v>
                </c:pt>
                <c:pt idx="1616">
                  <c:v>123.52000000000001</c:v>
                </c:pt>
                <c:pt idx="1617">
                  <c:v>123.54</c:v>
                </c:pt>
                <c:pt idx="1618">
                  <c:v>123.56</c:v>
                </c:pt>
                <c:pt idx="1619">
                  <c:v>123.58</c:v>
                </c:pt>
                <c:pt idx="1620">
                  <c:v>123.6</c:v>
                </c:pt>
                <c:pt idx="1621">
                  <c:v>123.61999999999999</c:v>
                </c:pt>
                <c:pt idx="1622">
                  <c:v>123.63999999999999</c:v>
                </c:pt>
                <c:pt idx="1623">
                  <c:v>123.66000000000001</c:v>
                </c:pt>
                <c:pt idx="1624">
                  <c:v>123.67999999999998</c:v>
                </c:pt>
                <c:pt idx="1625">
                  <c:v>123.7</c:v>
                </c:pt>
                <c:pt idx="1626">
                  <c:v>123.72</c:v>
                </c:pt>
                <c:pt idx="1627">
                  <c:v>123.74000000000002</c:v>
                </c:pt>
                <c:pt idx="1628">
                  <c:v>123.75999999999999</c:v>
                </c:pt>
                <c:pt idx="1629">
                  <c:v>123.77999999999999</c:v>
                </c:pt>
                <c:pt idx="1630">
                  <c:v>123.80000000000001</c:v>
                </c:pt>
                <c:pt idx="1631">
                  <c:v>123.82000000000001</c:v>
                </c:pt>
                <c:pt idx="1632">
                  <c:v>123.84</c:v>
                </c:pt>
                <c:pt idx="1633">
                  <c:v>123.86</c:v>
                </c:pt>
                <c:pt idx="1634">
                  <c:v>123.88</c:v>
                </c:pt>
                <c:pt idx="1635">
                  <c:v>123.89999999999999</c:v>
                </c:pt>
                <c:pt idx="1636">
                  <c:v>123.92</c:v>
                </c:pt>
                <c:pt idx="1637">
                  <c:v>123.94000000000017</c:v>
                </c:pt>
                <c:pt idx="1638">
                  <c:v>123.96000000000002</c:v>
                </c:pt>
                <c:pt idx="1639">
                  <c:v>123.98</c:v>
                </c:pt>
                <c:pt idx="1640">
                  <c:v>124</c:v>
                </c:pt>
                <c:pt idx="1641">
                  <c:v>124.02</c:v>
                </c:pt>
                <c:pt idx="1642">
                  <c:v>124.03999999999999</c:v>
                </c:pt>
                <c:pt idx="1643">
                  <c:v>124.05999999999999</c:v>
                </c:pt>
                <c:pt idx="1644">
                  <c:v>124.08000000000001</c:v>
                </c:pt>
                <c:pt idx="1645">
                  <c:v>124.10000000000001</c:v>
                </c:pt>
                <c:pt idx="1646">
                  <c:v>124.11999999999999</c:v>
                </c:pt>
                <c:pt idx="1647">
                  <c:v>124.14</c:v>
                </c:pt>
                <c:pt idx="1648">
                  <c:v>124.16</c:v>
                </c:pt>
                <c:pt idx="1649">
                  <c:v>124.17999999999998</c:v>
                </c:pt>
                <c:pt idx="1650">
                  <c:v>124.19999999999999</c:v>
                </c:pt>
                <c:pt idx="1651">
                  <c:v>124.22000000000001</c:v>
                </c:pt>
                <c:pt idx="1652">
                  <c:v>124.24000000000002</c:v>
                </c:pt>
                <c:pt idx="1653">
                  <c:v>124.26</c:v>
                </c:pt>
                <c:pt idx="1654">
                  <c:v>124.28</c:v>
                </c:pt>
                <c:pt idx="1655">
                  <c:v>124.3</c:v>
                </c:pt>
                <c:pt idx="1656">
                  <c:v>124.32</c:v>
                </c:pt>
                <c:pt idx="1657">
                  <c:v>124.33999999999999</c:v>
                </c:pt>
                <c:pt idx="1658">
                  <c:v>124.36000000000001</c:v>
                </c:pt>
                <c:pt idx="1659">
                  <c:v>124.38000000000001</c:v>
                </c:pt>
                <c:pt idx="1660">
                  <c:v>124.4</c:v>
                </c:pt>
                <c:pt idx="1661">
                  <c:v>124.42</c:v>
                </c:pt>
                <c:pt idx="1662">
                  <c:v>124.44000000000015</c:v>
                </c:pt>
                <c:pt idx="1663">
                  <c:v>124.46000000000002</c:v>
                </c:pt>
                <c:pt idx="1664">
                  <c:v>124.47999999999999</c:v>
                </c:pt>
                <c:pt idx="1665">
                  <c:v>124.50000000000001</c:v>
                </c:pt>
                <c:pt idx="1666">
                  <c:v>124.52000000000001</c:v>
                </c:pt>
                <c:pt idx="1667">
                  <c:v>124.54</c:v>
                </c:pt>
                <c:pt idx="1668">
                  <c:v>124.56</c:v>
                </c:pt>
                <c:pt idx="1669">
                  <c:v>124.58</c:v>
                </c:pt>
                <c:pt idx="1670">
                  <c:v>124.6</c:v>
                </c:pt>
                <c:pt idx="1671">
                  <c:v>124.61999999999999</c:v>
                </c:pt>
                <c:pt idx="1672">
                  <c:v>124.64000000000001</c:v>
                </c:pt>
                <c:pt idx="1673">
                  <c:v>124.66000000000001</c:v>
                </c:pt>
                <c:pt idx="1674">
                  <c:v>124.67999999999998</c:v>
                </c:pt>
                <c:pt idx="1675">
                  <c:v>124.7</c:v>
                </c:pt>
                <c:pt idx="1676">
                  <c:v>124.72</c:v>
                </c:pt>
                <c:pt idx="1677">
                  <c:v>124.74000000000002</c:v>
                </c:pt>
                <c:pt idx="1678">
                  <c:v>124.75999999999999</c:v>
                </c:pt>
                <c:pt idx="1679">
                  <c:v>124.78000000000002</c:v>
                </c:pt>
                <c:pt idx="1680">
                  <c:v>124.80000000000001</c:v>
                </c:pt>
                <c:pt idx="1681">
                  <c:v>124.82000000000001</c:v>
                </c:pt>
                <c:pt idx="1682">
                  <c:v>124.84</c:v>
                </c:pt>
                <c:pt idx="1683">
                  <c:v>124.86</c:v>
                </c:pt>
                <c:pt idx="1684">
                  <c:v>124.88</c:v>
                </c:pt>
                <c:pt idx="1685">
                  <c:v>124.89999999999999</c:v>
                </c:pt>
                <c:pt idx="1686">
                  <c:v>124.92000000000002</c:v>
                </c:pt>
                <c:pt idx="1687">
                  <c:v>124.94000000000017</c:v>
                </c:pt>
                <c:pt idx="1688">
                  <c:v>124.96000000000002</c:v>
                </c:pt>
                <c:pt idx="1689">
                  <c:v>124.98</c:v>
                </c:pt>
                <c:pt idx="1690">
                  <c:v>125</c:v>
                </c:pt>
                <c:pt idx="1691">
                  <c:v>125.02</c:v>
                </c:pt>
                <c:pt idx="1692">
                  <c:v>125.04</c:v>
                </c:pt>
                <c:pt idx="1693">
                  <c:v>125.06000000000002</c:v>
                </c:pt>
                <c:pt idx="1694">
                  <c:v>125.08000000000001</c:v>
                </c:pt>
                <c:pt idx="1695">
                  <c:v>125.10000000000001</c:v>
                </c:pt>
                <c:pt idx="1696">
                  <c:v>125.11999999999999</c:v>
                </c:pt>
                <c:pt idx="1697">
                  <c:v>125.14</c:v>
                </c:pt>
                <c:pt idx="1698">
                  <c:v>125.16</c:v>
                </c:pt>
                <c:pt idx="1699">
                  <c:v>125.17999999999998</c:v>
                </c:pt>
                <c:pt idx="1700">
                  <c:v>125.2</c:v>
                </c:pt>
                <c:pt idx="1701">
                  <c:v>125.22</c:v>
                </c:pt>
                <c:pt idx="1702">
                  <c:v>125.24000000000002</c:v>
                </c:pt>
                <c:pt idx="1703">
                  <c:v>125.25999999999999</c:v>
                </c:pt>
                <c:pt idx="1704">
                  <c:v>125.28</c:v>
                </c:pt>
                <c:pt idx="1705">
                  <c:v>125.3</c:v>
                </c:pt>
                <c:pt idx="1706">
                  <c:v>125.32000000000001</c:v>
                </c:pt>
                <c:pt idx="1707">
                  <c:v>125.34</c:v>
                </c:pt>
                <c:pt idx="1708">
                  <c:v>125.36</c:v>
                </c:pt>
                <c:pt idx="1709">
                  <c:v>125.38</c:v>
                </c:pt>
                <c:pt idx="1710">
                  <c:v>125.39999999999999</c:v>
                </c:pt>
                <c:pt idx="1711">
                  <c:v>125.42</c:v>
                </c:pt>
                <c:pt idx="1712">
                  <c:v>125.44000000000014</c:v>
                </c:pt>
                <c:pt idx="1713">
                  <c:v>125.46000000000002</c:v>
                </c:pt>
                <c:pt idx="1714">
                  <c:v>125.48</c:v>
                </c:pt>
                <c:pt idx="1715">
                  <c:v>125.5</c:v>
                </c:pt>
                <c:pt idx="1716">
                  <c:v>125.52</c:v>
                </c:pt>
                <c:pt idx="1717">
                  <c:v>125.53999999999999</c:v>
                </c:pt>
                <c:pt idx="1718">
                  <c:v>125.55999999999999</c:v>
                </c:pt>
                <c:pt idx="1719">
                  <c:v>125.57999999999998</c:v>
                </c:pt>
                <c:pt idx="1720">
                  <c:v>125.60000000000001</c:v>
                </c:pt>
                <c:pt idx="1721">
                  <c:v>125.61999999999999</c:v>
                </c:pt>
                <c:pt idx="1722">
                  <c:v>125.64</c:v>
                </c:pt>
                <c:pt idx="1723">
                  <c:v>125.66</c:v>
                </c:pt>
                <c:pt idx="1724">
                  <c:v>125.67999999999998</c:v>
                </c:pt>
                <c:pt idx="1725">
                  <c:v>125.69999999999999</c:v>
                </c:pt>
                <c:pt idx="1726">
                  <c:v>125.72</c:v>
                </c:pt>
                <c:pt idx="1727">
                  <c:v>125.74000000000002</c:v>
                </c:pt>
                <c:pt idx="1728">
                  <c:v>125.76</c:v>
                </c:pt>
                <c:pt idx="1729">
                  <c:v>125.78</c:v>
                </c:pt>
                <c:pt idx="1730">
                  <c:v>125.8</c:v>
                </c:pt>
                <c:pt idx="1731">
                  <c:v>125.82</c:v>
                </c:pt>
                <c:pt idx="1732">
                  <c:v>125.83999999999999</c:v>
                </c:pt>
                <c:pt idx="1733">
                  <c:v>125.85999999999999</c:v>
                </c:pt>
                <c:pt idx="1734">
                  <c:v>125.88000000000001</c:v>
                </c:pt>
                <c:pt idx="1735">
                  <c:v>125.9</c:v>
                </c:pt>
                <c:pt idx="1736">
                  <c:v>125.92</c:v>
                </c:pt>
                <c:pt idx="1737">
                  <c:v>125.94000000000015</c:v>
                </c:pt>
                <c:pt idx="1738">
                  <c:v>125.96000000000002</c:v>
                </c:pt>
                <c:pt idx="1739">
                  <c:v>125.97999999999999</c:v>
                </c:pt>
                <c:pt idx="1740">
                  <c:v>126</c:v>
                </c:pt>
                <c:pt idx="1741">
                  <c:v>126.02000000000001</c:v>
                </c:pt>
                <c:pt idx="1742">
                  <c:v>126.04</c:v>
                </c:pt>
                <c:pt idx="1743">
                  <c:v>126.06</c:v>
                </c:pt>
                <c:pt idx="1744">
                  <c:v>126.08</c:v>
                </c:pt>
                <c:pt idx="1745">
                  <c:v>126.1</c:v>
                </c:pt>
                <c:pt idx="1746">
                  <c:v>126.11999999999999</c:v>
                </c:pt>
                <c:pt idx="1747">
                  <c:v>126.13999999999999</c:v>
                </c:pt>
                <c:pt idx="1748">
                  <c:v>126.16000000000001</c:v>
                </c:pt>
                <c:pt idx="1749">
                  <c:v>126.17999999999998</c:v>
                </c:pt>
                <c:pt idx="1750">
                  <c:v>126.2</c:v>
                </c:pt>
                <c:pt idx="1751">
                  <c:v>126.22</c:v>
                </c:pt>
                <c:pt idx="1752">
                  <c:v>126.24000000000002</c:v>
                </c:pt>
                <c:pt idx="1753">
                  <c:v>126.25999999999999</c:v>
                </c:pt>
                <c:pt idx="1754">
                  <c:v>126.27999999999999</c:v>
                </c:pt>
                <c:pt idx="1755">
                  <c:v>126.30000000000001</c:v>
                </c:pt>
                <c:pt idx="1756">
                  <c:v>126.32000000000001</c:v>
                </c:pt>
                <c:pt idx="1757">
                  <c:v>126.34</c:v>
                </c:pt>
                <c:pt idx="1758">
                  <c:v>126.36</c:v>
                </c:pt>
                <c:pt idx="1759">
                  <c:v>126.38</c:v>
                </c:pt>
                <c:pt idx="1760">
                  <c:v>126.39999999999999</c:v>
                </c:pt>
                <c:pt idx="1761">
                  <c:v>126.42</c:v>
                </c:pt>
                <c:pt idx="1762">
                  <c:v>126.44000000000017</c:v>
                </c:pt>
                <c:pt idx="1763">
                  <c:v>126.46000000000002</c:v>
                </c:pt>
                <c:pt idx="1764">
                  <c:v>126.48</c:v>
                </c:pt>
                <c:pt idx="1765">
                  <c:v>126.5</c:v>
                </c:pt>
                <c:pt idx="1766">
                  <c:v>126.52</c:v>
                </c:pt>
                <c:pt idx="1767">
                  <c:v>126.53999999999999</c:v>
                </c:pt>
                <c:pt idx="1768">
                  <c:v>126.55999999999999</c:v>
                </c:pt>
                <c:pt idx="1769">
                  <c:v>126.58000000000001</c:v>
                </c:pt>
                <c:pt idx="1770">
                  <c:v>126.60000000000001</c:v>
                </c:pt>
                <c:pt idx="1771">
                  <c:v>126.61999999999999</c:v>
                </c:pt>
                <c:pt idx="1772">
                  <c:v>126.64</c:v>
                </c:pt>
                <c:pt idx="1773">
                  <c:v>126.66</c:v>
                </c:pt>
                <c:pt idx="1774">
                  <c:v>126.67999999999998</c:v>
                </c:pt>
                <c:pt idx="1775">
                  <c:v>126.69999999999999</c:v>
                </c:pt>
                <c:pt idx="1776">
                  <c:v>126.72000000000001</c:v>
                </c:pt>
                <c:pt idx="1777">
                  <c:v>126.74000000000002</c:v>
                </c:pt>
                <c:pt idx="1778">
                  <c:v>126.76</c:v>
                </c:pt>
                <c:pt idx="1779">
                  <c:v>126.78</c:v>
                </c:pt>
                <c:pt idx="1780">
                  <c:v>126.8</c:v>
                </c:pt>
                <c:pt idx="1781">
                  <c:v>126.82</c:v>
                </c:pt>
                <c:pt idx="1782">
                  <c:v>126.83999999999999</c:v>
                </c:pt>
                <c:pt idx="1783">
                  <c:v>126.86000000000001</c:v>
                </c:pt>
                <c:pt idx="1784">
                  <c:v>126.88000000000001</c:v>
                </c:pt>
                <c:pt idx="1785">
                  <c:v>126.9</c:v>
                </c:pt>
                <c:pt idx="1786">
                  <c:v>126.92</c:v>
                </c:pt>
                <c:pt idx="1787">
                  <c:v>126.94000000000015</c:v>
                </c:pt>
                <c:pt idx="1788">
                  <c:v>126.96000000000002</c:v>
                </c:pt>
                <c:pt idx="1789">
                  <c:v>126.97999999999999</c:v>
                </c:pt>
                <c:pt idx="1790">
                  <c:v>127.00000000000001</c:v>
                </c:pt>
                <c:pt idx="1791">
                  <c:v>127.02000000000001</c:v>
                </c:pt>
                <c:pt idx="1792">
                  <c:v>127.04</c:v>
                </c:pt>
                <c:pt idx="1793">
                  <c:v>127.06</c:v>
                </c:pt>
                <c:pt idx="1794">
                  <c:v>127.08</c:v>
                </c:pt>
                <c:pt idx="1795">
                  <c:v>127.1</c:v>
                </c:pt>
                <c:pt idx="1796">
                  <c:v>127.11999999999999</c:v>
                </c:pt>
                <c:pt idx="1797">
                  <c:v>127.14000000000001</c:v>
                </c:pt>
                <c:pt idx="1798">
                  <c:v>127.16000000000001</c:v>
                </c:pt>
                <c:pt idx="1799">
                  <c:v>127.17999999999998</c:v>
                </c:pt>
                <c:pt idx="1800">
                  <c:v>127.2</c:v>
                </c:pt>
                <c:pt idx="1801">
                  <c:v>127.22</c:v>
                </c:pt>
                <c:pt idx="1802">
                  <c:v>127.24000000000002</c:v>
                </c:pt>
                <c:pt idx="1803">
                  <c:v>127.25999999999999</c:v>
                </c:pt>
                <c:pt idx="1804">
                  <c:v>127.28000000000002</c:v>
                </c:pt>
                <c:pt idx="1805">
                  <c:v>127.30000000000001</c:v>
                </c:pt>
                <c:pt idx="1806">
                  <c:v>127.32000000000001</c:v>
                </c:pt>
                <c:pt idx="1807">
                  <c:v>127.34</c:v>
                </c:pt>
                <c:pt idx="1808">
                  <c:v>127.36</c:v>
                </c:pt>
                <c:pt idx="1809">
                  <c:v>127.38</c:v>
                </c:pt>
                <c:pt idx="1810">
                  <c:v>127.39999999999999</c:v>
                </c:pt>
                <c:pt idx="1811">
                  <c:v>127.42000000000002</c:v>
                </c:pt>
                <c:pt idx="1812">
                  <c:v>127.44000000000017</c:v>
                </c:pt>
                <c:pt idx="1813">
                  <c:v>127.46000000000002</c:v>
                </c:pt>
                <c:pt idx="1814">
                  <c:v>127.48</c:v>
                </c:pt>
                <c:pt idx="1815">
                  <c:v>127.5</c:v>
                </c:pt>
                <c:pt idx="1816">
                  <c:v>127.52</c:v>
                </c:pt>
                <c:pt idx="1817">
                  <c:v>127.53999999999999</c:v>
                </c:pt>
                <c:pt idx="1818">
                  <c:v>127.56000000000002</c:v>
                </c:pt>
                <c:pt idx="1819">
                  <c:v>127.58000000000001</c:v>
                </c:pt>
                <c:pt idx="1820">
                  <c:v>127.60000000000001</c:v>
                </c:pt>
                <c:pt idx="1821">
                  <c:v>127.61999999999999</c:v>
                </c:pt>
                <c:pt idx="1822">
                  <c:v>127.64</c:v>
                </c:pt>
                <c:pt idx="1823">
                  <c:v>127.66</c:v>
                </c:pt>
                <c:pt idx="1824">
                  <c:v>127.67999999999998</c:v>
                </c:pt>
                <c:pt idx="1825">
                  <c:v>127.70000000000002</c:v>
                </c:pt>
                <c:pt idx="1826">
                  <c:v>127.72000000000001</c:v>
                </c:pt>
                <c:pt idx="1827">
                  <c:v>127.74000000000002</c:v>
                </c:pt>
                <c:pt idx="1828">
                  <c:v>127.76</c:v>
                </c:pt>
                <c:pt idx="1829">
                  <c:v>127.78</c:v>
                </c:pt>
                <c:pt idx="1830">
                  <c:v>127.8</c:v>
                </c:pt>
                <c:pt idx="1831">
                  <c:v>127.82</c:v>
                </c:pt>
                <c:pt idx="1832">
                  <c:v>127.84000000000002</c:v>
                </c:pt>
                <c:pt idx="1833">
                  <c:v>127.86000000000001</c:v>
                </c:pt>
                <c:pt idx="1834">
                  <c:v>127.88000000000001</c:v>
                </c:pt>
                <c:pt idx="1835">
                  <c:v>127.9</c:v>
                </c:pt>
                <c:pt idx="1836">
                  <c:v>127.92</c:v>
                </c:pt>
                <c:pt idx="1837">
                  <c:v>127.94000000000015</c:v>
                </c:pt>
                <c:pt idx="1838">
                  <c:v>127.96000000000002</c:v>
                </c:pt>
                <c:pt idx="1839">
                  <c:v>127.98000000000002</c:v>
                </c:pt>
                <c:pt idx="1840">
                  <c:v>128</c:v>
                </c:pt>
                <c:pt idx="1841">
                  <c:v>128.02000000000001</c:v>
                </c:pt>
                <c:pt idx="1842">
                  <c:v>128.04</c:v>
                </c:pt>
                <c:pt idx="1843">
                  <c:v>128.06</c:v>
                </c:pt>
                <c:pt idx="1844">
                  <c:v>128.07999999999998</c:v>
                </c:pt>
                <c:pt idx="1845">
                  <c:v>128.1</c:v>
                </c:pt>
                <c:pt idx="1846">
                  <c:v>128.12</c:v>
                </c:pt>
                <c:pt idx="1847">
                  <c:v>128.13999999999999</c:v>
                </c:pt>
                <c:pt idx="1848">
                  <c:v>128.16</c:v>
                </c:pt>
                <c:pt idx="1849">
                  <c:v>128.18</c:v>
                </c:pt>
                <c:pt idx="1850">
                  <c:v>128.19999999999999</c:v>
                </c:pt>
                <c:pt idx="1851">
                  <c:v>128.22</c:v>
                </c:pt>
                <c:pt idx="1852">
                  <c:v>128.23999999999998</c:v>
                </c:pt>
                <c:pt idx="1853">
                  <c:v>128.26000000000002</c:v>
                </c:pt>
                <c:pt idx="1854">
                  <c:v>128.28</c:v>
                </c:pt>
                <c:pt idx="1855">
                  <c:v>128.30000000000001</c:v>
                </c:pt>
                <c:pt idx="1856">
                  <c:v>128.32000000000031</c:v>
                </c:pt>
                <c:pt idx="1857">
                  <c:v>128.34</c:v>
                </c:pt>
                <c:pt idx="1858">
                  <c:v>128.36000000000001</c:v>
                </c:pt>
                <c:pt idx="1859">
                  <c:v>128.38000000000031</c:v>
                </c:pt>
                <c:pt idx="1860">
                  <c:v>128.4</c:v>
                </c:pt>
                <c:pt idx="1861">
                  <c:v>128.42000000000004</c:v>
                </c:pt>
                <c:pt idx="1862">
                  <c:v>128.44</c:v>
                </c:pt>
                <c:pt idx="1863">
                  <c:v>128.46</c:v>
                </c:pt>
                <c:pt idx="1864">
                  <c:v>128.47999999999999</c:v>
                </c:pt>
                <c:pt idx="1865">
                  <c:v>128.5</c:v>
                </c:pt>
                <c:pt idx="1866">
                  <c:v>128.51999999999998</c:v>
                </c:pt>
                <c:pt idx="1867">
                  <c:v>128.54000000000002</c:v>
                </c:pt>
                <c:pt idx="1868">
                  <c:v>128.56</c:v>
                </c:pt>
                <c:pt idx="1869">
                  <c:v>128.58000000000001</c:v>
                </c:pt>
                <c:pt idx="1870">
                  <c:v>128.6</c:v>
                </c:pt>
                <c:pt idx="1871">
                  <c:v>128.62</c:v>
                </c:pt>
                <c:pt idx="1872">
                  <c:v>128.63999999999999</c:v>
                </c:pt>
                <c:pt idx="1873">
                  <c:v>128.66</c:v>
                </c:pt>
                <c:pt idx="1874">
                  <c:v>128.68</c:v>
                </c:pt>
                <c:pt idx="1875">
                  <c:v>128.70000000000002</c:v>
                </c:pt>
                <c:pt idx="1876">
                  <c:v>128.72</c:v>
                </c:pt>
                <c:pt idx="1877">
                  <c:v>128.73999999999998</c:v>
                </c:pt>
                <c:pt idx="1878">
                  <c:v>128.76</c:v>
                </c:pt>
                <c:pt idx="1879">
                  <c:v>128.78</c:v>
                </c:pt>
                <c:pt idx="1880">
                  <c:v>128.79999999999998</c:v>
                </c:pt>
                <c:pt idx="1881">
                  <c:v>128.82000000000033</c:v>
                </c:pt>
                <c:pt idx="1882">
                  <c:v>128.84</c:v>
                </c:pt>
                <c:pt idx="1883">
                  <c:v>128.86000000000001</c:v>
                </c:pt>
                <c:pt idx="1884">
                  <c:v>128.88000000000031</c:v>
                </c:pt>
                <c:pt idx="1885">
                  <c:v>128.9</c:v>
                </c:pt>
                <c:pt idx="1886">
                  <c:v>128.91999999999999</c:v>
                </c:pt>
                <c:pt idx="1887">
                  <c:v>128.94</c:v>
                </c:pt>
                <c:pt idx="1888">
                  <c:v>128.96</c:v>
                </c:pt>
                <c:pt idx="1889">
                  <c:v>128.98000000000027</c:v>
                </c:pt>
                <c:pt idx="1890">
                  <c:v>129</c:v>
                </c:pt>
                <c:pt idx="1891">
                  <c:v>129.02000000000001</c:v>
                </c:pt>
                <c:pt idx="1892">
                  <c:v>129.04</c:v>
                </c:pt>
                <c:pt idx="1893">
                  <c:v>129.06</c:v>
                </c:pt>
                <c:pt idx="1894">
                  <c:v>129.07999999999998</c:v>
                </c:pt>
                <c:pt idx="1895">
                  <c:v>129.10000000000002</c:v>
                </c:pt>
                <c:pt idx="1896">
                  <c:v>129.12</c:v>
                </c:pt>
                <c:pt idx="1897">
                  <c:v>129.13999999999999</c:v>
                </c:pt>
                <c:pt idx="1898">
                  <c:v>129.16</c:v>
                </c:pt>
                <c:pt idx="1899">
                  <c:v>129.18</c:v>
                </c:pt>
                <c:pt idx="1900">
                  <c:v>129.19999999999999</c:v>
                </c:pt>
                <c:pt idx="1901">
                  <c:v>129.22</c:v>
                </c:pt>
                <c:pt idx="1902">
                  <c:v>129.23999999999998</c:v>
                </c:pt>
                <c:pt idx="1903">
                  <c:v>129.26000000000002</c:v>
                </c:pt>
                <c:pt idx="1904">
                  <c:v>129.28</c:v>
                </c:pt>
                <c:pt idx="1905">
                  <c:v>129.30000000000001</c:v>
                </c:pt>
                <c:pt idx="1906">
                  <c:v>129.32000000000031</c:v>
                </c:pt>
                <c:pt idx="1907">
                  <c:v>129.34</c:v>
                </c:pt>
                <c:pt idx="1908">
                  <c:v>129.36000000000001</c:v>
                </c:pt>
                <c:pt idx="1909">
                  <c:v>129.38000000000034</c:v>
                </c:pt>
                <c:pt idx="1910">
                  <c:v>129.4</c:v>
                </c:pt>
                <c:pt idx="1911">
                  <c:v>129.42000000000004</c:v>
                </c:pt>
                <c:pt idx="1912">
                  <c:v>129.44</c:v>
                </c:pt>
                <c:pt idx="1913">
                  <c:v>129.46</c:v>
                </c:pt>
                <c:pt idx="1914">
                  <c:v>129.47999999999999</c:v>
                </c:pt>
                <c:pt idx="1915">
                  <c:v>129.5</c:v>
                </c:pt>
                <c:pt idx="1916">
                  <c:v>129.52000000000001</c:v>
                </c:pt>
                <c:pt idx="1917">
                  <c:v>129.54000000000002</c:v>
                </c:pt>
                <c:pt idx="1918">
                  <c:v>129.56</c:v>
                </c:pt>
                <c:pt idx="1919">
                  <c:v>129.58000000000001</c:v>
                </c:pt>
                <c:pt idx="1920">
                  <c:v>129.6</c:v>
                </c:pt>
                <c:pt idx="1921">
                  <c:v>129.62</c:v>
                </c:pt>
                <c:pt idx="1922">
                  <c:v>129.63999999999999</c:v>
                </c:pt>
                <c:pt idx="1923">
                  <c:v>129.66000000000003</c:v>
                </c:pt>
                <c:pt idx="1924">
                  <c:v>129.68</c:v>
                </c:pt>
                <c:pt idx="1925">
                  <c:v>129.70000000000002</c:v>
                </c:pt>
                <c:pt idx="1926">
                  <c:v>129.72</c:v>
                </c:pt>
                <c:pt idx="1927">
                  <c:v>129.73999999999998</c:v>
                </c:pt>
                <c:pt idx="1928">
                  <c:v>129.76</c:v>
                </c:pt>
                <c:pt idx="1929">
                  <c:v>129.78</c:v>
                </c:pt>
                <c:pt idx="1930">
                  <c:v>129.80000000000001</c:v>
                </c:pt>
                <c:pt idx="1931">
                  <c:v>129.82000000000031</c:v>
                </c:pt>
                <c:pt idx="1932">
                  <c:v>129.84</c:v>
                </c:pt>
                <c:pt idx="1933">
                  <c:v>129.86000000000001</c:v>
                </c:pt>
                <c:pt idx="1934">
                  <c:v>129.88000000000031</c:v>
                </c:pt>
                <c:pt idx="1935">
                  <c:v>129.9</c:v>
                </c:pt>
                <c:pt idx="1936">
                  <c:v>129.91999999999999</c:v>
                </c:pt>
                <c:pt idx="1937">
                  <c:v>129.94</c:v>
                </c:pt>
                <c:pt idx="1938">
                  <c:v>129.96</c:v>
                </c:pt>
                <c:pt idx="1939">
                  <c:v>129.97999999999999</c:v>
                </c:pt>
                <c:pt idx="1940">
                  <c:v>130</c:v>
                </c:pt>
                <c:pt idx="1941">
                  <c:v>130.01999999999998</c:v>
                </c:pt>
                <c:pt idx="1942">
                  <c:v>130.04</c:v>
                </c:pt>
                <c:pt idx="1943">
                  <c:v>130.05999999999997</c:v>
                </c:pt>
                <c:pt idx="1944">
                  <c:v>130.08000000000001</c:v>
                </c:pt>
                <c:pt idx="1945">
                  <c:v>130.1</c:v>
                </c:pt>
                <c:pt idx="1946">
                  <c:v>130.12</c:v>
                </c:pt>
                <c:pt idx="1947">
                  <c:v>130.13999999999999</c:v>
                </c:pt>
                <c:pt idx="1948">
                  <c:v>130.16</c:v>
                </c:pt>
                <c:pt idx="1949">
                  <c:v>130.17999999999998</c:v>
                </c:pt>
                <c:pt idx="1950">
                  <c:v>130.19999999999999</c:v>
                </c:pt>
                <c:pt idx="1951">
                  <c:v>130.22</c:v>
                </c:pt>
                <c:pt idx="1952">
                  <c:v>130.23999999999998</c:v>
                </c:pt>
                <c:pt idx="1953">
                  <c:v>130.26</c:v>
                </c:pt>
                <c:pt idx="1954">
                  <c:v>130.28</c:v>
                </c:pt>
                <c:pt idx="1955">
                  <c:v>130.29999999999998</c:v>
                </c:pt>
                <c:pt idx="1956">
                  <c:v>130.32000000000031</c:v>
                </c:pt>
                <c:pt idx="1957">
                  <c:v>130.33999999999997</c:v>
                </c:pt>
                <c:pt idx="1958">
                  <c:v>130.36000000000001</c:v>
                </c:pt>
                <c:pt idx="1959">
                  <c:v>130.38000000000031</c:v>
                </c:pt>
                <c:pt idx="1960">
                  <c:v>130.4</c:v>
                </c:pt>
                <c:pt idx="1961">
                  <c:v>130.41999999999999</c:v>
                </c:pt>
                <c:pt idx="1962">
                  <c:v>130.44</c:v>
                </c:pt>
                <c:pt idx="1963">
                  <c:v>130.46</c:v>
                </c:pt>
                <c:pt idx="1964">
                  <c:v>130.47999999999999</c:v>
                </c:pt>
                <c:pt idx="1965">
                  <c:v>130.5</c:v>
                </c:pt>
                <c:pt idx="1966">
                  <c:v>130.52000000000001</c:v>
                </c:pt>
                <c:pt idx="1967">
                  <c:v>130.54</c:v>
                </c:pt>
                <c:pt idx="1968">
                  <c:v>130.56</c:v>
                </c:pt>
                <c:pt idx="1969">
                  <c:v>130.57999999999998</c:v>
                </c:pt>
                <c:pt idx="1970">
                  <c:v>130.6</c:v>
                </c:pt>
                <c:pt idx="1971">
                  <c:v>130.61999999999998</c:v>
                </c:pt>
                <c:pt idx="1972">
                  <c:v>130.63999999999999</c:v>
                </c:pt>
                <c:pt idx="1973">
                  <c:v>130.66</c:v>
                </c:pt>
                <c:pt idx="1974">
                  <c:v>130.68</c:v>
                </c:pt>
                <c:pt idx="1975">
                  <c:v>130.69999999999999</c:v>
                </c:pt>
                <c:pt idx="1976">
                  <c:v>130.72</c:v>
                </c:pt>
                <c:pt idx="1977">
                  <c:v>130.73999999999998</c:v>
                </c:pt>
                <c:pt idx="1978">
                  <c:v>130.76</c:v>
                </c:pt>
                <c:pt idx="1979">
                  <c:v>130.78</c:v>
                </c:pt>
                <c:pt idx="1980">
                  <c:v>130.80000000000001</c:v>
                </c:pt>
                <c:pt idx="1981">
                  <c:v>130.82000000000031</c:v>
                </c:pt>
                <c:pt idx="1982">
                  <c:v>130.84</c:v>
                </c:pt>
                <c:pt idx="1983">
                  <c:v>130.86000000000001</c:v>
                </c:pt>
                <c:pt idx="1984">
                  <c:v>130.88000000000031</c:v>
                </c:pt>
                <c:pt idx="1985">
                  <c:v>130.9</c:v>
                </c:pt>
                <c:pt idx="1986">
                  <c:v>130.92000000000004</c:v>
                </c:pt>
                <c:pt idx="1987">
                  <c:v>130.94</c:v>
                </c:pt>
                <c:pt idx="1988">
                  <c:v>130.96</c:v>
                </c:pt>
                <c:pt idx="1989">
                  <c:v>130.97999999999999</c:v>
                </c:pt>
                <c:pt idx="1990">
                  <c:v>131</c:v>
                </c:pt>
                <c:pt idx="1991">
                  <c:v>131.01999999999998</c:v>
                </c:pt>
                <c:pt idx="1992">
                  <c:v>131.04</c:v>
                </c:pt>
                <c:pt idx="1993">
                  <c:v>131.06</c:v>
                </c:pt>
                <c:pt idx="1994">
                  <c:v>131.08000000000001</c:v>
                </c:pt>
                <c:pt idx="1995">
                  <c:v>131.1</c:v>
                </c:pt>
                <c:pt idx="1996">
                  <c:v>131.12</c:v>
                </c:pt>
                <c:pt idx="1997">
                  <c:v>131.13999999999999</c:v>
                </c:pt>
                <c:pt idx="1998">
                  <c:v>131.16</c:v>
                </c:pt>
                <c:pt idx="1999">
                  <c:v>131.17999999999998</c:v>
                </c:pt>
                <c:pt idx="2000">
                  <c:v>131.20000000000002</c:v>
                </c:pt>
                <c:pt idx="2001">
                  <c:v>131.22</c:v>
                </c:pt>
                <c:pt idx="2002">
                  <c:v>131.23999999999998</c:v>
                </c:pt>
                <c:pt idx="2003">
                  <c:v>131.26</c:v>
                </c:pt>
                <c:pt idx="2004">
                  <c:v>131.28</c:v>
                </c:pt>
                <c:pt idx="2005">
                  <c:v>131.29999999999998</c:v>
                </c:pt>
                <c:pt idx="2006">
                  <c:v>131.32000000000031</c:v>
                </c:pt>
                <c:pt idx="2007">
                  <c:v>131.34</c:v>
                </c:pt>
                <c:pt idx="2008">
                  <c:v>131.36000000000001</c:v>
                </c:pt>
                <c:pt idx="2009">
                  <c:v>131.38000000000031</c:v>
                </c:pt>
                <c:pt idx="2010">
                  <c:v>131.4</c:v>
                </c:pt>
                <c:pt idx="2011">
                  <c:v>131.41999999999999</c:v>
                </c:pt>
                <c:pt idx="2012">
                  <c:v>131.44</c:v>
                </c:pt>
                <c:pt idx="2013">
                  <c:v>131.46</c:v>
                </c:pt>
                <c:pt idx="2014">
                  <c:v>131.48000000000027</c:v>
                </c:pt>
                <c:pt idx="2015">
                  <c:v>131.5</c:v>
                </c:pt>
                <c:pt idx="2016">
                  <c:v>131.52000000000001</c:v>
                </c:pt>
                <c:pt idx="2017">
                  <c:v>131.54</c:v>
                </c:pt>
                <c:pt idx="2018">
                  <c:v>131.56</c:v>
                </c:pt>
                <c:pt idx="2019">
                  <c:v>131.57999999999998</c:v>
                </c:pt>
                <c:pt idx="2020">
                  <c:v>131.6</c:v>
                </c:pt>
                <c:pt idx="2021">
                  <c:v>131.62</c:v>
                </c:pt>
                <c:pt idx="2022">
                  <c:v>131.63999999999999</c:v>
                </c:pt>
                <c:pt idx="2023">
                  <c:v>131.66</c:v>
                </c:pt>
                <c:pt idx="2024">
                  <c:v>131.68</c:v>
                </c:pt>
                <c:pt idx="2025">
                  <c:v>131.69999999999999</c:v>
                </c:pt>
                <c:pt idx="2026">
                  <c:v>131.72</c:v>
                </c:pt>
                <c:pt idx="2027">
                  <c:v>131.73999999999998</c:v>
                </c:pt>
                <c:pt idx="2028">
                  <c:v>131.76000000000002</c:v>
                </c:pt>
                <c:pt idx="2029">
                  <c:v>131.78</c:v>
                </c:pt>
                <c:pt idx="2030">
                  <c:v>131.80000000000001</c:v>
                </c:pt>
                <c:pt idx="2031">
                  <c:v>131.82000000000031</c:v>
                </c:pt>
                <c:pt idx="2032">
                  <c:v>131.84</c:v>
                </c:pt>
                <c:pt idx="2033">
                  <c:v>131.86000000000001</c:v>
                </c:pt>
                <c:pt idx="2034">
                  <c:v>131.88000000000031</c:v>
                </c:pt>
                <c:pt idx="2035">
                  <c:v>131.9</c:v>
                </c:pt>
                <c:pt idx="2036">
                  <c:v>131.92000000000004</c:v>
                </c:pt>
                <c:pt idx="2037">
                  <c:v>131.94</c:v>
                </c:pt>
                <c:pt idx="2038">
                  <c:v>131.96</c:v>
                </c:pt>
                <c:pt idx="2039">
                  <c:v>131.97999999999999</c:v>
                </c:pt>
                <c:pt idx="2040">
                  <c:v>132</c:v>
                </c:pt>
                <c:pt idx="2041">
                  <c:v>132.01999999999998</c:v>
                </c:pt>
                <c:pt idx="2042">
                  <c:v>132.04000000000002</c:v>
                </c:pt>
                <c:pt idx="2043">
                  <c:v>132.06</c:v>
                </c:pt>
                <c:pt idx="2044">
                  <c:v>132.08000000000001</c:v>
                </c:pt>
                <c:pt idx="2045">
                  <c:v>132.1</c:v>
                </c:pt>
                <c:pt idx="2046">
                  <c:v>132.12</c:v>
                </c:pt>
                <c:pt idx="2047">
                  <c:v>132.13999999999999</c:v>
                </c:pt>
                <c:pt idx="2048">
                  <c:v>132.16</c:v>
                </c:pt>
                <c:pt idx="2049">
                  <c:v>132.18</c:v>
                </c:pt>
                <c:pt idx="2050">
                  <c:v>132.20000000000002</c:v>
                </c:pt>
                <c:pt idx="2051">
                  <c:v>132.22</c:v>
                </c:pt>
                <c:pt idx="2052">
                  <c:v>132.23999999999998</c:v>
                </c:pt>
                <c:pt idx="2053">
                  <c:v>132.26</c:v>
                </c:pt>
                <c:pt idx="2054">
                  <c:v>132.28</c:v>
                </c:pt>
                <c:pt idx="2055">
                  <c:v>132.29999999999998</c:v>
                </c:pt>
                <c:pt idx="2056">
                  <c:v>132.32000000000033</c:v>
                </c:pt>
                <c:pt idx="2057">
                  <c:v>132.34</c:v>
                </c:pt>
                <c:pt idx="2058">
                  <c:v>132.36000000000001</c:v>
                </c:pt>
                <c:pt idx="2059">
                  <c:v>132.38000000000031</c:v>
                </c:pt>
                <c:pt idx="2060">
                  <c:v>132.4</c:v>
                </c:pt>
                <c:pt idx="2061">
                  <c:v>132.41999999999999</c:v>
                </c:pt>
                <c:pt idx="2062">
                  <c:v>132.44</c:v>
                </c:pt>
                <c:pt idx="2063">
                  <c:v>132.46</c:v>
                </c:pt>
                <c:pt idx="2064">
                  <c:v>132.48000000000027</c:v>
                </c:pt>
                <c:pt idx="2065">
                  <c:v>132.5</c:v>
                </c:pt>
                <c:pt idx="2066">
                  <c:v>132.52000000000001</c:v>
                </c:pt>
                <c:pt idx="2067">
                  <c:v>132.54</c:v>
                </c:pt>
                <c:pt idx="2068">
                  <c:v>132.56</c:v>
                </c:pt>
                <c:pt idx="2069">
                  <c:v>132.57999999999998</c:v>
                </c:pt>
                <c:pt idx="2070">
                  <c:v>132.60000000000002</c:v>
                </c:pt>
                <c:pt idx="2071">
                  <c:v>132.62</c:v>
                </c:pt>
                <c:pt idx="2072">
                  <c:v>132.63999999999999</c:v>
                </c:pt>
                <c:pt idx="2073">
                  <c:v>132.66</c:v>
                </c:pt>
                <c:pt idx="2074">
                  <c:v>132.68</c:v>
                </c:pt>
                <c:pt idx="2075">
                  <c:v>132.69999999999999</c:v>
                </c:pt>
                <c:pt idx="2076">
                  <c:v>132.72000000000003</c:v>
                </c:pt>
                <c:pt idx="2077">
                  <c:v>132.73999999999998</c:v>
                </c:pt>
                <c:pt idx="2078">
                  <c:v>132.76000000000002</c:v>
                </c:pt>
                <c:pt idx="2079">
                  <c:v>132.78</c:v>
                </c:pt>
                <c:pt idx="2080">
                  <c:v>132.80000000000001</c:v>
                </c:pt>
                <c:pt idx="2081">
                  <c:v>132.82000000000031</c:v>
                </c:pt>
                <c:pt idx="2082">
                  <c:v>132.84</c:v>
                </c:pt>
                <c:pt idx="2083">
                  <c:v>132.86000000000001</c:v>
                </c:pt>
                <c:pt idx="2084">
                  <c:v>132.88000000000031</c:v>
                </c:pt>
                <c:pt idx="2085">
                  <c:v>132.9</c:v>
                </c:pt>
                <c:pt idx="2086">
                  <c:v>132.92000000000004</c:v>
                </c:pt>
                <c:pt idx="2087">
                  <c:v>132.94</c:v>
                </c:pt>
                <c:pt idx="2088">
                  <c:v>132.96</c:v>
                </c:pt>
                <c:pt idx="2089">
                  <c:v>132.97999999999999</c:v>
                </c:pt>
                <c:pt idx="2090">
                  <c:v>133</c:v>
                </c:pt>
                <c:pt idx="2091">
                  <c:v>133.02000000000001</c:v>
                </c:pt>
                <c:pt idx="2092">
                  <c:v>133.04</c:v>
                </c:pt>
                <c:pt idx="2093">
                  <c:v>133.06</c:v>
                </c:pt>
                <c:pt idx="2094">
                  <c:v>133.07999999999998</c:v>
                </c:pt>
                <c:pt idx="2095">
                  <c:v>133.1</c:v>
                </c:pt>
                <c:pt idx="2096">
                  <c:v>133.11999999999998</c:v>
                </c:pt>
                <c:pt idx="2097">
                  <c:v>133.13999999999999</c:v>
                </c:pt>
                <c:pt idx="2098">
                  <c:v>133.16</c:v>
                </c:pt>
                <c:pt idx="2099">
                  <c:v>133.18</c:v>
                </c:pt>
                <c:pt idx="2100">
                  <c:v>133.19999999999999</c:v>
                </c:pt>
                <c:pt idx="2101">
                  <c:v>133.22</c:v>
                </c:pt>
                <c:pt idx="2102">
                  <c:v>133.23999999999998</c:v>
                </c:pt>
                <c:pt idx="2103">
                  <c:v>133.26</c:v>
                </c:pt>
                <c:pt idx="2104">
                  <c:v>133.28</c:v>
                </c:pt>
                <c:pt idx="2105">
                  <c:v>133.30000000000001</c:v>
                </c:pt>
                <c:pt idx="2106">
                  <c:v>133.32000000000031</c:v>
                </c:pt>
                <c:pt idx="2107">
                  <c:v>133.34</c:v>
                </c:pt>
                <c:pt idx="2108">
                  <c:v>133.36000000000001</c:v>
                </c:pt>
                <c:pt idx="2109">
                  <c:v>133.38000000000031</c:v>
                </c:pt>
                <c:pt idx="2110">
                  <c:v>133.4</c:v>
                </c:pt>
                <c:pt idx="2111">
                  <c:v>133.42000000000004</c:v>
                </c:pt>
                <c:pt idx="2112">
                  <c:v>133.44</c:v>
                </c:pt>
                <c:pt idx="2113">
                  <c:v>133.46</c:v>
                </c:pt>
                <c:pt idx="2114">
                  <c:v>133.47999999999999</c:v>
                </c:pt>
                <c:pt idx="2115">
                  <c:v>133.5</c:v>
                </c:pt>
                <c:pt idx="2116">
                  <c:v>133.51999999999998</c:v>
                </c:pt>
                <c:pt idx="2117">
                  <c:v>133.54</c:v>
                </c:pt>
                <c:pt idx="2118">
                  <c:v>133.56</c:v>
                </c:pt>
                <c:pt idx="2119">
                  <c:v>133.58000000000001</c:v>
                </c:pt>
                <c:pt idx="2120">
                  <c:v>133.6</c:v>
                </c:pt>
                <c:pt idx="2121">
                  <c:v>133.62</c:v>
                </c:pt>
                <c:pt idx="2122">
                  <c:v>133.63999999999999</c:v>
                </c:pt>
                <c:pt idx="2123">
                  <c:v>133.66</c:v>
                </c:pt>
                <c:pt idx="2124">
                  <c:v>133.67999999999998</c:v>
                </c:pt>
                <c:pt idx="2125">
                  <c:v>133.70000000000002</c:v>
                </c:pt>
                <c:pt idx="2126">
                  <c:v>133.72</c:v>
                </c:pt>
                <c:pt idx="2127">
                  <c:v>133.73999999999998</c:v>
                </c:pt>
                <c:pt idx="2128">
                  <c:v>133.76</c:v>
                </c:pt>
                <c:pt idx="2129">
                  <c:v>133.78</c:v>
                </c:pt>
                <c:pt idx="2130">
                  <c:v>133.79999999999998</c:v>
                </c:pt>
                <c:pt idx="2131">
                  <c:v>133.82000000000031</c:v>
                </c:pt>
                <c:pt idx="2132">
                  <c:v>133.84</c:v>
                </c:pt>
                <c:pt idx="2133">
                  <c:v>133.86000000000001</c:v>
                </c:pt>
                <c:pt idx="2134">
                  <c:v>133.88000000000031</c:v>
                </c:pt>
                <c:pt idx="2135">
                  <c:v>133.9</c:v>
                </c:pt>
                <c:pt idx="2136">
                  <c:v>133.91999999999999</c:v>
                </c:pt>
                <c:pt idx="2137">
                  <c:v>133.94</c:v>
                </c:pt>
                <c:pt idx="2138">
                  <c:v>133.96</c:v>
                </c:pt>
                <c:pt idx="2139">
                  <c:v>133.98000000000027</c:v>
                </c:pt>
                <c:pt idx="2140">
                  <c:v>134</c:v>
                </c:pt>
                <c:pt idx="2141">
                  <c:v>134.02000000000001</c:v>
                </c:pt>
                <c:pt idx="2142">
                  <c:v>134.04</c:v>
                </c:pt>
                <c:pt idx="2143">
                  <c:v>134.06</c:v>
                </c:pt>
                <c:pt idx="2144">
                  <c:v>134.07999999999998</c:v>
                </c:pt>
                <c:pt idx="2145">
                  <c:v>134.1</c:v>
                </c:pt>
                <c:pt idx="2146">
                  <c:v>134.12</c:v>
                </c:pt>
                <c:pt idx="2147">
                  <c:v>134.13999999999999</c:v>
                </c:pt>
                <c:pt idx="2148">
                  <c:v>134.16</c:v>
                </c:pt>
                <c:pt idx="2149">
                  <c:v>134.18</c:v>
                </c:pt>
                <c:pt idx="2150">
                  <c:v>134.19999999999999</c:v>
                </c:pt>
                <c:pt idx="2151">
                  <c:v>134.22</c:v>
                </c:pt>
                <c:pt idx="2152">
                  <c:v>134.23999999999998</c:v>
                </c:pt>
                <c:pt idx="2153">
                  <c:v>134.26000000000002</c:v>
                </c:pt>
                <c:pt idx="2154">
                  <c:v>134.28</c:v>
                </c:pt>
                <c:pt idx="2155">
                  <c:v>134.30000000000001</c:v>
                </c:pt>
                <c:pt idx="2156">
                  <c:v>134.32000000000031</c:v>
                </c:pt>
                <c:pt idx="2157">
                  <c:v>134.34</c:v>
                </c:pt>
                <c:pt idx="2158">
                  <c:v>134.36000000000001</c:v>
                </c:pt>
                <c:pt idx="2159">
                  <c:v>134.38000000000031</c:v>
                </c:pt>
                <c:pt idx="2160">
                  <c:v>134.4</c:v>
                </c:pt>
                <c:pt idx="2161">
                  <c:v>134.42000000000004</c:v>
                </c:pt>
                <c:pt idx="2162">
                  <c:v>134.44</c:v>
                </c:pt>
                <c:pt idx="2163">
                  <c:v>134.46</c:v>
                </c:pt>
                <c:pt idx="2164">
                  <c:v>134.47999999999999</c:v>
                </c:pt>
                <c:pt idx="2165">
                  <c:v>134.5</c:v>
                </c:pt>
                <c:pt idx="2166">
                  <c:v>134.51999999999998</c:v>
                </c:pt>
                <c:pt idx="2167">
                  <c:v>134.54000000000002</c:v>
                </c:pt>
                <c:pt idx="2168">
                  <c:v>134.56</c:v>
                </c:pt>
                <c:pt idx="2169">
                  <c:v>134.58000000000001</c:v>
                </c:pt>
                <c:pt idx="2170">
                  <c:v>134.6</c:v>
                </c:pt>
                <c:pt idx="2171">
                  <c:v>134.62</c:v>
                </c:pt>
                <c:pt idx="2172">
                  <c:v>134.63999999999999</c:v>
                </c:pt>
                <c:pt idx="2173">
                  <c:v>134.66</c:v>
                </c:pt>
                <c:pt idx="2174">
                  <c:v>134.68</c:v>
                </c:pt>
                <c:pt idx="2175">
                  <c:v>134.70000000000002</c:v>
                </c:pt>
                <c:pt idx="2176">
                  <c:v>134.72</c:v>
                </c:pt>
                <c:pt idx="2177">
                  <c:v>134.73999999999998</c:v>
                </c:pt>
                <c:pt idx="2178">
                  <c:v>134.76</c:v>
                </c:pt>
                <c:pt idx="2179">
                  <c:v>134.78</c:v>
                </c:pt>
                <c:pt idx="2180">
                  <c:v>134.79999999999998</c:v>
                </c:pt>
                <c:pt idx="2181">
                  <c:v>134.82000000000033</c:v>
                </c:pt>
                <c:pt idx="2182">
                  <c:v>134.84</c:v>
                </c:pt>
                <c:pt idx="2183">
                  <c:v>134.86000000000001</c:v>
                </c:pt>
                <c:pt idx="2184">
                  <c:v>134.88000000000031</c:v>
                </c:pt>
                <c:pt idx="2185">
                  <c:v>134.9</c:v>
                </c:pt>
                <c:pt idx="2186">
                  <c:v>134.91999999999999</c:v>
                </c:pt>
                <c:pt idx="2187">
                  <c:v>134.94</c:v>
                </c:pt>
                <c:pt idx="2188">
                  <c:v>134.96</c:v>
                </c:pt>
                <c:pt idx="2189">
                  <c:v>134.98000000000027</c:v>
                </c:pt>
                <c:pt idx="2190">
                  <c:v>135</c:v>
                </c:pt>
                <c:pt idx="2191">
                  <c:v>135.02000000000001</c:v>
                </c:pt>
                <c:pt idx="2192">
                  <c:v>135.04</c:v>
                </c:pt>
                <c:pt idx="2193">
                  <c:v>135.06</c:v>
                </c:pt>
                <c:pt idx="2194">
                  <c:v>135.07999999999998</c:v>
                </c:pt>
                <c:pt idx="2195">
                  <c:v>135.10000000000002</c:v>
                </c:pt>
                <c:pt idx="2196">
                  <c:v>135.12</c:v>
                </c:pt>
                <c:pt idx="2197">
                  <c:v>135.13999999999999</c:v>
                </c:pt>
                <c:pt idx="2198">
                  <c:v>135.16</c:v>
                </c:pt>
                <c:pt idx="2199">
                  <c:v>135.18</c:v>
                </c:pt>
                <c:pt idx="2200">
                  <c:v>135.19999999999999</c:v>
                </c:pt>
                <c:pt idx="2201">
                  <c:v>135.22</c:v>
                </c:pt>
                <c:pt idx="2202">
                  <c:v>135.23999999999998</c:v>
                </c:pt>
                <c:pt idx="2203">
                  <c:v>135.26000000000002</c:v>
                </c:pt>
                <c:pt idx="2204">
                  <c:v>135.28</c:v>
                </c:pt>
                <c:pt idx="2205">
                  <c:v>135.30000000000001</c:v>
                </c:pt>
                <c:pt idx="2206">
                  <c:v>135.32000000000031</c:v>
                </c:pt>
                <c:pt idx="2207">
                  <c:v>135.34</c:v>
                </c:pt>
                <c:pt idx="2208">
                  <c:v>135.36000000000001</c:v>
                </c:pt>
                <c:pt idx="2209">
                  <c:v>135.38000000000034</c:v>
                </c:pt>
                <c:pt idx="2210">
                  <c:v>135.4</c:v>
                </c:pt>
                <c:pt idx="2211">
                  <c:v>135.42000000000004</c:v>
                </c:pt>
                <c:pt idx="2212">
                  <c:v>135.44</c:v>
                </c:pt>
                <c:pt idx="2213">
                  <c:v>135.46</c:v>
                </c:pt>
                <c:pt idx="2214">
                  <c:v>135.47999999999999</c:v>
                </c:pt>
                <c:pt idx="2215">
                  <c:v>135.5</c:v>
                </c:pt>
                <c:pt idx="2216">
                  <c:v>135.52000000000001</c:v>
                </c:pt>
                <c:pt idx="2217">
                  <c:v>135.54000000000002</c:v>
                </c:pt>
                <c:pt idx="2218">
                  <c:v>135.56</c:v>
                </c:pt>
                <c:pt idx="2219">
                  <c:v>135.58000000000001</c:v>
                </c:pt>
                <c:pt idx="2220">
                  <c:v>135.6</c:v>
                </c:pt>
                <c:pt idx="2221">
                  <c:v>135.62</c:v>
                </c:pt>
                <c:pt idx="2222">
                  <c:v>135.63999999999999</c:v>
                </c:pt>
                <c:pt idx="2223">
                  <c:v>135.66000000000003</c:v>
                </c:pt>
                <c:pt idx="2224">
                  <c:v>135.68</c:v>
                </c:pt>
                <c:pt idx="2225">
                  <c:v>135.70000000000002</c:v>
                </c:pt>
                <c:pt idx="2226">
                  <c:v>135.72</c:v>
                </c:pt>
                <c:pt idx="2227">
                  <c:v>135.73999999999998</c:v>
                </c:pt>
                <c:pt idx="2228">
                  <c:v>135.76</c:v>
                </c:pt>
                <c:pt idx="2229">
                  <c:v>135.78</c:v>
                </c:pt>
                <c:pt idx="2230">
                  <c:v>135.80000000000001</c:v>
                </c:pt>
                <c:pt idx="2231">
                  <c:v>135.82000000000033</c:v>
                </c:pt>
                <c:pt idx="2232">
                  <c:v>135.84</c:v>
                </c:pt>
                <c:pt idx="2233">
                  <c:v>135.86000000000001</c:v>
                </c:pt>
                <c:pt idx="2234">
                  <c:v>135.88000000000031</c:v>
                </c:pt>
                <c:pt idx="2235">
                  <c:v>135.9</c:v>
                </c:pt>
                <c:pt idx="2236">
                  <c:v>135.91999999999999</c:v>
                </c:pt>
                <c:pt idx="2237">
                  <c:v>135.94</c:v>
                </c:pt>
                <c:pt idx="2238">
                  <c:v>135.96</c:v>
                </c:pt>
                <c:pt idx="2239">
                  <c:v>135.98000000000027</c:v>
                </c:pt>
                <c:pt idx="2240">
                  <c:v>136</c:v>
                </c:pt>
                <c:pt idx="2241">
                  <c:v>136.02000000000001</c:v>
                </c:pt>
                <c:pt idx="2242">
                  <c:v>136.04</c:v>
                </c:pt>
                <c:pt idx="2243">
                  <c:v>136.06</c:v>
                </c:pt>
                <c:pt idx="2244">
                  <c:v>136.08000000000001</c:v>
                </c:pt>
                <c:pt idx="2245">
                  <c:v>136.1</c:v>
                </c:pt>
                <c:pt idx="2246">
                  <c:v>136.12</c:v>
                </c:pt>
                <c:pt idx="2247">
                  <c:v>136.13999999999999</c:v>
                </c:pt>
                <c:pt idx="2248">
                  <c:v>136.16</c:v>
                </c:pt>
                <c:pt idx="2249">
                  <c:v>136.17999999999998</c:v>
                </c:pt>
                <c:pt idx="2250">
                  <c:v>136.19999999999999</c:v>
                </c:pt>
                <c:pt idx="2251">
                  <c:v>136.22</c:v>
                </c:pt>
                <c:pt idx="2252">
                  <c:v>136.23999999999998</c:v>
                </c:pt>
                <c:pt idx="2253">
                  <c:v>136.26</c:v>
                </c:pt>
                <c:pt idx="2254">
                  <c:v>136.28</c:v>
                </c:pt>
                <c:pt idx="2255">
                  <c:v>136.29999999999998</c:v>
                </c:pt>
                <c:pt idx="2256">
                  <c:v>136.32000000000031</c:v>
                </c:pt>
                <c:pt idx="2257">
                  <c:v>136.33999999999997</c:v>
                </c:pt>
                <c:pt idx="2258">
                  <c:v>136.36000000000001</c:v>
                </c:pt>
                <c:pt idx="2259">
                  <c:v>136.38000000000031</c:v>
                </c:pt>
                <c:pt idx="2260">
                  <c:v>136.4</c:v>
                </c:pt>
                <c:pt idx="2261">
                  <c:v>136.41999999999999</c:v>
                </c:pt>
                <c:pt idx="2262">
                  <c:v>136.44</c:v>
                </c:pt>
                <c:pt idx="2263">
                  <c:v>136.46</c:v>
                </c:pt>
                <c:pt idx="2264">
                  <c:v>136.47999999999999</c:v>
                </c:pt>
                <c:pt idx="2265">
                  <c:v>136.5</c:v>
                </c:pt>
                <c:pt idx="2266">
                  <c:v>136.52000000000001</c:v>
                </c:pt>
                <c:pt idx="2267">
                  <c:v>136.54</c:v>
                </c:pt>
                <c:pt idx="2268">
                  <c:v>136.56</c:v>
                </c:pt>
                <c:pt idx="2269">
                  <c:v>136.57999999999998</c:v>
                </c:pt>
                <c:pt idx="2270">
                  <c:v>136.6</c:v>
                </c:pt>
                <c:pt idx="2271">
                  <c:v>136.61999999999998</c:v>
                </c:pt>
                <c:pt idx="2272">
                  <c:v>136.63999999999999</c:v>
                </c:pt>
                <c:pt idx="2273">
                  <c:v>136.66</c:v>
                </c:pt>
                <c:pt idx="2274">
                  <c:v>136.68</c:v>
                </c:pt>
                <c:pt idx="2275">
                  <c:v>136.69999999999999</c:v>
                </c:pt>
                <c:pt idx="2276">
                  <c:v>136.72</c:v>
                </c:pt>
                <c:pt idx="2277">
                  <c:v>136.73999999999998</c:v>
                </c:pt>
                <c:pt idx="2278">
                  <c:v>136.76</c:v>
                </c:pt>
                <c:pt idx="2279">
                  <c:v>136.78</c:v>
                </c:pt>
                <c:pt idx="2280">
                  <c:v>136.80000000000001</c:v>
                </c:pt>
                <c:pt idx="2281">
                  <c:v>136.82000000000031</c:v>
                </c:pt>
                <c:pt idx="2282">
                  <c:v>136.84</c:v>
                </c:pt>
                <c:pt idx="2283">
                  <c:v>136.86000000000001</c:v>
                </c:pt>
                <c:pt idx="2284">
                  <c:v>136.88000000000031</c:v>
                </c:pt>
                <c:pt idx="2285">
                  <c:v>136.9</c:v>
                </c:pt>
                <c:pt idx="2286">
                  <c:v>136.92000000000004</c:v>
                </c:pt>
                <c:pt idx="2287">
                  <c:v>136.94</c:v>
                </c:pt>
                <c:pt idx="2288">
                  <c:v>136.96</c:v>
                </c:pt>
                <c:pt idx="2289">
                  <c:v>136.97999999999999</c:v>
                </c:pt>
                <c:pt idx="2290">
                  <c:v>137</c:v>
                </c:pt>
                <c:pt idx="2291">
                  <c:v>137.01999999999998</c:v>
                </c:pt>
                <c:pt idx="2292">
                  <c:v>137.04</c:v>
                </c:pt>
                <c:pt idx="2293">
                  <c:v>137.06</c:v>
                </c:pt>
                <c:pt idx="2294">
                  <c:v>137.08000000000001</c:v>
                </c:pt>
                <c:pt idx="2295">
                  <c:v>137.1</c:v>
                </c:pt>
                <c:pt idx="2296">
                  <c:v>137.12</c:v>
                </c:pt>
                <c:pt idx="2297">
                  <c:v>137.13999999999999</c:v>
                </c:pt>
                <c:pt idx="2298">
                  <c:v>137.16</c:v>
                </c:pt>
                <c:pt idx="2299">
                  <c:v>137.17999999999998</c:v>
                </c:pt>
                <c:pt idx="2300">
                  <c:v>137.20000000000002</c:v>
                </c:pt>
                <c:pt idx="2301">
                  <c:v>137.22</c:v>
                </c:pt>
                <c:pt idx="2302">
                  <c:v>137.23999999999998</c:v>
                </c:pt>
                <c:pt idx="2303">
                  <c:v>137.26</c:v>
                </c:pt>
                <c:pt idx="2304">
                  <c:v>137.28</c:v>
                </c:pt>
                <c:pt idx="2305">
                  <c:v>137.29999999999998</c:v>
                </c:pt>
                <c:pt idx="2306">
                  <c:v>137.32000000000031</c:v>
                </c:pt>
                <c:pt idx="2307">
                  <c:v>137.34</c:v>
                </c:pt>
                <c:pt idx="2308">
                  <c:v>137.36000000000001</c:v>
                </c:pt>
                <c:pt idx="2309">
                  <c:v>137.38000000000031</c:v>
                </c:pt>
                <c:pt idx="2310">
                  <c:v>137.4</c:v>
                </c:pt>
                <c:pt idx="2311">
                  <c:v>137.41999999999999</c:v>
                </c:pt>
                <c:pt idx="2312">
                  <c:v>137.44</c:v>
                </c:pt>
                <c:pt idx="2313">
                  <c:v>137.46</c:v>
                </c:pt>
                <c:pt idx="2314">
                  <c:v>137.48000000000027</c:v>
                </c:pt>
                <c:pt idx="2315">
                  <c:v>137.5</c:v>
                </c:pt>
                <c:pt idx="2316">
                  <c:v>137.52000000000001</c:v>
                </c:pt>
                <c:pt idx="2317">
                  <c:v>137.54</c:v>
                </c:pt>
                <c:pt idx="2318">
                  <c:v>137.56</c:v>
                </c:pt>
                <c:pt idx="2319">
                  <c:v>137.57999999999998</c:v>
                </c:pt>
                <c:pt idx="2320">
                  <c:v>137.6</c:v>
                </c:pt>
                <c:pt idx="2321">
                  <c:v>137.62</c:v>
                </c:pt>
                <c:pt idx="2322">
                  <c:v>137.63999999999999</c:v>
                </c:pt>
                <c:pt idx="2323">
                  <c:v>137.66</c:v>
                </c:pt>
                <c:pt idx="2324">
                  <c:v>137.68</c:v>
                </c:pt>
                <c:pt idx="2325">
                  <c:v>137.69999999999999</c:v>
                </c:pt>
                <c:pt idx="2326">
                  <c:v>137.72</c:v>
                </c:pt>
                <c:pt idx="2327">
                  <c:v>137.73999999999998</c:v>
                </c:pt>
                <c:pt idx="2328">
                  <c:v>137.76000000000002</c:v>
                </c:pt>
                <c:pt idx="2329">
                  <c:v>137.78</c:v>
                </c:pt>
                <c:pt idx="2330">
                  <c:v>137.80000000000001</c:v>
                </c:pt>
                <c:pt idx="2331">
                  <c:v>137.82000000000031</c:v>
                </c:pt>
                <c:pt idx="2332">
                  <c:v>137.84</c:v>
                </c:pt>
                <c:pt idx="2333">
                  <c:v>137.86000000000001</c:v>
                </c:pt>
                <c:pt idx="2334">
                  <c:v>137.88000000000031</c:v>
                </c:pt>
                <c:pt idx="2335">
                  <c:v>137.9</c:v>
                </c:pt>
                <c:pt idx="2336">
                  <c:v>137.92000000000004</c:v>
                </c:pt>
                <c:pt idx="2337">
                  <c:v>137.94</c:v>
                </c:pt>
                <c:pt idx="2338">
                  <c:v>137.96</c:v>
                </c:pt>
                <c:pt idx="2339">
                  <c:v>137.97999999999999</c:v>
                </c:pt>
                <c:pt idx="2340">
                  <c:v>138</c:v>
                </c:pt>
                <c:pt idx="2341">
                  <c:v>138.01999999999998</c:v>
                </c:pt>
                <c:pt idx="2342">
                  <c:v>138.04000000000002</c:v>
                </c:pt>
                <c:pt idx="2343">
                  <c:v>138.06</c:v>
                </c:pt>
                <c:pt idx="2344">
                  <c:v>138.08000000000001</c:v>
                </c:pt>
                <c:pt idx="2345">
                  <c:v>138.1</c:v>
                </c:pt>
                <c:pt idx="2346">
                  <c:v>138.12</c:v>
                </c:pt>
                <c:pt idx="2347">
                  <c:v>138.13999999999999</c:v>
                </c:pt>
                <c:pt idx="2348">
                  <c:v>138.16</c:v>
                </c:pt>
                <c:pt idx="2349">
                  <c:v>138.18</c:v>
                </c:pt>
                <c:pt idx="2350">
                  <c:v>138.20000000000002</c:v>
                </c:pt>
                <c:pt idx="2351">
                  <c:v>138.22</c:v>
                </c:pt>
                <c:pt idx="2352">
                  <c:v>138.23999999999998</c:v>
                </c:pt>
                <c:pt idx="2353">
                  <c:v>138.26</c:v>
                </c:pt>
                <c:pt idx="2354">
                  <c:v>138.28</c:v>
                </c:pt>
                <c:pt idx="2355">
                  <c:v>138.29999999999998</c:v>
                </c:pt>
                <c:pt idx="2356">
                  <c:v>138.32000000000033</c:v>
                </c:pt>
                <c:pt idx="2357">
                  <c:v>138.34</c:v>
                </c:pt>
                <c:pt idx="2358">
                  <c:v>138.36000000000001</c:v>
                </c:pt>
                <c:pt idx="2359">
                  <c:v>138.38000000000031</c:v>
                </c:pt>
                <c:pt idx="2360">
                  <c:v>138.4</c:v>
                </c:pt>
                <c:pt idx="2361">
                  <c:v>138.41999999999999</c:v>
                </c:pt>
                <c:pt idx="2362">
                  <c:v>138.44</c:v>
                </c:pt>
                <c:pt idx="2363">
                  <c:v>138.46</c:v>
                </c:pt>
                <c:pt idx="2364">
                  <c:v>138.48000000000027</c:v>
                </c:pt>
                <c:pt idx="2365">
                  <c:v>138.5</c:v>
                </c:pt>
                <c:pt idx="2366">
                  <c:v>138.52000000000001</c:v>
                </c:pt>
                <c:pt idx="2367">
                  <c:v>138.54</c:v>
                </c:pt>
                <c:pt idx="2368">
                  <c:v>138.56</c:v>
                </c:pt>
                <c:pt idx="2369">
                  <c:v>138.57999999999998</c:v>
                </c:pt>
                <c:pt idx="2370">
                  <c:v>138.60000000000002</c:v>
                </c:pt>
                <c:pt idx="2371">
                  <c:v>138.62</c:v>
                </c:pt>
                <c:pt idx="2372">
                  <c:v>138.63999999999999</c:v>
                </c:pt>
                <c:pt idx="2373">
                  <c:v>138.66</c:v>
                </c:pt>
                <c:pt idx="2374">
                  <c:v>138.68</c:v>
                </c:pt>
                <c:pt idx="2375">
                  <c:v>138.69999999999999</c:v>
                </c:pt>
                <c:pt idx="2376">
                  <c:v>138.72</c:v>
                </c:pt>
                <c:pt idx="2377">
                  <c:v>138.73999999999998</c:v>
                </c:pt>
                <c:pt idx="2378">
                  <c:v>138.76000000000002</c:v>
                </c:pt>
                <c:pt idx="2379">
                  <c:v>138.78</c:v>
                </c:pt>
                <c:pt idx="2380">
                  <c:v>138.80000000000001</c:v>
                </c:pt>
                <c:pt idx="2381">
                  <c:v>138.82000000000031</c:v>
                </c:pt>
                <c:pt idx="2382">
                  <c:v>138.84</c:v>
                </c:pt>
                <c:pt idx="2383">
                  <c:v>138.86000000000001</c:v>
                </c:pt>
                <c:pt idx="2384">
                  <c:v>138.88000000000034</c:v>
                </c:pt>
                <c:pt idx="2385">
                  <c:v>138.9</c:v>
                </c:pt>
                <c:pt idx="2386">
                  <c:v>138.92000000000004</c:v>
                </c:pt>
                <c:pt idx="2387">
                  <c:v>138.94</c:v>
                </c:pt>
                <c:pt idx="2388">
                  <c:v>138.96</c:v>
                </c:pt>
                <c:pt idx="2389">
                  <c:v>138.97999999999999</c:v>
                </c:pt>
                <c:pt idx="2390">
                  <c:v>139</c:v>
                </c:pt>
                <c:pt idx="2391">
                  <c:v>139.02000000000001</c:v>
                </c:pt>
                <c:pt idx="2392">
                  <c:v>139.04</c:v>
                </c:pt>
                <c:pt idx="2393">
                  <c:v>139.06</c:v>
                </c:pt>
                <c:pt idx="2394">
                  <c:v>139.08000000000001</c:v>
                </c:pt>
                <c:pt idx="2395">
                  <c:v>139.1</c:v>
                </c:pt>
                <c:pt idx="2396">
                  <c:v>139.12</c:v>
                </c:pt>
                <c:pt idx="2397">
                  <c:v>139.13999999999999</c:v>
                </c:pt>
                <c:pt idx="2398">
                  <c:v>139.16</c:v>
                </c:pt>
                <c:pt idx="2399">
                  <c:v>139.18</c:v>
                </c:pt>
                <c:pt idx="2400">
                  <c:v>139.19999999999999</c:v>
                </c:pt>
                <c:pt idx="2401">
                  <c:v>139.22</c:v>
                </c:pt>
                <c:pt idx="2402">
                  <c:v>139.23999999999998</c:v>
                </c:pt>
                <c:pt idx="2403">
                  <c:v>139.26</c:v>
                </c:pt>
                <c:pt idx="2404">
                  <c:v>139.28</c:v>
                </c:pt>
                <c:pt idx="2405">
                  <c:v>139.30000000000001</c:v>
                </c:pt>
                <c:pt idx="2406">
                  <c:v>139.32000000000031</c:v>
                </c:pt>
                <c:pt idx="2407">
                  <c:v>139.34</c:v>
                </c:pt>
                <c:pt idx="2408">
                  <c:v>139.36000000000001</c:v>
                </c:pt>
                <c:pt idx="2409">
                  <c:v>139.38000000000031</c:v>
                </c:pt>
                <c:pt idx="2410">
                  <c:v>139.4</c:v>
                </c:pt>
                <c:pt idx="2411">
                  <c:v>139.41999999999999</c:v>
                </c:pt>
                <c:pt idx="2412">
                  <c:v>139.44</c:v>
                </c:pt>
                <c:pt idx="2413">
                  <c:v>139.46</c:v>
                </c:pt>
                <c:pt idx="2414">
                  <c:v>139.47999999999999</c:v>
                </c:pt>
                <c:pt idx="2415">
                  <c:v>139.5</c:v>
                </c:pt>
                <c:pt idx="2416">
                  <c:v>139.51999999999998</c:v>
                </c:pt>
                <c:pt idx="2417">
                  <c:v>139.54</c:v>
                </c:pt>
                <c:pt idx="2418">
                  <c:v>139.55999999999997</c:v>
                </c:pt>
                <c:pt idx="2419">
                  <c:v>139.58000000000001</c:v>
                </c:pt>
                <c:pt idx="2420">
                  <c:v>139.6</c:v>
                </c:pt>
                <c:pt idx="2421">
                  <c:v>139.62</c:v>
                </c:pt>
                <c:pt idx="2422">
                  <c:v>139.63999999999999</c:v>
                </c:pt>
                <c:pt idx="2423">
                  <c:v>139.66</c:v>
                </c:pt>
                <c:pt idx="2424">
                  <c:v>139.67999999999998</c:v>
                </c:pt>
                <c:pt idx="2425">
                  <c:v>139.69999999999999</c:v>
                </c:pt>
                <c:pt idx="2426">
                  <c:v>139.72</c:v>
                </c:pt>
                <c:pt idx="2427">
                  <c:v>139.73999999999998</c:v>
                </c:pt>
                <c:pt idx="2428">
                  <c:v>139.76</c:v>
                </c:pt>
                <c:pt idx="2429">
                  <c:v>139.78</c:v>
                </c:pt>
                <c:pt idx="2430">
                  <c:v>139.79999999999998</c:v>
                </c:pt>
                <c:pt idx="2431">
                  <c:v>139.82000000000031</c:v>
                </c:pt>
                <c:pt idx="2432">
                  <c:v>139.83999999999997</c:v>
                </c:pt>
                <c:pt idx="2433">
                  <c:v>139.86000000000001</c:v>
                </c:pt>
                <c:pt idx="2434">
                  <c:v>139.88000000000031</c:v>
                </c:pt>
                <c:pt idx="2435">
                  <c:v>139.9</c:v>
                </c:pt>
                <c:pt idx="2436">
                  <c:v>139.91999999999999</c:v>
                </c:pt>
                <c:pt idx="2437">
                  <c:v>139.94</c:v>
                </c:pt>
                <c:pt idx="2438">
                  <c:v>139.96</c:v>
                </c:pt>
                <c:pt idx="2439">
                  <c:v>139.97999999999999</c:v>
                </c:pt>
                <c:pt idx="2440">
                  <c:v>140</c:v>
                </c:pt>
                <c:pt idx="2441">
                  <c:v>140.02000000000001</c:v>
                </c:pt>
                <c:pt idx="2442">
                  <c:v>140.04</c:v>
                </c:pt>
                <c:pt idx="2443">
                  <c:v>140.06</c:v>
                </c:pt>
                <c:pt idx="2444">
                  <c:v>140.07999999999998</c:v>
                </c:pt>
                <c:pt idx="2445">
                  <c:v>140.1</c:v>
                </c:pt>
                <c:pt idx="2446">
                  <c:v>140.11999999999998</c:v>
                </c:pt>
                <c:pt idx="2447">
                  <c:v>140.13999999999999</c:v>
                </c:pt>
                <c:pt idx="2448">
                  <c:v>140.16</c:v>
                </c:pt>
                <c:pt idx="2449">
                  <c:v>140.18</c:v>
                </c:pt>
                <c:pt idx="2450">
                  <c:v>140.19999999999999</c:v>
                </c:pt>
                <c:pt idx="2451">
                  <c:v>140.22</c:v>
                </c:pt>
                <c:pt idx="2452">
                  <c:v>140.23999999999998</c:v>
                </c:pt>
                <c:pt idx="2453">
                  <c:v>140.26000000000002</c:v>
                </c:pt>
                <c:pt idx="2454">
                  <c:v>140.28</c:v>
                </c:pt>
                <c:pt idx="2455">
                  <c:v>140.30000000000001</c:v>
                </c:pt>
                <c:pt idx="2456">
                  <c:v>140.32000000000031</c:v>
                </c:pt>
                <c:pt idx="2457">
                  <c:v>140.34</c:v>
                </c:pt>
                <c:pt idx="2458">
                  <c:v>140.36000000000001</c:v>
                </c:pt>
                <c:pt idx="2459">
                  <c:v>140.38000000000031</c:v>
                </c:pt>
                <c:pt idx="2460">
                  <c:v>140.4</c:v>
                </c:pt>
                <c:pt idx="2461">
                  <c:v>140.42000000000004</c:v>
                </c:pt>
                <c:pt idx="2462">
                  <c:v>140.44</c:v>
                </c:pt>
                <c:pt idx="2463">
                  <c:v>140.46</c:v>
                </c:pt>
                <c:pt idx="2464">
                  <c:v>140.47999999999999</c:v>
                </c:pt>
                <c:pt idx="2465">
                  <c:v>140.5</c:v>
                </c:pt>
                <c:pt idx="2466">
                  <c:v>140.51999999999998</c:v>
                </c:pt>
                <c:pt idx="2467">
                  <c:v>140.54000000000002</c:v>
                </c:pt>
                <c:pt idx="2468">
                  <c:v>140.56</c:v>
                </c:pt>
                <c:pt idx="2469">
                  <c:v>140.58000000000001</c:v>
                </c:pt>
                <c:pt idx="2470">
                  <c:v>140.6</c:v>
                </c:pt>
                <c:pt idx="2471">
                  <c:v>140.62</c:v>
                </c:pt>
                <c:pt idx="2472">
                  <c:v>140.63999999999999</c:v>
                </c:pt>
                <c:pt idx="2473">
                  <c:v>140.66</c:v>
                </c:pt>
                <c:pt idx="2474">
                  <c:v>140.68</c:v>
                </c:pt>
                <c:pt idx="2475">
                  <c:v>140.70000000000002</c:v>
                </c:pt>
                <c:pt idx="2476">
                  <c:v>140.72</c:v>
                </c:pt>
                <c:pt idx="2477">
                  <c:v>140.73999999999998</c:v>
                </c:pt>
                <c:pt idx="2478">
                  <c:v>140.76</c:v>
                </c:pt>
                <c:pt idx="2479">
                  <c:v>140.78</c:v>
                </c:pt>
                <c:pt idx="2480">
                  <c:v>140.79999999999998</c:v>
                </c:pt>
                <c:pt idx="2481">
                  <c:v>140.82000000000033</c:v>
                </c:pt>
                <c:pt idx="2482">
                  <c:v>140.84</c:v>
                </c:pt>
                <c:pt idx="2483">
                  <c:v>140.86000000000001</c:v>
                </c:pt>
                <c:pt idx="2484">
                  <c:v>140.88000000000031</c:v>
                </c:pt>
                <c:pt idx="2485">
                  <c:v>140.9</c:v>
                </c:pt>
                <c:pt idx="2486">
                  <c:v>140.91999999999999</c:v>
                </c:pt>
                <c:pt idx="2487">
                  <c:v>140.94</c:v>
                </c:pt>
                <c:pt idx="2488">
                  <c:v>140.96</c:v>
                </c:pt>
                <c:pt idx="2489">
                  <c:v>140.98000000000027</c:v>
                </c:pt>
                <c:pt idx="2490">
                  <c:v>141</c:v>
                </c:pt>
                <c:pt idx="2491">
                  <c:v>141.02000000000001</c:v>
                </c:pt>
                <c:pt idx="2492">
                  <c:v>141.04</c:v>
                </c:pt>
                <c:pt idx="2493">
                  <c:v>141.06</c:v>
                </c:pt>
                <c:pt idx="2494">
                  <c:v>141.07999999999998</c:v>
                </c:pt>
                <c:pt idx="2495">
                  <c:v>141.10000000000002</c:v>
                </c:pt>
                <c:pt idx="2496">
                  <c:v>141.12</c:v>
                </c:pt>
                <c:pt idx="2497">
                  <c:v>141.13999999999999</c:v>
                </c:pt>
                <c:pt idx="2498">
                  <c:v>141.16</c:v>
                </c:pt>
                <c:pt idx="2499">
                  <c:v>141.18</c:v>
                </c:pt>
              </c:numCache>
            </c:numRef>
          </c:xVal>
          <c:yVal>
            <c:numRef>
              <c:f>Sheet1!$D$1:$D$2500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8</c:v>
                </c:pt>
                <c:pt idx="27">
                  <c:v>8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8</c:v>
                </c:pt>
                <c:pt idx="35">
                  <c:v>4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8</c:v>
                </c:pt>
                <c:pt idx="70">
                  <c:v>8</c:v>
                </c:pt>
                <c:pt idx="71">
                  <c:v>8</c:v>
                </c:pt>
                <c:pt idx="72">
                  <c:v>8</c:v>
                </c:pt>
                <c:pt idx="73">
                  <c:v>8</c:v>
                </c:pt>
                <c:pt idx="74">
                  <c:v>8</c:v>
                </c:pt>
                <c:pt idx="75">
                  <c:v>8</c:v>
                </c:pt>
                <c:pt idx="76">
                  <c:v>8</c:v>
                </c:pt>
                <c:pt idx="77">
                  <c:v>8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-4</c:v>
                </c:pt>
                <c:pt idx="161">
                  <c:v>-4</c:v>
                </c:pt>
                <c:pt idx="162">
                  <c:v>-4</c:v>
                </c:pt>
                <c:pt idx="163">
                  <c:v>-4</c:v>
                </c:pt>
                <c:pt idx="164">
                  <c:v>-4</c:v>
                </c:pt>
                <c:pt idx="165">
                  <c:v>-4</c:v>
                </c:pt>
                <c:pt idx="166">
                  <c:v>-4</c:v>
                </c:pt>
                <c:pt idx="167">
                  <c:v>-4</c:v>
                </c:pt>
                <c:pt idx="168">
                  <c:v>-8</c:v>
                </c:pt>
                <c:pt idx="169">
                  <c:v>-8</c:v>
                </c:pt>
                <c:pt idx="170">
                  <c:v>-8</c:v>
                </c:pt>
                <c:pt idx="171">
                  <c:v>-8</c:v>
                </c:pt>
                <c:pt idx="172">
                  <c:v>-8</c:v>
                </c:pt>
                <c:pt idx="173">
                  <c:v>-8</c:v>
                </c:pt>
                <c:pt idx="174">
                  <c:v>-12</c:v>
                </c:pt>
                <c:pt idx="175">
                  <c:v>-12</c:v>
                </c:pt>
                <c:pt idx="176">
                  <c:v>-12</c:v>
                </c:pt>
                <c:pt idx="177">
                  <c:v>-12</c:v>
                </c:pt>
                <c:pt idx="178">
                  <c:v>-12</c:v>
                </c:pt>
                <c:pt idx="179">
                  <c:v>-16</c:v>
                </c:pt>
                <c:pt idx="180">
                  <c:v>-16</c:v>
                </c:pt>
                <c:pt idx="181">
                  <c:v>-16</c:v>
                </c:pt>
                <c:pt idx="182">
                  <c:v>-16</c:v>
                </c:pt>
                <c:pt idx="183">
                  <c:v>-20</c:v>
                </c:pt>
                <c:pt idx="184">
                  <c:v>-20</c:v>
                </c:pt>
                <c:pt idx="185">
                  <c:v>-20</c:v>
                </c:pt>
                <c:pt idx="186">
                  <c:v>-20</c:v>
                </c:pt>
                <c:pt idx="187">
                  <c:v>-24</c:v>
                </c:pt>
                <c:pt idx="188">
                  <c:v>-24</c:v>
                </c:pt>
                <c:pt idx="189">
                  <c:v>-24</c:v>
                </c:pt>
                <c:pt idx="190">
                  <c:v>-28</c:v>
                </c:pt>
                <c:pt idx="191">
                  <c:v>-28</c:v>
                </c:pt>
                <c:pt idx="192">
                  <c:v>-28</c:v>
                </c:pt>
                <c:pt idx="193">
                  <c:v>-32</c:v>
                </c:pt>
                <c:pt idx="194">
                  <c:v>-32</c:v>
                </c:pt>
                <c:pt idx="195">
                  <c:v>-36</c:v>
                </c:pt>
                <c:pt idx="196">
                  <c:v>-36</c:v>
                </c:pt>
                <c:pt idx="197">
                  <c:v>-36</c:v>
                </c:pt>
                <c:pt idx="198">
                  <c:v>-40</c:v>
                </c:pt>
                <c:pt idx="199">
                  <c:v>-40</c:v>
                </c:pt>
                <c:pt idx="200">
                  <c:v>-44</c:v>
                </c:pt>
                <c:pt idx="201">
                  <c:v>-44</c:v>
                </c:pt>
                <c:pt idx="202">
                  <c:v>-48</c:v>
                </c:pt>
                <c:pt idx="203">
                  <c:v>-48</c:v>
                </c:pt>
                <c:pt idx="204">
                  <c:v>-52</c:v>
                </c:pt>
                <c:pt idx="205">
                  <c:v>-52</c:v>
                </c:pt>
                <c:pt idx="206">
                  <c:v>-56</c:v>
                </c:pt>
                <c:pt idx="207">
                  <c:v>-56</c:v>
                </c:pt>
                <c:pt idx="208">
                  <c:v>-60</c:v>
                </c:pt>
                <c:pt idx="209">
                  <c:v>-60</c:v>
                </c:pt>
                <c:pt idx="210">
                  <c:v>-64</c:v>
                </c:pt>
                <c:pt idx="211">
                  <c:v>-64</c:v>
                </c:pt>
                <c:pt idx="212">
                  <c:v>-68</c:v>
                </c:pt>
                <c:pt idx="213">
                  <c:v>-72</c:v>
                </c:pt>
                <c:pt idx="214">
                  <c:v>-72</c:v>
                </c:pt>
                <c:pt idx="215">
                  <c:v>-76</c:v>
                </c:pt>
                <c:pt idx="216">
                  <c:v>-80</c:v>
                </c:pt>
                <c:pt idx="217">
                  <c:v>-80</c:v>
                </c:pt>
                <c:pt idx="218">
                  <c:v>-84</c:v>
                </c:pt>
                <c:pt idx="219">
                  <c:v>-88</c:v>
                </c:pt>
                <c:pt idx="220">
                  <c:v>-88</c:v>
                </c:pt>
                <c:pt idx="221">
                  <c:v>-92</c:v>
                </c:pt>
                <c:pt idx="222">
                  <c:v>-96</c:v>
                </c:pt>
                <c:pt idx="223">
                  <c:v>-96</c:v>
                </c:pt>
                <c:pt idx="224">
                  <c:v>-100</c:v>
                </c:pt>
                <c:pt idx="225">
                  <c:v>-104</c:v>
                </c:pt>
                <c:pt idx="226">
                  <c:v>-108</c:v>
                </c:pt>
                <c:pt idx="227">
                  <c:v>-112</c:v>
                </c:pt>
                <c:pt idx="228">
                  <c:v>-112</c:v>
                </c:pt>
                <c:pt idx="229">
                  <c:v>-116</c:v>
                </c:pt>
                <c:pt idx="230">
                  <c:v>-120</c:v>
                </c:pt>
                <c:pt idx="231">
                  <c:v>-124</c:v>
                </c:pt>
                <c:pt idx="232">
                  <c:v>-128</c:v>
                </c:pt>
                <c:pt idx="233">
                  <c:v>-132</c:v>
                </c:pt>
                <c:pt idx="234">
                  <c:v>-136</c:v>
                </c:pt>
                <c:pt idx="235">
                  <c:v>-140</c:v>
                </c:pt>
                <c:pt idx="236">
                  <c:v>-140</c:v>
                </c:pt>
                <c:pt idx="237">
                  <c:v>-144</c:v>
                </c:pt>
                <c:pt idx="238">
                  <c:v>-148</c:v>
                </c:pt>
                <c:pt idx="239">
                  <c:v>-152</c:v>
                </c:pt>
                <c:pt idx="240">
                  <c:v>-156</c:v>
                </c:pt>
                <c:pt idx="241">
                  <c:v>-160</c:v>
                </c:pt>
                <c:pt idx="242">
                  <c:v>-164</c:v>
                </c:pt>
                <c:pt idx="243">
                  <c:v>-168</c:v>
                </c:pt>
                <c:pt idx="244">
                  <c:v>-172</c:v>
                </c:pt>
                <c:pt idx="245">
                  <c:v>-176</c:v>
                </c:pt>
                <c:pt idx="246">
                  <c:v>-180</c:v>
                </c:pt>
                <c:pt idx="247">
                  <c:v>-184</c:v>
                </c:pt>
                <c:pt idx="248">
                  <c:v>-188</c:v>
                </c:pt>
                <c:pt idx="249">
                  <c:v>-196</c:v>
                </c:pt>
                <c:pt idx="250">
                  <c:v>-200</c:v>
                </c:pt>
                <c:pt idx="251">
                  <c:v>-204</c:v>
                </c:pt>
                <c:pt idx="252">
                  <c:v>-208</c:v>
                </c:pt>
                <c:pt idx="253">
                  <c:v>-212</c:v>
                </c:pt>
                <c:pt idx="254">
                  <c:v>-216</c:v>
                </c:pt>
                <c:pt idx="255">
                  <c:v>-220</c:v>
                </c:pt>
                <c:pt idx="256">
                  <c:v>-224</c:v>
                </c:pt>
                <c:pt idx="257">
                  <c:v>-228</c:v>
                </c:pt>
                <c:pt idx="258">
                  <c:v>-236</c:v>
                </c:pt>
                <c:pt idx="259">
                  <c:v>-240</c:v>
                </c:pt>
                <c:pt idx="260">
                  <c:v>-244</c:v>
                </c:pt>
                <c:pt idx="261">
                  <c:v>-248</c:v>
                </c:pt>
                <c:pt idx="262">
                  <c:v>-252</c:v>
                </c:pt>
                <c:pt idx="263">
                  <c:v>-256</c:v>
                </c:pt>
                <c:pt idx="264">
                  <c:v>-260</c:v>
                </c:pt>
                <c:pt idx="265">
                  <c:v>-268</c:v>
                </c:pt>
                <c:pt idx="266">
                  <c:v>-272</c:v>
                </c:pt>
                <c:pt idx="267">
                  <c:v>-276</c:v>
                </c:pt>
                <c:pt idx="268">
                  <c:v>-280</c:v>
                </c:pt>
                <c:pt idx="269">
                  <c:v>-284</c:v>
                </c:pt>
                <c:pt idx="270">
                  <c:v>-288</c:v>
                </c:pt>
                <c:pt idx="271">
                  <c:v>-296</c:v>
                </c:pt>
                <c:pt idx="272">
                  <c:v>-300</c:v>
                </c:pt>
                <c:pt idx="273">
                  <c:v>-304</c:v>
                </c:pt>
                <c:pt idx="274">
                  <c:v>-308</c:v>
                </c:pt>
                <c:pt idx="275">
                  <c:v>-312</c:v>
                </c:pt>
                <c:pt idx="276">
                  <c:v>-320</c:v>
                </c:pt>
                <c:pt idx="277">
                  <c:v>-324</c:v>
                </c:pt>
                <c:pt idx="278">
                  <c:v>-328</c:v>
                </c:pt>
                <c:pt idx="279">
                  <c:v>-332</c:v>
                </c:pt>
                <c:pt idx="280">
                  <c:v>-336</c:v>
                </c:pt>
                <c:pt idx="281">
                  <c:v>-340</c:v>
                </c:pt>
                <c:pt idx="282">
                  <c:v>-348</c:v>
                </c:pt>
                <c:pt idx="283">
                  <c:v>-352</c:v>
                </c:pt>
                <c:pt idx="284">
                  <c:v>-356</c:v>
                </c:pt>
                <c:pt idx="285">
                  <c:v>-360</c:v>
                </c:pt>
                <c:pt idx="286">
                  <c:v>-364</c:v>
                </c:pt>
                <c:pt idx="287">
                  <c:v>-368</c:v>
                </c:pt>
                <c:pt idx="288">
                  <c:v>-372</c:v>
                </c:pt>
                <c:pt idx="289">
                  <c:v>-376</c:v>
                </c:pt>
                <c:pt idx="290">
                  <c:v>-384</c:v>
                </c:pt>
                <c:pt idx="291">
                  <c:v>-388</c:v>
                </c:pt>
                <c:pt idx="292">
                  <c:v>-392</c:v>
                </c:pt>
                <c:pt idx="293">
                  <c:v>-396</c:v>
                </c:pt>
                <c:pt idx="294">
                  <c:v>-400</c:v>
                </c:pt>
                <c:pt idx="295">
                  <c:v>-404</c:v>
                </c:pt>
                <c:pt idx="296">
                  <c:v>-408</c:v>
                </c:pt>
                <c:pt idx="297">
                  <c:v>-412</c:v>
                </c:pt>
                <c:pt idx="298">
                  <c:v>-416</c:v>
                </c:pt>
                <c:pt idx="299">
                  <c:v>-420</c:v>
                </c:pt>
                <c:pt idx="300">
                  <c:v>-424</c:v>
                </c:pt>
                <c:pt idx="301">
                  <c:v>-428</c:v>
                </c:pt>
                <c:pt idx="302">
                  <c:v>-432</c:v>
                </c:pt>
                <c:pt idx="303">
                  <c:v>-436</c:v>
                </c:pt>
                <c:pt idx="304">
                  <c:v>-436</c:v>
                </c:pt>
                <c:pt idx="305">
                  <c:v>-440</c:v>
                </c:pt>
                <c:pt idx="306">
                  <c:v>-444</c:v>
                </c:pt>
                <c:pt idx="307">
                  <c:v>-448</c:v>
                </c:pt>
                <c:pt idx="308">
                  <c:v>-452</c:v>
                </c:pt>
                <c:pt idx="309">
                  <c:v>-456</c:v>
                </c:pt>
                <c:pt idx="310">
                  <c:v>-460</c:v>
                </c:pt>
                <c:pt idx="311">
                  <c:v>-460</c:v>
                </c:pt>
                <c:pt idx="312">
                  <c:v>-464</c:v>
                </c:pt>
                <c:pt idx="313">
                  <c:v>-468</c:v>
                </c:pt>
                <c:pt idx="314">
                  <c:v>-472</c:v>
                </c:pt>
                <c:pt idx="315">
                  <c:v>-472</c:v>
                </c:pt>
                <c:pt idx="316">
                  <c:v>-476</c:v>
                </c:pt>
                <c:pt idx="317">
                  <c:v>-480</c:v>
                </c:pt>
                <c:pt idx="318">
                  <c:v>-480</c:v>
                </c:pt>
                <c:pt idx="319">
                  <c:v>-484</c:v>
                </c:pt>
                <c:pt idx="320">
                  <c:v>-488</c:v>
                </c:pt>
                <c:pt idx="321">
                  <c:v>-488</c:v>
                </c:pt>
                <c:pt idx="322">
                  <c:v>-492</c:v>
                </c:pt>
                <c:pt idx="323">
                  <c:v>-492</c:v>
                </c:pt>
                <c:pt idx="324">
                  <c:v>-496</c:v>
                </c:pt>
                <c:pt idx="325">
                  <c:v>-496</c:v>
                </c:pt>
                <c:pt idx="326">
                  <c:v>-500</c:v>
                </c:pt>
                <c:pt idx="327">
                  <c:v>-500</c:v>
                </c:pt>
                <c:pt idx="328">
                  <c:v>-504</c:v>
                </c:pt>
                <c:pt idx="329">
                  <c:v>-504</c:v>
                </c:pt>
                <c:pt idx="330">
                  <c:v>-508</c:v>
                </c:pt>
                <c:pt idx="331">
                  <c:v>-508</c:v>
                </c:pt>
                <c:pt idx="332">
                  <c:v>-512</c:v>
                </c:pt>
                <c:pt idx="333">
                  <c:v>-512</c:v>
                </c:pt>
                <c:pt idx="334">
                  <c:v>-512</c:v>
                </c:pt>
                <c:pt idx="335">
                  <c:v>-516</c:v>
                </c:pt>
                <c:pt idx="336">
                  <c:v>-516</c:v>
                </c:pt>
                <c:pt idx="337">
                  <c:v>-516</c:v>
                </c:pt>
                <c:pt idx="338">
                  <c:v>-520</c:v>
                </c:pt>
                <c:pt idx="339">
                  <c:v>-520</c:v>
                </c:pt>
                <c:pt idx="340">
                  <c:v>-520</c:v>
                </c:pt>
                <c:pt idx="341">
                  <c:v>-520</c:v>
                </c:pt>
                <c:pt idx="342">
                  <c:v>-520</c:v>
                </c:pt>
                <c:pt idx="343">
                  <c:v>-524</c:v>
                </c:pt>
                <c:pt idx="344">
                  <c:v>-524</c:v>
                </c:pt>
                <c:pt idx="345">
                  <c:v>-524</c:v>
                </c:pt>
                <c:pt idx="346">
                  <c:v>-524</c:v>
                </c:pt>
                <c:pt idx="347">
                  <c:v>-524</c:v>
                </c:pt>
                <c:pt idx="348">
                  <c:v>-524</c:v>
                </c:pt>
                <c:pt idx="349">
                  <c:v>-524</c:v>
                </c:pt>
                <c:pt idx="350">
                  <c:v>-524</c:v>
                </c:pt>
                <c:pt idx="351">
                  <c:v>-524</c:v>
                </c:pt>
                <c:pt idx="352">
                  <c:v>-524</c:v>
                </c:pt>
                <c:pt idx="353">
                  <c:v>-524</c:v>
                </c:pt>
                <c:pt idx="354">
                  <c:v>-524</c:v>
                </c:pt>
                <c:pt idx="355">
                  <c:v>-524</c:v>
                </c:pt>
                <c:pt idx="356">
                  <c:v>-524</c:v>
                </c:pt>
                <c:pt idx="357">
                  <c:v>-524</c:v>
                </c:pt>
                <c:pt idx="358">
                  <c:v>-524</c:v>
                </c:pt>
                <c:pt idx="359">
                  <c:v>-524</c:v>
                </c:pt>
                <c:pt idx="360">
                  <c:v>-524</c:v>
                </c:pt>
                <c:pt idx="361">
                  <c:v>-524</c:v>
                </c:pt>
                <c:pt idx="362">
                  <c:v>-524</c:v>
                </c:pt>
                <c:pt idx="363">
                  <c:v>-524</c:v>
                </c:pt>
                <c:pt idx="364">
                  <c:v>-524</c:v>
                </c:pt>
                <c:pt idx="365">
                  <c:v>-524</c:v>
                </c:pt>
                <c:pt idx="366">
                  <c:v>-520</c:v>
                </c:pt>
                <c:pt idx="367">
                  <c:v>-520</c:v>
                </c:pt>
                <c:pt idx="368">
                  <c:v>-520</c:v>
                </c:pt>
                <c:pt idx="369">
                  <c:v>-520</c:v>
                </c:pt>
                <c:pt idx="370">
                  <c:v>-520</c:v>
                </c:pt>
                <c:pt idx="371">
                  <c:v>-516</c:v>
                </c:pt>
                <c:pt idx="372">
                  <c:v>-516</c:v>
                </c:pt>
                <c:pt idx="373">
                  <c:v>-516</c:v>
                </c:pt>
                <c:pt idx="374">
                  <c:v>-516</c:v>
                </c:pt>
                <c:pt idx="375">
                  <c:v>-512</c:v>
                </c:pt>
                <c:pt idx="376">
                  <c:v>-512</c:v>
                </c:pt>
                <c:pt idx="377">
                  <c:v>-512</c:v>
                </c:pt>
                <c:pt idx="378">
                  <c:v>-508</c:v>
                </c:pt>
                <c:pt idx="379">
                  <c:v>-508</c:v>
                </c:pt>
                <c:pt idx="380">
                  <c:v>-508</c:v>
                </c:pt>
                <c:pt idx="381">
                  <c:v>-504</c:v>
                </c:pt>
                <c:pt idx="382">
                  <c:v>-504</c:v>
                </c:pt>
                <c:pt idx="383">
                  <c:v>-504</c:v>
                </c:pt>
                <c:pt idx="384">
                  <c:v>-500</c:v>
                </c:pt>
                <c:pt idx="385">
                  <c:v>-500</c:v>
                </c:pt>
                <c:pt idx="386">
                  <c:v>-500</c:v>
                </c:pt>
                <c:pt idx="387">
                  <c:v>-496</c:v>
                </c:pt>
                <c:pt idx="388">
                  <c:v>-496</c:v>
                </c:pt>
                <c:pt idx="389">
                  <c:v>-496</c:v>
                </c:pt>
                <c:pt idx="390">
                  <c:v>-492</c:v>
                </c:pt>
                <c:pt idx="391">
                  <c:v>-492</c:v>
                </c:pt>
                <c:pt idx="392">
                  <c:v>-492</c:v>
                </c:pt>
                <c:pt idx="393">
                  <c:v>-488</c:v>
                </c:pt>
                <c:pt idx="394">
                  <c:v>-488</c:v>
                </c:pt>
                <c:pt idx="395">
                  <c:v>-484</c:v>
                </c:pt>
                <c:pt idx="396">
                  <c:v>-484</c:v>
                </c:pt>
                <c:pt idx="397">
                  <c:v>-484</c:v>
                </c:pt>
                <c:pt idx="398">
                  <c:v>-480</c:v>
                </c:pt>
                <c:pt idx="399">
                  <c:v>-480</c:v>
                </c:pt>
                <c:pt idx="400">
                  <c:v>-476</c:v>
                </c:pt>
                <c:pt idx="401">
                  <c:v>-476</c:v>
                </c:pt>
                <c:pt idx="402">
                  <c:v>-472</c:v>
                </c:pt>
                <c:pt idx="403">
                  <c:v>-472</c:v>
                </c:pt>
                <c:pt idx="404">
                  <c:v>-472</c:v>
                </c:pt>
                <c:pt idx="405">
                  <c:v>-468</c:v>
                </c:pt>
                <c:pt idx="406">
                  <c:v>-468</c:v>
                </c:pt>
                <c:pt idx="407">
                  <c:v>-464</c:v>
                </c:pt>
                <c:pt idx="408">
                  <c:v>-464</c:v>
                </c:pt>
                <c:pt idx="409">
                  <c:v>-464</c:v>
                </c:pt>
                <c:pt idx="410">
                  <c:v>-460</c:v>
                </c:pt>
                <c:pt idx="411">
                  <c:v>-460</c:v>
                </c:pt>
                <c:pt idx="412">
                  <c:v>-456</c:v>
                </c:pt>
                <c:pt idx="413">
                  <c:v>-456</c:v>
                </c:pt>
                <c:pt idx="414">
                  <c:v>-452</c:v>
                </c:pt>
                <c:pt idx="415">
                  <c:v>-452</c:v>
                </c:pt>
                <c:pt idx="416">
                  <c:v>-448</c:v>
                </c:pt>
                <c:pt idx="417">
                  <c:v>-448</c:v>
                </c:pt>
                <c:pt idx="418">
                  <c:v>-448</c:v>
                </c:pt>
                <c:pt idx="419">
                  <c:v>-444</c:v>
                </c:pt>
                <c:pt idx="420">
                  <c:v>-444</c:v>
                </c:pt>
                <c:pt idx="421">
                  <c:v>-440</c:v>
                </c:pt>
                <c:pt idx="422">
                  <c:v>-440</c:v>
                </c:pt>
                <c:pt idx="423">
                  <c:v>-440</c:v>
                </c:pt>
                <c:pt idx="424">
                  <c:v>-436</c:v>
                </c:pt>
                <c:pt idx="425">
                  <c:v>-436</c:v>
                </c:pt>
                <c:pt idx="426">
                  <c:v>-432</c:v>
                </c:pt>
                <c:pt idx="427">
                  <c:v>-432</c:v>
                </c:pt>
                <c:pt idx="428">
                  <c:v>-432</c:v>
                </c:pt>
                <c:pt idx="429">
                  <c:v>-428</c:v>
                </c:pt>
                <c:pt idx="430">
                  <c:v>-428</c:v>
                </c:pt>
                <c:pt idx="431">
                  <c:v>-424</c:v>
                </c:pt>
                <c:pt idx="432">
                  <c:v>-424</c:v>
                </c:pt>
                <c:pt idx="433">
                  <c:v>-424</c:v>
                </c:pt>
                <c:pt idx="434">
                  <c:v>-420</c:v>
                </c:pt>
                <c:pt idx="435">
                  <c:v>-420</c:v>
                </c:pt>
                <c:pt idx="436">
                  <c:v>-416</c:v>
                </c:pt>
                <c:pt idx="437">
                  <c:v>-416</c:v>
                </c:pt>
                <c:pt idx="438">
                  <c:v>-416</c:v>
                </c:pt>
                <c:pt idx="439">
                  <c:v>-412</c:v>
                </c:pt>
                <c:pt idx="440">
                  <c:v>-412</c:v>
                </c:pt>
                <c:pt idx="441">
                  <c:v>-412</c:v>
                </c:pt>
                <c:pt idx="442">
                  <c:v>-408</c:v>
                </c:pt>
                <c:pt idx="443">
                  <c:v>-408</c:v>
                </c:pt>
                <c:pt idx="444">
                  <c:v>-408</c:v>
                </c:pt>
                <c:pt idx="445">
                  <c:v>-404</c:v>
                </c:pt>
                <c:pt idx="446">
                  <c:v>-404</c:v>
                </c:pt>
                <c:pt idx="447">
                  <c:v>-404</c:v>
                </c:pt>
                <c:pt idx="448">
                  <c:v>-400</c:v>
                </c:pt>
                <c:pt idx="449">
                  <c:v>-400</c:v>
                </c:pt>
                <c:pt idx="450">
                  <c:v>-400</c:v>
                </c:pt>
                <c:pt idx="451">
                  <c:v>-396</c:v>
                </c:pt>
                <c:pt idx="452">
                  <c:v>-396</c:v>
                </c:pt>
                <c:pt idx="453">
                  <c:v>-396</c:v>
                </c:pt>
                <c:pt idx="454">
                  <c:v>-392</c:v>
                </c:pt>
                <c:pt idx="455">
                  <c:v>-392</c:v>
                </c:pt>
                <c:pt idx="456">
                  <c:v>-392</c:v>
                </c:pt>
                <c:pt idx="457">
                  <c:v>-388</c:v>
                </c:pt>
                <c:pt idx="458">
                  <c:v>-388</c:v>
                </c:pt>
                <c:pt idx="459">
                  <c:v>-388</c:v>
                </c:pt>
                <c:pt idx="460">
                  <c:v>-384</c:v>
                </c:pt>
                <c:pt idx="461">
                  <c:v>-384</c:v>
                </c:pt>
                <c:pt idx="462">
                  <c:v>-384</c:v>
                </c:pt>
                <c:pt idx="463">
                  <c:v>-384</c:v>
                </c:pt>
                <c:pt idx="464">
                  <c:v>-380</c:v>
                </c:pt>
                <c:pt idx="465">
                  <c:v>-380</c:v>
                </c:pt>
                <c:pt idx="466">
                  <c:v>-380</c:v>
                </c:pt>
                <c:pt idx="467">
                  <c:v>-376</c:v>
                </c:pt>
                <c:pt idx="468">
                  <c:v>-376</c:v>
                </c:pt>
                <c:pt idx="469">
                  <c:v>-376</c:v>
                </c:pt>
                <c:pt idx="470">
                  <c:v>-376</c:v>
                </c:pt>
                <c:pt idx="471">
                  <c:v>-372</c:v>
                </c:pt>
                <c:pt idx="472">
                  <c:v>-372</c:v>
                </c:pt>
                <c:pt idx="473">
                  <c:v>-372</c:v>
                </c:pt>
                <c:pt idx="474">
                  <c:v>-372</c:v>
                </c:pt>
                <c:pt idx="475">
                  <c:v>-368</c:v>
                </c:pt>
                <c:pt idx="476">
                  <c:v>-368</c:v>
                </c:pt>
                <c:pt idx="477">
                  <c:v>-368</c:v>
                </c:pt>
                <c:pt idx="478">
                  <c:v>-368</c:v>
                </c:pt>
                <c:pt idx="479">
                  <c:v>-364</c:v>
                </c:pt>
                <c:pt idx="480">
                  <c:v>-364</c:v>
                </c:pt>
                <c:pt idx="481">
                  <c:v>-364</c:v>
                </c:pt>
                <c:pt idx="482">
                  <c:v>-364</c:v>
                </c:pt>
                <c:pt idx="483">
                  <c:v>-360</c:v>
                </c:pt>
                <c:pt idx="484">
                  <c:v>-360</c:v>
                </c:pt>
                <c:pt idx="485">
                  <c:v>-360</c:v>
                </c:pt>
                <c:pt idx="486">
                  <c:v>-360</c:v>
                </c:pt>
                <c:pt idx="487">
                  <c:v>-356</c:v>
                </c:pt>
                <c:pt idx="488">
                  <c:v>-356</c:v>
                </c:pt>
                <c:pt idx="489">
                  <c:v>-356</c:v>
                </c:pt>
                <c:pt idx="490">
                  <c:v>-356</c:v>
                </c:pt>
                <c:pt idx="491">
                  <c:v>-356</c:v>
                </c:pt>
                <c:pt idx="492">
                  <c:v>-352</c:v>
                </c:pt>
                <c:pt idx="493">
                  <c:v>-352</c:v>
                </c:pt>
                <c:pt idx="494">
                  <c:v>-352</c:v>
                </c:pt>
                <c:pt idx="495">
                  <c:v>-352</c:v>
                </c:pt>
                <c:pt idx="496">
                  <c:v>-348</c:v>
                </c:pt>
                <c:pt idx="497">
                  <c:v>-348</c:v>
                </c:pt>
                <c:pt idx="498">
                  <c:v>-348</c:v>
                </c:pt>
                <c:pt idx="499">
                  <c:v>-348</c:v>
                </c:pt>
                <c:pt idx="500">
                  <c:v>-348</c:v>
                </c:pt>
                <c:pt idx="501">
                  <c:v>-344</c:v>
                </c:pt>
                <c:pt idx="502">
                  <c:v>-344</c:v>
                </c:pt>
                <c:pt idx="503">
                  <c:v>-344</c:v>
                </c:pt>
                <c:pt idx="504">
                  <c:v>-344</c:v>
                </c:pt>
                <c:pt idx="505">
                  <c:v>-340</c:v>
                </c:pt>
                <c:pt idx="506">
                  <c:v>-340</c:v>
                </c:pt>
                <c:pt idx="507">
                  <c:v>-340</c:v>
                </c:pt>
                <c:pt idx="508">
                  <c:v>-340</c:v>
                </c:pt>
                <c:pt idx="509">
                  <c:v>-340</c:v>
                </c:pt>
                <c:pt idx="510">
                  <c:v>-336</c:v>
                </c:pt>
                <c:pt idx="511">
                  <c:v>-336</c:v>
                </c:pt>
                <c:pt idx="512">
                  <c:v>-336</c:v>
                </c:pt>
                <c:pt idx="513">
                  <c:v>-336</c:v>
                </c:pt>
                <c:pt idx="514">
                  <c:v>-336</c:v>
                </c:pt>
                <c:pt idx="515">
                  <c:v>-332</c:v>
                </c:pt>
                <c:pt idx="516">
                  <c:v>-332</c:v>
                </c:pt>
                <c:pt idx="517">
                  <c:v>-332</c:v>
                </c:pt>
                <c:pt idx="518">
                  <c:v>-332</c:v>
                </c:pt>
                <c:pt idx="519">
                  <c:v>-332</c:v>
                </c:pt>
                <c:pt idx="520">
                  <c:v>-328</c:v>
                </c:pt>
                <c:pt idx="521">
                  <c:v>-328</c:v>
                </c:pt>
                <c:pt idx="522">
                  <c:v>-328</c:v>
                </c:pt>
                <c:pt idx="523">
                  <c:v>-328</c:v>
                </c:pt>
                <c:pt idx="524">
                  <c:v>-324</c:v>
                </c:pt>
                <c:pt idx="525">
                  <c:v>-324</c:v>
                </c:pt>
                <c:pt idx="526">
                  <c:v>-324</c:v>
                </c:pt>
                <c:pt idx="527">
                  <c:v>-324</c:v>
                </c:pt>
                <c:pt idx="528">
                  <c:v>-324</c:v>
                </c:pt>
                <c:pt idx="529">
                  <c:v>-320</c:v>
                </c:pt>
                <c:pt idx="530">
                  <c:v>-320</c:v>
                </c:pt>
                <c:pt idx="531">
                  <c:v>-320</c:v>
                </c:pt>
                <c:pt idx="532">
                  <c:v>-320</c:v>
                </c:pt>
                <c:pt idx="533">
                  <c:v>-320</c:v>
                </c:pt>
                <c:pt idx="534">
                  <c:v>-316</c:v>
                </c:pt>
                <c:pt idx="535">
                  <c:v>-316</c:v>
                </c:pt>
                <c:pt idx="536">
                  <c:v>-316</c:v>
                </c:pt>
                <c:pt idx="537">
                  <c:v>-316</c:v>
                </c:pt>
                <c:pt idx="538">
                  <c:v>-316</c:v>
                </c:pt>
                <c:pt idx="539">
                  <c:v>-312</c:v>
                </c:pt>
                <c:pt idx="540">
                  <c:v>-312</c:v>
                </c:pt>
                <c:pt idx="541">
                  <c:v>-312</c:v>
                </c:pt>
                <c:pt idx="542">
                  <c:v>-312</c:v>
                </c:pt>
                <c:pt idx="543">
                  <c:v>-312</c:v>
                </c:pt>
                <c:pt idx="544">
                  <c:v>-308</c:v>
                </c:pt>
                <c:pt idx="545">
                  <c:v>-308</c:v>
                </c:pt>
                <c:pt idx="546">
                  <c:v>-308</c:v>
                </c:pt>
                <c:pt idx="547">
                  <c:v>-308</c:v>
                </c:pt>
                <c:pt idx="548">
                  <c:v>-304</c:v>
                </c:pt>
                <c:pt idx="549">
                  <c:v>-304</c:v>
                </c:pt>
                <c:pt idx="550">
                  <c:v>-304</c:v>
                </c:pt>
                <c:pt idx="551">
                  <c:v>-304</c:v>
                </c:pt>
                <c:pt idx="552">
                  <c:v>-304</c:v>
                </c:pt>
                <c:pt idx="553">
                  <c:v>-300</c:v>
                </c:pt>
                <c:pt idx="554">
                  <c:v>-300</c:v>
                </c:pt>
                <c:pt idx="555">
                  <c:v>-300</c:v>
                </c:pt>
                <c:pt idx="556">
                  <c:v>-300</c:v>
                </c:pt>
                <c:pt idx="557">
                  <c:v>-300</c:v>
                </c:pt>
                <c:pt idx="558">
                  <c:v>-296</c:v>
                </c:pt>
                <c:pt idx="559">
                  <c:v>-296</c:v>
                </c:pt>
                <c:pt idx="560">
                  <c:v>-296</c:v>
                </c:pt>
                <c:pt idx="561">
                  <c:v>-296</c:v>
                </c:pt>
                <c:pt idx="562">
                  <c:v>-296</c:v>
                </c:pt>
                <c:pt idx="563">
                  <c:v>-292</c:v>
                </c:pt>
                <c:pt idx="564">
                  <c:v>-292</c:v>
                </c:pt>
                <c:pt idx="565">
                  <c:v>-292</c:v>
                </c:pt>
                <c:pt idx="566">
                  <c:v>-292</c:v>
                </c:pt>
                <c:pt idx="567">
                  <c:v>-292</c:v>
                </c:pt>
                <c:pt idx="568">
                  <c:v>-288</c:v>
                </c:pt>
                <c:pt idx="569">
                  <c:v>-288</c:v>
                </c:pt>
                <c:pt idx="570">
                  <c:v>-288</c:v>
                </c:pt>
                <c:pt idx="571">
                  <c:v>-288</c:v>
                </c:pt>
                <c:pt idx="572">
                  <c:v>-288</c:v>
                </c:pt>
                <c:pt idx="573">
                  <c:v>-284</c:v>
                </c:pt>
                <c:pt idx="574">
                  <c:v>-284</c:v>
                </c:pt>
                <c:pt idx="575">
                  <c:v>-284</c:v>
                </c:pt>
                <c:pt idx="576">
                  <c:v>-284</c:v>
                </c:pt>
                <c:pt idx="577">
                  <c:v>-280</c:v>
                </c:pt>
                <c:pt idx="578">
                  <c:v>-280</c:v>
                </c:pt>
                <c:pt idx="579">
                  <c:v>-280</c:v>
                </c:pt>
                <c:pt idx="580">
                  <c:v>-280</c:v>
                </c:pt>
                <c:pt idx="581">
                  <c:v>-280</c:v>
                </c:pt>
                <c:pt idx="582">
                  <c:v>-280</c:v>
                </c:pt>
                <c:pt idx="583">
                  <c:v>-276</c:v>
                </c:pt>
                <c:pt idx="584">
                  <c:v>-276</c:v>
                </c:pt>
                <c:pt idx="585">
                  <c:v>-276</c:v>
                </c:pt>
                <c:pt idx="586">
                  <c:v>-276</c:v>
                </c:pt>
                <c:pt idx="587">
                  <c:v>-276</c:v>
                </c:pt>
                <c:pt idx="588">
                  <c:v>-272</c:v>
                </c:pt>
                <c:pt idx="589">
                  <c:v>-272</c:v>
                </c:pt>
                <c:pt idx="590">
                  <c:v>-272</c:v>
                </c:pt>
                <c:pt idx="591">
                  <c:v>-272</c:v>
                </c:pt>
                <c:pt idx="592">
                  <c:v>-272</c:v>
                </c:pt>
                <c:pt idx="593">
                  <c:v>-268</c:v>
                </c:pt>
                <c:pt idx="594">
                  <c:v>-268</c:v>
                </c:pt>
                <c:pt idx="595">
                  <c:v>-268</c:v>
                </c:pt>
                <c:pt idx="596">
                  <c:v>-268</c:v>
                </c:pt>
                <c:pt idx="597">
                  <c:v>-268</c:v>
                </c:pt>
                <c:pt idx="598">
                  <c:v>-264</c:v>
                </c:pt>
                <c:pt idx="599">
                  <c:v>-264</c:v>
                </c:pt>
                <c:pt idx="600">
                  <c:v>-264</c:v>
                </c:pt>
                <c:pt idx="601">
                  <c:v>-264</c:v>
                </c:pt>
                <c:pt idx="602">
                  <c:v>-264</c:v>
                </c:pt>
                <c:pt idx="603">
                  <c:v>-264</c:v>
                </c:pt>
                <c:pt idx="604">
                  <c:v>-260</c:v>
                </c:pt>
                <c:pt idx="605">
                  <c:v>-260</c:v>
                </c:pt>
                <c:pt idx="606">
                  <c:v>-260</c:v>
                </c:pt>
                <c:pt idx="607">
                  <c:v>-260</c:v>
                </c:pt>
                <c:pt idx="608">
                  <c:v>-260</c:v>
                </c:pt>
                <c:pt idx="609">
                  <c:v>-260</c:v>
                </c:pt>
                <c:pt idx="610">
                  <c:v>-256</c:v>
                </c:pt>
                <c:pt idx="611">
                  <c:v>-256</c:v>
                </c:pt>
                <c:pt idx="612">
                  <c:v>-256</c:v>
                </c:pt>
                <c:pt idx="613">
                  <c:v>-256</c:v>
                </c:pt>
                <c:pt idx="614">
                  <c:v>-256</c:v>
                </c:pt>
                <c:pt idx="615">
                  <c:v>-256</c:v>
                </c:pt>
                <c:pt idx="616">
                  <c:v>-252</c:v>
                </c:pt>
                <c:pt idx="617">
                  <c:v>-252</c:v>
                </c:pt>
                <c:pt idx="618">
                  <c:v>-252</c:v>
                </c:pt>
                <c:pt idx="619">
                  <c:v>-252</c:v>
                </c:pt>
                <c:pt idx="620">
                  <c:v>-252</c:v>
                </c:pt>
                <c:pt idx="621">
                  <c:v>-252</c:v>
                </c:pt>
                <c:pt idx="622">
                  <c:v>-248</c:v>
                </c:pt>
                <c:pt idx="623">
                  <c:v>-248</c:v>
                </c:pt>
                <c:pt idx="624">
                  <c:v>-248</c:v>
                </c:pt>
                <c:pt idx="625">
                  <c:v>-248</c:v>
                </c:pt>
                <c:pt idx="626">
                  <c:v>-248</c:v>
                </c:pt>
                <c:pt idx="627">
                  <c:v>-248</c:v>
                </c:pt>
                <c:pt idx="628">
                  <c:v>-244</c:v>
                </c:pt>
                <c:pt idx="629">
                  <c:v>-244</c:v>
                </c:pt>
                <c:pt idx="630">
                  <c:v>-244</c:v>
                </c:pt>
                <c:pt idx="631">
                  <c:v>-244</c:v>
                </c:pt>
                <c:pt idx="632">
                  <c:v>-244</c:v>
                </c:pt>
                <c:pt idx="633">
                  <c:v>-244</c:v>
                </c:pt>
                <c:pt idx="634">
                  <c:v>-240</c:v>
                </c:pt>
                <c:pt idx="635">
                  <c:v>-240</c:v>
                </c:pt>
                <c:pt idx="636">
                  <c:v>-240</c:v>
                </c:pt>
                <c:pt idx="637">
                  <c:v>-240</c:v>
                </c:pt>
                <c:pt idx="638">
                  <c:v>-240</c:v>
                </c:pt>
                <c:pt idx="639">
                  <c:v>-240</c:v>
                </c:pt>
                <c:pt idx="640">
                  <c:v>-240</c:v>
                </c:pt>
                <c:pt idx="641">
                  <c:v>-236</c:v>
                </c:pt>
                <c:pt idx="642">
                  <c:v>-236</c:v>
                </c:pt>
                <c:pt idx="643">
                  <c:v>-236</c:v>
                </c:pt>
                <c:pt idx="644">
                  <c:v>-236</c:v>
                </c:pt>
                <c:pt idx="645">
                  <c:v>-236</c:v>
                </c:pt>
                <c:pt idx="646">
                  <c:v>-236</c:v>
                </c:pt>
                <c:pt idx="647">
                  <c:v>-232</c:v>
                </c:pt>
                <c:pt idx="648">
                  <c:v>-232</c:v>
                </c:pt>
                <c:pt idx="649">
                  <c:v>-232</c:v>
                </c:pt>
                <c:pt idx="650">
                  <c:v>-232</c:v>
                </c:pt>
                <c:pt idx="651">
                  <c:v>-232</c:v>
                </c:pt>
                <c:pt idx="652">
                  <c:v>-232</c:v>
                </c:pt>
                <c:pt idx="653">
                  <c:v>-232</c:v>
                </c:pt>
                <c:pt idx="654">
                  <c:v>-232</c:v>
                </c:pt>
                <c:pt idx="655">
                  <c:v>-228</c:v>
                </c:pt>
                <c:pt idx="656">
                  <c:v>-228</c:v>
                </c:pt>
                <c:pt idx="657">
                  <c:v>-228</c:v>
                </c:pt>
                <c:pt idx="658">
                  <c:v>-228</c:v>
                </c:pt>
                <c:pt idx="659">
                  <c:v>-228</c:v>
                </c:pt>
                <c:pt idx="660">
                  <c:v>-228</c:v>
                </c:pt>
                <c:pt idx="661">
                  <c:v>-228</c:v>
                </c:pt>
                <c:pt idx="662">
                  <c:v>-224</c:v>
                </c:pt>
                <c:pt idx="663">
                  <c:v>-224</c:v>
                </c:pt>
                <c:pt idx="664">
                  <c:v>-224</c:v>
                </c:pt>
                <c:pt idx="665">
                  <c:v>-224</c:v>
                </c:pt>
                <c:pt idx="666">
                  <c:v>-224</c:v>
                </c:pt>
                <c:pt idx="667">
                  <c:v>-224</c:v>
                </c:pt>
                <c:pt idx="668">
                  <c:v>-224</c:v>
                </c:pt>
                <c:pt idx="669">
                  <c:v>-224</c:v>
                </c:pt>
                <c:pt idx="670">
                  <c:v>-220</c:v>
                </c:pt>
                <c:pt idx="671">
                  <c:v>-220</c:v>
                </c:pt>
                <c:pt idx="672">
                  <c:v>-220</c:v>
                </c:pt>
                <c:pt idx="673">
                  <c:v>-220</c:v>
                </c:pt>
                <c:pt idx="674">
                  <c:v>-220</c:v>
                </c:pt>
                <c:pt idx="675">
                  <c:v>-220</c:v>
                </c:pt>
                <c:pt idx="676">
                  <c:v>-220</c:v>
                </c:pt>
                <c:pt idx="677">
                  <c:v>-220</c:v>
                </c:pt>
                <c:pt idx="678">
                  <c:v>-216</c:v>
                </c:pt>
                <c:pt idx="679">
                  <c:v>-216</c:v>
                </c:pt>
                <c:pt idx="680">
                  <c:v>-216</c:v>
                </c:pt>
                <c:pt idx="681">
                  <c:v>-216</c:v>
                </c:pt>
                <c:pt idx="682">
                  <c:v>-216</c:v>
                </c:pt>
                <c:pt idx="683">
                  <c:v>-216</c:v>
                </c:pt>
                <c:pt idx="684">
                  <c:v>-216</c:v>
                </c:pt>
                <c:pt idx="685">
                  <c:v>-216</c:v>
                </c:pt>
                <c:pt idx="686">
                  <c:v>-212</c:v>
                </c:pt>
                <c:pt idx="687">
                  <c:v>-212</c:v>
                </c:pt>
                <c:pt idx="688">
                  <c:v>-212</c:v>
                </c:pt>
                <c:pt idx="689">
                  <c:v>-212</c:v>
                </c:pt>
                <c:pt idx="690">
                  <c:v>-212</c:v>
                </c:pt>
                <c:pt idx="691">
                  <c:v>-212</c:v>
                </c:pt>
                <c:pt idx="692">
                  <c:v>-212</c:v>
                </c:pt>
                <c:pt idx="693">
                  <c:v>-212</c:v>
                </c:pt>
                <c:pt idx="694">
                  <c:v>-212</c:v>
                </c:pt>
                <c:pt idx="695">
                  <c:v>-208</c:v>
                </c:pt>
                <c:pt idx="696">
                  <c:v>-208</c:v>
                </c:pt>
                <c:pt idx="697">
                  <c:v>-208</c:v>
                </c:pt>
                <c:pt idx="698">
                  <c:v>-208</c:v>
                </c:pt>
                <c:pt idx="699">
                  <c:v>-208</c:v>
                </c:pt>
                <c:pt idx="700">
                  <c:v>-208</c:v>
                </c:pt>
                <c:pt idx="701">
                  <c:v>-208</c:v>
                </c:pt>
                <c:pt idx="702">
                  <c:v>-208</c:v>
                </c:pt>
                <c:pt idx="703">
                  <c:v>-204</c:v>
                </c:pt>
                <c:pt idx="704">
                  <c:v>-204</c:v>
                </c:pt>
                <c:pt idx="705">
                  <c:v>-204</c:v>
                </c:pt>
                <c:pt idx="706">
                  <c:v>-204</c:v>
                </c:pt>
                <c:pt idx="707">
                  <c:v>-204</c:v>
                </c:pt>
                <c:pt idx="708">
                  <c:v>-204</c:v>
                </c:pt>
                <c:pt idx="709">
                  <c:v>-204</c:v>
                </c:pt>
                <c:pt idx="710">
                  <c:v>-204</c:v>
                </c:pt>
                <c:pt idx="711">
                  <c:v>-204</c:v>
                </c:pt>
                <c:pt idx="712">
                  <c:v>-200</c:v>
                </c:pt>
                <c:pt idx="713">
                  <c:v>-200</c:v>
                </c:pt>
                <c:pt idx="714">
                  <c:v>-200</c:v>
                </c:pt>
                <c:pt idx="715">
                  <c:v>-200</c:v>
                </c:pt>
                <c:pt idx="716">
                  <c:v>-200</c:v>
                </c:pt>
                <c:pt idx="717">
                  <c:v>-200</c:v>
                </c:pt>
                <c:pt idx="718">
                  <c:v>-200</c:v>
                </c:pt>
                <c:pt idx="719">
                  <c:v>-200</c:v>
                </c:pt>
                <c:pt idx="720">
                  <c:v>-196</c:v>
                </c:pt>
                <c:pt idx="721">
                  <c:v>-196</c:v>
                </c:pt>
                <c:pt idx="722">
                  <c:v>-196</c:v>
                </c:pt>
                <c:pt idx="723">
                  <c:v>-196</c:v>
                </c:pt>
                <c:pt idx="724">
                  <c:v>-196</c:v>
                </c:pt>
                <c:pt idx="725">
                  <c:v>-196</c:v>
                </c:pt>
                <c:pt idx="726">
                  <c:v>-196</c:v>
                </c:pt>
                <c:pt idx="727">
                  <c:v>-196</c:v>
                </c:pt>
                <c:pt idx="728">
                  <c:v>-196</c:v>
                </c:pt>
                <c:pt idx="729">
                  <c:v>-192</c:v>
                </c:pt>
                <c:pt idx="730">
                  <c:v>-192</c:v>
                </c:pt>
                <c:pt idx="731">
                  <c:v>-192</c:v>
                </c:pt>
                <c:pt idx="732">
                  <c:v>-192</c:v>
                </c:pt>
                <c:pt idx="733">
                  <c:v>-192</c:v>
                </c:pt>
                <c:pt idx="734">
                  <c:v>-192</c:v>
                </c:pt>
                <c:pt idx="735">
                  <c:v>-192</c:v>
                </c:pt>
                <c:pt idx="736">
                  <c:v>-192</c:v>
                </c:pt>
                <c:pt idx="737">
                  <c:v>-188</c:v>
                </c:pt>
                <c:pt idx="738">
                  <c:v>-188</c:v>
                </c:pt>
                <c:pt idx="739">
                  <c:v>-188</c:v>
                </c:pt>
                <c:pt idx="740">
                  <c:v>-188</c:v>
                </c:pt>
                <c:pt idx="741">
                  <c:v>-188</c:v>
                </c:pt>
                <c:pt idx="742">
                  <c:v>-188</c:v>
                </c:pt>
                <c:pt idx="743">
                  <c:v>-188</c:v>
                </c:pt>
                <c:pt idx="744">
                  <c:v>-188</c:v>
                </c:pt>
                <c:pt idx="745">
                  <c:v>-184</c:v>
                </c:pt>
                <c:pt idx="746">
                  <c:v>-184</c:v>
                </c:pt>
                <c:pt idx="747">
                  <c:v>-184</c:v>
                </c:pt>
                <c:pt idx="748">
                  <c:v>-184</c:v>
                </c:pt>
                <c:pt idx="749">
                  <c:v>-184</c:v>
                </c:pt>
                <c:pt idx="750">
                  <c:v>-184</c:v>
                </c:pt>
                <c:pt idx="751">
                  <c:v>-184</c:v>
                </c:pt>
                <c:pt idx="752">
                  <c:v>-184</c:v>
                </c:pt>
                <c:pt idx="753">
                  <c:v>-184</c:v>
                </c:pt>
                <c:pt idx="754">
                  <c:v>-180</c:v>
                </c:pt>
                <c:pt idx="755">
                  <c:v>-180</c:v>
                </c:pt>
                <c:pt idx="756">
                  <c:v>-180</c:v>
                </c:pt>
                <c:pt idx="757">
                  <c:v>-180</c:v>
                </c:pt>
                <c:pt idx="758">
                  <c:v>-180</c:v>
                </c:pt>
                <c:pt idx="759">
                  <c:v>-180</c:v>
                </c:pt>
                <c:pt idx="760">
                  <c:v>-180</c:v>
                </c:pt>
                <c:pt idx="761">
                  <c:v>-180</c:v>
                </c:pt>
                <c:pt idx="762">
                  <c:v>-176</c:v>
                </c:pt>
                <c:pt idx="763">
                  <c:v>-176</c:v>
                </c:pt>
                <c:pt idx="764">
                  <c:v>-176</c:v>
                </c:pt>
                <c:pt idx="765">
                  <c:v>-176</c:v>
                </c:pt>
                <c:pt idx="766">
                  <c:v>-176</c:v>
                </c:pt>
                <c:pt idx="767">
                  <c:v>-176</c:v>
                </c:pt>
                <c:pt idx="768">
                  <c:v>-176</c:v>
                </c:pt>
                <c:pt idx="769">
                  <c:v>-176</c:v>
                </c:pt>
                <c:pt idx="770">
                  <c:v>-172</c:v>
                </c:pt>
                <c:pt idx="771">
                  <c:v>-172</c:v>
                </c:pt>
                <c:pt idx="772">
                  <c:v>-172</c:v>
                </c:pt>
                <c:pt idx="773">
                  <c:v>-172</c:v>
                </c:pt>
                <c:pt idx="774">
                  <c:v>-172</c:v>
                </c:pt>
                <c:pt idx="775">
                  <c:v>-172</c:v>
                </c:pt>
                <c:pt idx="776">
                  <c:v>-172</c:v>
                </c:pt>
                <c:pt idx="777">
                  <c:v>-172</c:v>
                </c:pt>
                <c:pt idx="778">
                  <c:v>-172</c:v>
                </c:pt>
                <c:pt idx="779">
                  <c:v>-168</c:v>
                </c:pt>
                <c:pt idx="780">
                  <c:v>-168</c:v>
                </c:pt>
                <c:pt idx="781">
                  <c:v>-168</c:v>
                </c:pt>
                <c:pt idx="782">
                  <c:v>-168</c:v>
                </c:pt>
                <c:pt idx="783">
                  <c:v>-168</c:v>
                </c:pt>
                <c:pt idx="784">
                  <c:v>-168</c:v>
                </c:pt>
                <c:pt idx="785">
                  <c:v>-168</c:v>
                </c:pt>
                <c:pt idx="786">
                  <c:v>-168</c:v>
                </c:pt>
                <c:pt idx="787">
                  <c:v>-164</c:v>
                </c:pt>
                <c:pt idx="788">
                  <c:v>-164</c:v>
                </c:pt>
                <c:pt idx="789">
                  <c:v>-164</c:v>
                </c:pt>
                <c:pt idx="790">
                  <c:v>-164</c:v>
                </c:pt>
                <c:pt idx="791">
                  <c:v>-164</c:v>
                </c:pt>
                <c:pt idx="792">
                  <c:v>-164</c:v>
                </c:pt>
                <c:pt idx="793">
                  <c:v>-164</c:v>
                </c:pt>
                <c:pt idx="794">
                  <c:v>-164</c:v>
                </c:pt>
                <c:pt idx="795">
                  <c:v>-164</c:v>
                </c:pt>
                <c:pt idx="796">
                  <c:v>-160</c:v>
                </c:pt>
                <c:pt idx="797">
                  <c:v>-160</c:v>
                </c:pt>
                <c:pt idx="798">
                  <c:v>-160</c:v>
                </c:pt>
                <c:pt idx="799">
                  <c:v>-160</c:v>
                </c:pt>
                <c:pt idx="800">
                  <c:v>-160</c:v>
                </c:pt>
                <c:pt idx="801">
                  <c:v>-160</c:v>
                </c:pt>
                <c:pt idx="802">
                  <c:v>-160</c:v>
                </c:pt>
                <c:pt idx="803">
                  <c:v>-160</c:v>
                </c:pt>
                <c:pt idx="804">
                  <c:v>-160</c:v>
                </c:pt>
                <c:pt idx="805">
                  <c:v>-156</c:v>
                </c:pt>
                <c:pt idx="806">
                  <c:v>-156</c:v>
                </c:pt>
                <c:pt idx="807">
                  <c:v>-156</c:v>
                </c:pt>
                <c:pt idx="808">
                  <c:v>-156</c:v>
                </c:pt>
                <c:pt idx="809">
                  <c:v>-156</c:v>
                </c:pt>
                <c:pt idx="810">
                  <c:v>-156</c:v>
                </c:pt>
                <c:pt idx="811">
                  <c:v>-156</c:v>
                </c:pt>
                <c:pt idx="812">
                  <c:v>-156</c:v>
                </c:pt>
                <c:pt idx="813">
                  <c:v>-156</c:v>
                </c:pt>
                <c:pt idx="814">
                  <c:v>-152</c:v>
                </c:pt>
                <c:pt idx="815">
                  <c:v>-152</c:v>
                </c:pt>
                <c:pt idx="816">
                  <c:v>-152</c:v>
                </c:pt>
                <c:pt idx="817">
                  <c:v>-152</c:v>
                </c:pt>
                <c:pt idx="818">
                  <c:v>-152</c:v>
                </c:pt>
                <c:pt idx="819">
                  <c:v>-152</c:v>
                </c:pt>
                <c:pt idx="820">
                  <c:v>-152</c:v>
                </c:pt>
                <c:pt idx="821">
                  <c:v>-152</c:v>
                </c:pt>
                <c:pt idx="822">
                  <c:v>-152</c:v>
                </c:pt>
                <c:pt idx="823">
                  <c:v>-148</c:v>
                </c:pt>
                <c:pt idx="824">
                  <c:v>-148</c:v>
                </c:pt>
                <c:pt idx="825">
                  <c:v>-148</c:v>
                </c:pt>
                <c:pt idx="826">
                  <c:v>-148</c:v>
                </c:pt>
                <c:pt idx="827">
                  <c:v>-148</c:v>
                </c:pt>
                <c:pt idx="828">
                  <c:v>-148</c:v>
                </c:pt>
                <c:pt idx="829">
                  <c:v>-148</c:v>
                </c:pt>
                <c:pt idx="830">
                  <c:v>-148</c:v>
                </c:pt>
                <c:pt idx="831">
                  <c:v>-148</c:v>
                </c:pt>
                <c:pt idx="832">
                  <c:v>-148</c:v>
                </c:pt>
                <c:pt idx="833">
                  <c:v>-144</c:v>
                </c:pt>
                <c:pt idx="834">
                  <c:v>-144</c:v>
                </c:pt>
                <c:pt idx="835">
                  <c:v>-144</c:v>
                </c:pt>
                <c:pt idx="836">
                  <c:v>-144</c:v>
                </c:pt>
                <c:pt idx="837">
                  <c:v>-144</c:v>
                </c:pt>
                <c:pt idx="838">
                  <c:v>-144</c:v>
                </c:pt>
                <c:pt idx="839">
                  <c:v>-144</c:v>
                </c:pt>
                <c:pt idx="840">
                  <c:v>-144</c:v>
                </c:pt>
                <c:pt idx="841">
                  <c:v>-144</c:v>
                </c:pt>
                <c:pt idx="842">
                  <c:v>-144</c:v>
                </c:pt>
                <c:pt idx="843">
                  <c:v>-140</c:v>
                </c:pt>
                <c:pt idx="844">
                  <c:v>-140</c:v>
                </c:pt>
                <c:pt idx="845">
                  <c:v>-140</c:v>
                </c:pt>
                <c:pt idx="846">
                  <c:v>-140</c:v>
                </c:pt>
                <c:pt idx="847">
                  <c:v>-140</c:v>
                </c:pt>
                <c:pt idx="848">
                  <c:v>-140</c:v>
                </c:pt>
                <c:pt idx="849">
                  <c:v>-140</c:v>
                </c:pt>
                <c:pt idx="850">
                  <c:v>-140</c:v>
                </c:pt>
                <c:pt idx="851">
                  <c:v>-140</c:v>
                </c:pt>
                <c:pt idx="852">
                  <c:v>-140</c:v>
                </c:pt>
                <c:pt idx="853">
                  <c:v>-140</c:v>
                </c:pt>
                <c:pt idx="854">
                  <c:v>-136</c:v>
                </c:pt>
                <c:pt idx="855">
                  <c:v>-136</c:v>
                </c:pt>
                <c:pt idx="856">
                  <c:v>-136</c:v>
                </c:pt>
                <c:pt idx="857">
                  <c:v>-136</c:v>
                </c:pt>
                <c:pt idx="858">
                  <c:v>-136</c:v>
                </c:pt>
                <c:pt idx="859">
                  <c:v>-136</c:v>
                </c:pt>
                <c:pt idx="860">
                  <c:v>-136</c:v>
                </c:pt>
                <c:pt idx="861">
                  <c:v>-136</c:v>
                </c:pt>
                <c:pt idx="862">
                  <c:v>-136</c:v>
                </c:pt>
                <c:pt idx="863">
                  <c:v>-136</c:v>
                </c:pt>
                <c:pt idx="864">
                  <c:v>-132</c:v>
                </c:pt>
                <c:pt idx="865">
                  <c:v>-132</c:v>
                </c:pt>
                <c:pt idx="866">
                  <c:v>-132</c:v>
                </c:pt>
                <c:pt idx="867">
                  <c:v>-132</c:v>
                </c:pt>
                <c:pt idx="868">
                  <c:v>-132</c:v>
                </c:pt>
                <c:pt idx="869">
                  <c:v>-132</c:v>
                </c:pt>
                <c:pt idx="870">
                  <c:v>-132</c:v>
                </c:pt>
                <c:pt idx="871">
                  <c:v>-132</c:v>
                </c:pt>
                <c:pt idx="872">
                  <c:v>-132</c:v>
                </c:pt>
                <c:pt idx="873">
                  <c:v>-132</c:v>
                </c:pt>
                <c:pt idx="874">
                  <c:v>-128</c:v>
                </c:pt>
                <c:pt idx="875">
                  <c:v>-128</c:v>
                </c:pt>
                <c:pt idx="876">
                  <c:v>-128</c:v>
                </c:pt>
                <c:pt idx="877">
                  <c:v>-128</c:v>
                </c:pt>
                <c:pt idx="878">
                  <c:v>-128</c:v>
                </c:pt>
                <c:pt idx="879">
                  <c:v>-128</c:v>
                </c:pt>
                <c:pt idx="880">
                  <c:v>-128</c:v>
                </c:pt>
                <c:pt idx="881">
                  <c:v>-128</c:v>
                </c:pt>
                <c:pt idx="882">
                  <c:v>-128</c:v>
                </c:pt>
                <c:pt idx="883">
                  <c:v>-128</c:v>
                </c:pt>
                <c:pt idx="884">
                  <c:v>-128</c:v>
                </c:pt>
                <c:pt idx="885">
                  <c:v>-124</c:v>
                </c:pt>
                <c:pt idx="886">
                  <c:v>-124</c:v>
                </c:pt>
                <c:pt idx="887">
                  <c:v>-124</c:v>
                </c:pt>
                <c:pt idx="888">
                  <c:v>-124</c:v>
                </c:pt>
                <c:pt idx="889">
                  <c:v>-124</c:v>
                </c:pt>
                <c:pt idx="890">
                  <c:v>-124</c:v>
                </c:pt>
                <c:pt idx="891">
                  <c:v>-124</c:v>
                </c:pt>
                <c:pt idx="892">
                  <c:v>-124</c:v>
                </c:pt>
                <c:pt idx="893">
                  <c:v>-124</c:v>
                </c:pt>
                <c:pt idx="894">
                  <c:v>-124</c:v>
                </c:pt>
                <c:pt idx="895">
                  <c:v>-124</c:v>
                </c:pt>
                <c:pt idx="896">
                  <c:v>-120</c:v>
                </c:pt>
                <c:pt idx="897">
                  <c:v>-120</c:v>
                </c:pt>
                <c:pt idx="898">
                  <c:v>-120</c:v>
                </c:pt>
                <c:pt idx="899">
                  <c:v>-120</c:v>
                </c:pt>
                <c:pt idx="900">
                  <c:v>-120</c:v>
                </c:pt>
                <c:pt idx="901">
                  <c:v>-120</c:v>
                </c:pt>
                <c:pt idx="902">
                  <c:v>-120</c:v>
                </c:pt>
                <c:pt idx="903">
                  <c:v>-120</c:v>
                </c:pt>
                <c:pt idx="904">
                  <c:v>-120</c:v>
                </c:pt>
                <c:pt idx="905">
                  <c:v>-120</c:v>
                </c:pt>
                <c:pt idx="906">
                  <c:v>-120</c:v>
                </c:pt>
                <c:pt idx="907">
                  <c:v>-116</c:v>
                </c:pt>
                <c:pt idx="908">
                  <c:v>-116</c:v>
                </c:pt>
                <c:pt idx="909">
                  <c:v>-116</c:v>
                </c:pt>
                <c:pt idx="910">
                  <c:v>-116</c:v>
                </c:pt>
                <c:pt idx="911">
                  <c:v>-116</c:v>
                </c:pt>
                <c:pt idx="912">
                  <c:v>-116</c:v>
                </c:pt>
                <c:pt idx="913">
                  <c:v>-116</c:v>
                </c:pt>
                <c:pt idx="914">
                  <c:v>-116</c:v>
                </c:pt>
                <c:pt idx="915">
                  <c:v>-116</c:v>
                </c:pt>
                <c:pt idx="916">
                  <c:v>-116</c:v>
                </c:pt>
                <c:pt idx="917">
                  <c:v>-116</c:v>
                </c:pt>
                <c:pt idx="918">
                  <c:v>-116</c:v>
                </c:pt>
                <c:pt idx="919">
                  <c:v>-112</c:v>
                </c:pt>
                <c:pt idx="920">
                  <c:v>-112</c:v>
                </c:pt>
                <c:pt idx="921">
                  <c:v>-112</c:v>
                </c:pt>
                <c:pt idx="922">
                  <c:v>-112</c:v>
                </c:pt>
                <c:pt idx="923">
                  <c:v>-112</c:v>
                </c:pt>
                <c:pt idx="924">
                  <c:v>-112</c:v>
                </c:pt>
                <c:pt idx="925">
                  <c:v>-112</c:v>
                </c:pt>
                <c:pt idx="926">
                  <c:v>-112</c:v>
                </c:pt>
                <c:pt idx="927">
                  <c:v>-112</c:v>
                </c:pt>
                <c:pt idx="928">
                  <c:v>-112</c:v>
                </c:pt>
                <c:pt idx="929">
                  <c:v>-112</c:v>
                </c:pt>
                <c:pt idx="930">
                  <c:v>-112</c:v>
                </c:pt>
                <c:pt idx="931">
                  <c:v>-112</c:v>
                </c:pt>
                <c:pt idx="932">
                  <c:v>-108</c:v>
                </c:pt>
                <c:pt idx="933">
                  <c:v>-108</c:v>
                </c:pt>
                <c:pt idx="934">
                  <c:v>-108</c:v>
                </c:pt>
                <c:pt idx="935">
                  <c:v>-108</c:v>
                </c:pt>
                <c:pt idx="936">
                  <c:v>-108</c:v>
                </c:pt>
                <c:pt idx="937">
                  <c:v>-108</c:v>
                </c:pt>
                <c:pt idx="938">
                  <c:v>-108</c:v>
                </c:pt>
                <c:pt idx="939">
                  <c:v>-108</c:v>
                </c:pt>
                <c:pt idx="940">
                  <c:v>-108</c:v>
                </c:pt>
                <c:pt idx="941">
                  <c:v>-108</c:v>
                </c:pt>
                <c:pt idx="942">
                  <c:v>-108</c:v>
                </c:pt>
                <c:pt idx="943">
                  <c:v>-108</c:v>
                </c:pt>
                <c:pt idx="944">
                  <c:v>-108</c:v>
                </c:pt>
                <c:pt idx="945">
                  <c:v>-104</c:v>
                </c:pt>
                <c:pt idx="946">
                  <c:v>-104</c:v>
                </c:pt>
                <c:pt idx="947">
                  <c:v>-104</c:v>
                </c:pt>
                <c:pt idx="948">
                  <c:v>-104</c:v>
                </c:pt>
                <c:pt idx="949">
                  <c:v>-104</c:v>
                </c:pt>
                <c:pt idx="950">
                  <c:v>-104</c:v>
                </c:pt>
                <c:pt idx="951">
                  <c:v>-104</c:v>
                </c:pt>
                <c:pt idx="952">
                  <c:v>-104</c:v>
                </c:pt>
                <c:pt idx="953">
                  <c:v>-104</c:v>
                </c:pt>
                <c:pt idx="954">
                  <c:v>-104</c:v>
                </c:pt>
                <c:pt idx="955">
                  <c:v>-104</c:v>
                </c:pt>
                <c:pt idx="956">
                  <c:v>-104</c:v>
                </c:pt>
                <c:pt idx="957">
                  <c:v>-104</c:v>
                </c:pt>
                <c:pt idx="958">
                  <c:v>-104</c:v>
                </c:pt>
                <c:pt idx="959">
                  <c:v>-100</c:v>
                </c:pt>
                <c:pt idx="960">
                  <c:v>-100</c:v>
                </c:pt>
                <c:pt idx="961">
                  <c:v>-100</c:v>
                </c:pt>
                <c:pt idx="962">
                  <c:v>-100</c:v>
                </c:pt>
                <c:pt idx="963">
                  <c:v>-100</c:v>
                </c:pt>
                <c:pt idx="964">
                  <c:v>-100</c:v>
                </c:pt>
                <c:pt idx="965">
                  <c:v>-100</c:v>
                </c:pt>
                <c:pt idx="966">
                  <c:v>-100</c:v>
                </c:pt>
                <c:pt idx="967">
                  <c:v>-100</c:v>
                </c:pt>
                <c:pt idx="968">
                  <c:v>-100</c:v>
                </c:pt>
                <c:pt idx="969">
                  <c:v>-100</c:v>
                </c:pt>
                <c:pt idx="970">
                  <c:v>-100</c:v>
                </c:pt>
                <c:pt idx="971">
                  <c:v>-96</c:v>
                </c:pt>
                <c:pt idx="972">
                  <c:v>-96</c:v>
                </c:pt>
                <c:pt idx="973">
                  <c:v>-96</c:v>
                </c:pt>
                <c:pt idx="974">
                  <c:v>-96</c:v>
                </c:pt>
                <c:pt idx="975">
                  <c:v>-96</c:v>
                </c:pt>
                <c:pt idx="976">
                  <c:v>-96</c:v>
                </c:pt>
                <c:pt idx="977">
                  <c:v>-96</c:v>
                </c:pt>
                <c:pt idx="978">
                  <c:v>-96</c:v>
                </c:pt>
                <c:pt idx="979">
                  <c:v>-96</c:v>
                </c:pt>
                <c:pt idx="980">
                  <c:v>-96</c:v>
                </c:pt>
                <c:pt idx="981">
                  <c:v>-96</c:v>
                </c:pt>
                <c:pt idx="982">
                  <c:v>-96</c:v>
                </c:pt>
                <c:pt idx="983">
                  <c:v>-96</c:v>
                </c:pt>
                <c:pt idx="984">
                  <c:v>-96</c:v>
                </c:pt>
                <c:pt idx="985">
                  <c:v>-96</c:v>
                </c:pt>
                <c:pt idx="986">
                  <c:v>-96</c:v>
                </c:pt>
                <c:pt idx="987">
                  <c:v>-92</c:v>
                </c:pt>
                <c:pt idx="988">
                  <c:v>-92</c:v>
                </c:pt>
                <c:pt idx="989">
                  <c:v>-92</c:v>
                </c:pt>
                <c:pt idx="990">
                  <c:v>-92</c:v>
                </c:pt>
                <c:pt idx="991">
                  <c:v>-92</c:v>
                </c:pt>
                <c:pt idx="992">
                  <c:v>-92</c:v>
                </c:pt>
                <c:pt idx="993">
                  <c:v>-92</c:v>
                </c:pt>
                <c:pt idx="994">
                  <c:v>-92</c:v>
                </c:pt>
                <c:pt idx="995">
                  <c:v>-92</c:v>
                </c:pt>
                <c:pt idx="996">
                  <c:v>-92</c:v>
                </c:pt>
                <c:pt idx="997">
                  <c:v>-92</c:v>
                </c:pt>
                <c:pt idx="998">
                  <c:v>-92</c:v>
                </c:pt>
                <c:pt idx="999">
                  <c:v>-92</c:v>
                </c:pt>
                <c:pt idx="1000">
                  <c:v>-92</c:v>
                </c:pt>
                <c:pt idx="1001">
                  <c:v>-92</c:v>
                </c:pt>
                <c:pt idx="1002">
                  <c:v>-88</c:v>
                </c:pt>
                <c:pt idx="1003">
                  <c:v>-88</c:v>
                </c:pt>
                <c:pt idx="1004">
                  <c:v>-88</c:v>
                </c:pt>
                <c:pt idx="1005">
                  <c:v>-88</c:v>
                </c:pt>
                <c:pt idx="1006">
                  <c:v>-88</c:v>
                </c:pt>
                <c:pt idx="1007">
                  <c:v>-88</c:v>
                </c:pt>
                <c:pt idx="1008">
                  <c:v>-88</c:v>
                </c:pt>
                <c:pt idx="1009">
                  <c:v>-88</c:v>
                </c:pt>
                <c:pt idx="1010">
                  <c:v>-88</c:v>
                </c:pt>
                <c:pt idx="1011">
                  <c:v>-88</c:v>
                </c:pt>
                <c:pt idx="1012">
                  <c:v>-88</c:v>
                </c:pt>
                <c:pt idx="1013">
                  <c:v>-88</c:v>
                </c:pt>
                <c:pt idx="1014">
                  <c:v>-88</c:v>
                </c:pt>
                <c:pt idx="1015">
                  <c:v>-88</c:v>
                </c:pt>
                <c:pt idx="1016">
                  <c:v>-88</c:v>
                </c:pt>
                <c:pt idx="1017">
                  <c:v>-88</c:v>
                </c:pt>
                <c:pt idx="1018">
                  <c:v>-88</c:v>
                </c:pt>
                <c:pt idx="1019">
                  <c:v>-84</c:v>
                </c:pt>
                <c:pt idx="1020">
                  <c:v>-84</c:v>
                </c:pt>
                <c:pt idx="1021">
                  <c:v>-84</c:v>
                </c:pt>
                <c:pt idx="1022">
                  <c:v>-84</c:v>
                </c:pt>
                <c:pt idx="1023">
                  <c:v>-84</c:v>
                </c:pt>
                <c:pt idx="1024">
                  <c:v>-84</c:v>
                </c:pt>
                <c:pt idx="1025">
                  <c:v>-84</c:v>
                </c:pt>
                <c:pt idx="1026">
                  <c:v>-84</c:v>
                </c:pt>
                <c:pt idx="1027">
                  <c:v>-84</c:v>
                </c:pt>
                <c:pt idx="1028">
                  <c:v>-84</c:v>
                </c:pt>
                <c:pt idx="1029">
                  <c:v>-84</c:v>
                </c:pt>
                <c:pt idx="1030">
                  <c:v>-84</c:v>
                </c:pt>
                <c:pt idx="1031">
                  <c:v>-84</c:v>
                </c:pt>
                <c:pt idx="1032">
                  <c:v>-84</c:v>
                </c:pt>
                <c:pt idx="1033">
                  <c:v>-84</c:v>
                </c:pt>
                <c:pt idx="1034">
                  <c:v>-84</c:v>
                </c:pt>
                <c:pt idx="1035">
                  <c:v>-84</c:v>
                </c:pt>
                <c:pt idx="1036">
                  <c:v>-84</c:v>
                </c:pt>
                <c:pt idx="1037">
                  <c:v>-84</c:v>
                </c:pt>
                <c:pt idx="1038">
                  <c:v>-84</c:v>
                </c:pt>
                <c:pt idx="1039">
                  <c:v>-84</c:v>
                </c:pt>
                <c:pt idx="1040">
                  <c:v>-84</c:v>
                </c:pt>
                <c:pt idx="1041">
                  <c:v>-80</c:v>
                </c:pt>
                <c:pt idx="1042">
                  <c:v>-80</c:v>
                </c:pt>
                <c:pt idx="1043">
                  <c:v>-80</c:v>
                </c:pt>
                <c:pt idx="1044">
                  <c:v>-80</c:v>
                </c:pt>
                <c:pt idx="1045">
                  <c:v>-80</c:v>
                </c:pt>
                <c:pt idx="1046">
                  <c:v>-80</c:v>
                </c:pt>
                <c:pt idx="1047">
                  <c:v>-80</c:v>
                </c:pt>
                <c:pt idx="1048">
                  <c:v>-80</c:v>
                </c:pt>
                <c:pt idx="1049">
                  <c:v>-80</c:v>
                </c:pt>
                <c:pt idx="1050">
                  <c:v>-80</c:v>
                </c:pt>
                <c:pt idx="1051">
                  <c:v>-80</c:v>
                </c:pt>
                <c:pt idx="1052">
                  <c:v>-80</c:v>
                </c:pt>
                <c:pt idx="1053">
                  <c:v>-80</c:v>
                </c:pt>
                <c:pt idx="1054">
                  <c:v>-80</c:v>
                </c:pt>
                <c:pt idx="1055">
                  <c:v>-80</c:v>
                </c:pt>
                <c:pt idx="1056">
                  <c:v>-80</c:v>
                </c:pt>
                <c:pt idx="1057">
                  <c:v>-80</c:v>
                </c:pt>
                <c:pt idx="1058">
                  <c:v>-80</c:v>
                </c:pt>
                <c:pt idx="1059">
                  <c:v>-80</c:v>
                </c:pt>
                <c:pt idx="1060">
                  <c:v>-80</c:v>
                </c:pt>
                <c:pt idx="1061">
                  <c:v>-76</c:v>
                </c:pt>
                <c:pt idx="1062">
                  <c:v>-76</c:v>
                </c:pt>
                <c:pt idx="1063">
                  <c:v>-76</c:v>
                </c:pt>
                <c:pt idx="1064">
                  <c:v>-76</c:v>
                </c:pt>
                <c:pt idx="1065">
                  <c:v>-76</c:v>
                </c:pt>
                <c:pt idx="1066">
                  <c:v>-76</c:v>
                </c:pt>
                <c:pt idx="1067">
                  <c:v>-76</c:v>
                </c:pt>
                <c:pt idx="1068">
                  <c:v>-76</c:v>
                </c:pt>
                <c:pt idx="1069">
                  <c:v>-76</c:v>
                </c:pt>
                <c:pt idx="1070">
                  <c:v>-76</c:v>
                </c:pt>
                <c:pt idx="1071">
                  <c:v>-76</c:v>
                </c:pt>
                <c:pt idx="1072">
                  <c:v>-76</c:v>
                </c:pt>
                <c:pt idx="1073">
                  <c:v>-76</c:v>
                </c:pt>
                <c:pt idx="1074">
                  <c:v>-76</c:v>
                </c:pt>
                <c:pt idx="1075">
                  <c:v>-76</c:v>
                </c:pt>
                <c:pt idx="1076">
                  <c:v>-76</c:v>
                </c:pt>
                <c:pt idx="1077">
                  <c:v>-76</c:v>
                </c:pt>
                <c:pt idx="1078">
                  <c:v>-76</c:v>
                </c:pt>
                <c:pt idx="1079">
                  <c:v>-76</c:v>
                </c:pt>
                <c:pt idx="1080">
                  <c:v>-76</c:v>
                </c:pt>
                <c:pt idx="1081">
                  <c:v>-76</c:v>
                </c:pt>
                <c:pt idx="1082">
                  <c:v>-76</c:v>
                </c:pt>
                <c:pt idx="1083">
                  <c:v>-72</c:v>
                </c:pt>
                <c:pt idx="1084">
                  <c:v>-72</c:v>
                </c:pt>
                <c:pt idx="1085">
                  <c:v>-72</c:v>
                </c:pt>
                <c:pt idx="1086">
                  <c:v>-72</c:v>
                </c:pt>
                <c:pt idx="1087">
                  <c:v>-72</c:v>
                </c:pt>
                <c:pt idx="1088">
                  <c:v>-72</c:v>
                </c:pt>
                <c:pt idx="1089">
                  <c:v>-72</c:v>
                </c:pt>
                <c:pt idx="1090">
                  <c:v>-72</c:v>
                </c:pt>
                <c:pt idx="1091">
                  <c:v>-72</c:v>
                </c:pt>
                <c:pt idx="1092">
                  <c:v>-72</c:v>
                </c:pt>
                <c:pt idx="1093">
                  <c:v>-72</c:v>
                </c:pt>
                <c:pt idx="1094">
                  <c:v>-72</c:v>
                </c:pt>
                <c:pt idx="1095">
                  <c:v>-72</c:v>
                </c:pt>
                <c:pt idx="1096">
                  <c:v>-72</c:v>
                </c:pt>
                <c:pt idx="1097">
                  <c:v>-72</c:v>
                </c:pt>
                <c:pt idx="1098">
                  <c:v>-72</c:v>
                </c:pt>
                <c:pt idx="1099">
                  <c:v>-72</c:v>
                </c:pt>
                <c:pt idx="1100">
                  <c:v>-72</c:v>
                </c:pt>
                <c:pt idx="1101">
                  <c:v>-72</c:v>
                </c:pt>
                <c:pt idx="1102">
                  <c:v>-72</c:v>
                </c:pt>
                <c:pt idx="1103">
                  <c:v>-72</c:v>
                </c:pt>
                <c:pt idx="1104">
                  <c:v>-72</c:v>
                </c:pt>
                <c:pt idx="1105">
                  <c:v>-72</c:v>
                </c:pt>
                <c:pt idx="1106">
                  <c:v>-72</c:v>
                </c:pt>
                <c:pt idx="1107">
                  <c:v>-68</c:v>
                </c:pt>
                <c:pt idx="1108">
                  <c:v>-68</c:v>
                </c:pt>
                <c:pt idx="1109">
                  <c:v>-68</c:v>
                </c:pt>
                <c:pt idx="1110">
                  <c:v>-68</c:v>
                </c:pt>
                <c:pt idx="1111">
                  <c:v>-68</c:v>
                </c:pt>
                <c:pt idx="1112">
                  <c:v>-68</c:v>
                </c:pt>
                <c:pt idx="1113">
                  <c:v>-68</c:v>
                </c:pt>
                <c:pt idx="1114">
                  <c:v>-68</c:v>
                </c:pt>
                <c:pt idx="1115">
                  <c:v>-68</c:v>
                </c:pt>
                <c:pt idx="1116">
                  <c:v>-68</c:v>
                </c:pt>
                <c:pt idx="1117">
                  <c:v>-68</c:v>
                </c:pt>
                <c:pt idx="1118">
                  <c:v>-68</c:v>
                </c:pt>
                <c:pt idx="1119">
                  <c:v>-68</c:v>
                </c:pt>
                <c:pt idx="1120">
                  <c:v>-68</c:v>
                </c:pt>
                <c:pt idx="1121">
                  <c:v>-68</c:v>
                </c:pt>
                <c:pt idx="1122">
                  <c:v>-68</c:v>
                </c:pt>
                <c:pt idx="1123">
                  <c:v>-68</c:v>
                </c:pt>
                <c:pt idx="1124">
                  <c:v>-68</c:v>
                </c:pt>
                <c:pt idx="1125">
                  <c:v>-68</c:v>
                </c:pt>
                <c:pt idx="1126">
                  <c:v>-68</c:v>
                </c:pt>
                <c:pt idx="1127">
                  <c:v>-64</c:v>
                </c:pt>
                <c:pt idx="1128">
                  <c:v>-64</c:v>
                </c:pt>
                <c:pt idx="1129">
                  <c:v>-64</c:v>
                </c:pt>
                <c:pt idx="1130">
                  <c:v>-64</c:v>
                </c:pt>
                <c:pt idx="1131">
                  <c:v>-64</c:v>
                </c:pt>
                <c:pt idx="1132">
                  <c:v>-64</c:v>
                </c:pt>
                <c:pt idx="1133">
                  <c:v>-64</c:v>
                </c:pt>
                <c:pt idx="1134">
                  <c:v>-64</c:v>
                </c:pt>
                <c:pt idx="1135">
                  <c:v>-64</c:v>
                </c:pt>
                <c:pt idx="1136">
                  <c:v>-64</c:v>
                </c:pt>
                <c:pt idx="1137">
                  <c:v>-64</c:v>
                </c:pt>
                <c:pt idx="1138">
                  <c:v>-64</c:v>
                </c:pt>
                <c:pt idx="1139">
                  <c:v>-64</c:v>
                </c:pt>
                <c:pt idx="1140">
                  <c:v>-64</c:v>
                </c:pt>
                <c:pt idx="1141">
                  <c:v>-64</c:v>
                </c:pt>
                <c:pt idx="1142">
                  <c:v>-64</c:v>
                </c:pt>
                <c:pt idx="1143">
                  <c:v>-64</c:v>
                </c:pt>
                <c:pt idx="1144">
                  <c:v>-64</c:v>
                </c:pt>
                <c:pt idx="1145">
                  <c:v>-64</c:v>
                </c:pt>
                <c:pt idx="1146">
                  <c:v>-64</c:v>
                </c:pt>
                <c:pt idx="1147">
                  <c:v>-60</c:v>
                </c:pt>
                <c:pt idx="1148">
                  <c:v>-60</c:v>
                </c:pt>
                <c:pt idx="1149">
                  <c:v>-60</c:v>
                </c:pt>
                <c:pt idx="1150">
                  <c:v>-60</c:v>
                </c:pt>
                <c:pt idx="1151">
                  <c:v>-60</c:v>
                </c:pt>
                <c:pt idx="1152">
                  <c:v>-60</c:v>
                </c:pt>
                <c:pt idx="1153">
                  <c:v>-60</c:v>
                </c:pt>
                <c:pt idx="1154">
                  <c:v>-60</c:v>
                </c:pt>
                <c:pt idx="1155">
                  <c:v>-60</c:v>
                </c:pt>
                <c:pt idx="1156">
                  <c:v>-60</c:v>
                </c:pt>
                <c:pt idx="1157">
                  <c:v>-60</c:v>
                </c:pt>
                <c:pt idx="1158">
                  <c:v>-60</c:v>
                </c:pt>
                <c:pt idx="1159">
                  <c:v>-60</c:v>
                </c:pt>
                <c:pt idx="1160">
                  <c:v>-60</c:v>
                </c:pt>
                <c:pt idx="1161">
                  <c:v>-60</c:v>
                </c:pt>
                <c:pt idx="1162">
                  <c:v>-60</c:v>
                </c:pt>
                <c:pt idx="1163">
                  <c:v>-60</c:v>
                </c:pt>
                <c:pt idx="1164">
                  <c:v>-60</c:v>
                </c:pt>
                <c:pt idx="1165">
                  <c:v>-60</c:v>
                </c:pt>
                <c:pt idx="1166">
                  <c:v>-60</c:v>
                </c:pt>
                <c:pt idx="1167">
                  <c:v>-60</c:v>
                </c:pt>
                <c:pt idx="1168">
                  <c:v>-60</c:v>
                </c:pt>
                <c:pt idx="1169">
                  <c:v>-60</c:v>
                </c:pt>
                <c:pt idx="1170">
                  <c:v>-60</c:v>
                </c:pt>
                <c:pt idx="1171">
                  <c:v>-56</c:v>
                </c:pt>
                <c:pt idx="1172">
                  <c:v>-56</c:v>
                </c:pt>
                <c:pt idx="1173">
                  <c:v>-56</c:v>
                </c:pt>
                <c:pt idx="1174">
                  <c:v>-56</c:v>
                </c:pt>
                <c:pt idx="1175">
                  <c:v>-56</c:v>
                </c:pt>
                <c:pt idx="1176">
                  <c:v>-56</c:v>
                </c:pt>
                <c:pt idx="1177">
                  <c:v>-56</c:v>
                </c:pt>
                <c:pt idx="1178">
                  <c:v>-56</c:v>
                </c:pt>
                <c:pt idx="1179">
                  <c:v>-56</c:v>
                </c:pt>
                <c:pt idx="1180">
                  <c:v>-56</c:v>
                </c:pt>
                <c:pt idx="1181">
                  <c:v>-56</c:v>
                </c:pt>
                <c:pt idx="1182">
                  <c:v>-56</c:v>
                </c:pt>
                <c:pt idx="1183">
                  <c:v>-56</c:v>
                </c:pt>
                <c:pt idx="1184">
                  <c:v>-56</c:v>
                </c:pt>
                <c:pt idx="1185">
                  <c:v>-56</c:v>
                </c:pt>
                <c:pt idx="1186">
                  <c:v>-56</c:v>
                </c:pt>
                <c:pt idx="1187">
                  <c:v>-56</c:v>
                </c:pt>
                <c:pt idx="1188">
                  <c:v>-56</c:v>
                </c:pt>
                <c:pt idx="1189">
                  <c:v>-56</c:v>
                </c:pt>
                <c:pt idx="1190">
                  <c:v>-56</c:v>
                </c:pt>
                <c:pt idx="1191">
                  <c:v>-56</c:v>
                </c:pt>
                <c:pt idx="1192">
                  <c:v>-56</c:v>
                </c:pt>
                <c:pt idx="1193">
                  <c:v>-56</c:v>
                </c:pt>
                <c:pt idx="1194">
                  <c:v>-56</c:v>
                </c:pt>
                <c:pt idx="1195">
                  <c:v>-56</c:v>
                </c:pt>
                <c:pt idx="1196">
                  <c:v>-56</c:v>
                </c:pt>
                <c:pt idx="1197">
                  <c:v>-56</c:v>
                </c:pt>
                <c:pt idx="1198">
                  <c:v>-52</c:v>
                </c:pt>
                <c:pt idx="1199">
                  <c:v>-52</c:v>
                </c:pt>
                <c:pt idx="1200">
                  <c:v>-52</c:v>
                </c:pt>
                <c:pt idx="1201">
                  <c:v>-52</c:v>
                </c:pt>
                <c:pt idx="1202">
                  <c:v>-52</c:v>
                </c:pt>
                <c:pt idx="1203">
                  <c:v>-52</c:v>
                </c:pt>
                <c:pt idx="1204">
                  <c:v>-52</c:v>
                </c:pt>
                <c:pt idx="1205">
                  <c:v>-52</c:v>
                </c:pt>
                <c:pt idx="1206">
                  <c:v>-52</c:v>
                </c:pt>
                <c:pt idx="1207">
                  <c:v>-52</c:v>
                </c:pt>
                <c:pt idx="1208">
                  <c:v>-52</c:v>
                </c:pt>
                <c:pt idx="1209">
                  <c:v>-52</c:v>
                </c:pt>
                <c:pt idx="1210">
                  <c:v>-52</c:v>
                </c:pt>
                <c:pt idx="1211">
                  <c:v>-52</c:v>
                </c:pt>
                <c:pt idx="1212">
                  <c:v>-52</c:v>
                </c:pt>
                <c:pt idx="1213">
                  <c:v>-52</c:v>
                </c:pt>
                <c:pt idx="1214">
                  <c:v>-52</c:v>
                </c:pt>
                <c:pt idx="1215">
                  <c:v>-52</c:v>
                </c:pt>
                <c:pt idx="1216">
                  <c:v>-52</c:v>
                </c:pt>
                <c:pt idx="1217">
                  <c:v>-52</c:v>
                </c:pt>
                <c:pt idx="1218">
                  <c:v>-52</c:v>
                </c:pt>
                <c:pt idx="1219">
                  <c:v>-52</c:v>
                </c:pt>
                <c:pt idx="1220">
                  <c:v>-52</c:v>
                </c:pt>
                <c:pt idx="1221">
                  <c:v>-52</c:v>
                </c:pt>
                <c:pt idx="1222">
                  <c:v>-52</c:v>
                </c:pt>
                <c:pt idx="1223">
                  <c:v>-52</c:v>
                </c:pt>
                <c:pt idx="1224">
                  <c:v>-52</c:v>
                </c:pt>
                <c:pt idx="1225">
                  <c:v>-52</c:v>
                </c:pt>
                <c:pt idx="1226">
                  <c:v>-48</c:v>
                </c:pt>
                <c:pt idx="1227">
                  <c:v>-48</c:v>
                </c:pt>
                <c:pt idx="1228">
                  <c:v>-48</c:v>
                </c:pt>
                <c:pt idx="1229">
                  <c:v>-48</c:v>
                </c:pt>
                <c:pt idx="1230">
                  <c:v>-48</c:v>
                </c:pt>
                <c:pt idx="1231">
                  <c:v>-48</c:v>
                </c:pt>
                <c:pt idx="1232">
                  <c:v>-48</c:v>
                </c:pt>
                <c:pt idx="1233">
                  <c:v>-48</c:v>
                </c:pt>
                <c:pt idx="1234">
                  <c:v>-48</c:v>
                </c:pt>
                <c:pt idx="1235">
                  <c:v>-48</c:v>
                </c:pt>
                <c:pt idx="1236">
                  <c:v>-48</c:v>
                </c:pt>
                <c:pt idx="1237">
                  <c:v>-48</c:v>
                </c:pt>
                <c:pt idx="1238">
                  <c:v>-48</c:v>
                </c:pt>
                <c:pt idx="1239">
                  <c:v>-48</c:v>
                </c:pt>
                <c:pt idx="1240">
                  <c:v>-48</c:v>
                </c:pt>
                <c:pt idx="1241">
                  <c:v>-48</c:v>
                </c:pt>
                <c:pt idx="1242">
                  <c:v>-48</c:v>
                </c:pt>
                <c:pt idx="1243">
                  <c:v>-48</c:v>
                </c:pt>
                <c:pt idx="1244">
                  <c:v>-48</c:v>
                </c:pt>
                <c:pt idx="1245">
                  <c:v>-48</c:v>
                </c:pt>
                <c:pt idx="1246">
                  <c:v>-48</c:v>
                </c:pt>
                <c:pt idx="1247">
                  <c:v>-48</c:v>
                </c:pt>
                <c:pt idx="1248">
                  <c:v>-48</c:v>
                </c:pt>
                <c:pt idx="1249">
                  <c:v>-48</c:v>
                </c:pt>
                <c:pt idx="1250">
                  <c:v>-48</c:v>
                </c:pt>
                <c:pt idx="1251">
                  <c:v>-48</c:v>
                </c:pt>
                <c:pt idx="1252">
                  <c:v>-48</c:v>
                </c:pt>
                <c:pt idx="1253">
                  <c:v>-48</c:v>
                </c:pt>
                <c:pt idx="1254">
                  <c:v>-48</c:v>
                </c:pt>
                <c:pt idx="1255">
                  <c:v>-44</c:v>
                </c:pt>
                <c:pt idx="1256">
                  <c:v>-44</c:v>
                </c:pt>
                <c:pt idx="1257">
                  <c:v>-44</c:v>
                </c:pt>
                <c:pt idx="1258">
                  <c:v>-44</c:v>
                </c:pt>
                <c:pt idx="1259">
                  <c:v>-44</c:v>
                </c:pt>
                <c:pt idx="1260">
                  <c:v>-44</c:v>
                </c:pt>
                <c:pt idx="1261">
                  <c:v>-44</c:v>
                </c:pt>
                <c:pt idx="1262">
                  <c:v>-44</c:v>
                </c:pt>
                <c:pt idx="1263">
                  <c:v>-44</c:v>
                </c:pt>
                <c:pt idx="1264">
                  <c:v>-44</c:v>
                </c:pt>
                <c:pt idx="1265">
                  <c:v>-44</c:v>
                </c:pt>
                <c:pt idx="1266">
                  <c:v>-44</c:v>
                </c:pt>
                <c:pt idx="1267">
                  <c:v>-44</c:v>
                </c:pt>
                <c:pt idx="1268">
                  <c:v>-44</c:v>
                </c:pt>
                <c:pt idx="1269">
                  <c:v>-44</c:v>
                </c:pt>
                <c:pt idx="1270">
                  <c:v>-44</c:v>
                </c:pt>
                <c:pt idx="1271">
                  <c:v>-44</c:v>
                </c:pt>
                <c:pt idx="1272">
                  <c:v>-44</c:v>
                </c:pt>
                <c:pt idx="1273">
                  <c:v>-44</c:v>
                </c:pt>
                <c:pt idx="1274">
                  <c:v>-44</c:v>
                </c:pt>
                <c:pt idx="1275">
                  <c:v>-44</c:v>
                </c:pt>
                <c:pt idx="1276">
                  <c:v>-44</c:v>
                </c:pt>
                <c:pt idx="1277">
                  <c:v>-44</c:v>
                </c:pt>
                <c:pt idx="1278">
                  <c:v>-44</c:v>
                </c:pt>
                <c:pt idx="1279">
                  <c:v>-44</c:v>
                </c:pt>
                <c:pt idx="1280">
                  <c:v>-44</c:v>
                </c:pt>
                <c:pt idx="1281">
                  <c:v>-44</c:v>
                </c:pt>
                <c:pt idx="1282">
                  <c:v>-44</c:v>
                </c:pt>
                <c:pt idx="1283">
                  <c:v>-44</c:v>
                </c:pt>
                <c:pt idx="1284">
                  <c:v>-44</c:v>
                </c:pt>
                <c:pt idx="1285">
                  <c:v>-44</c:v>
                </c:pt>
                <c:pt idx="1286">
                  <c:v>-44</c:v>
                </c:pt>
                <c:pt idx="1287">
                  <c:v>-44</c:v>
                </c:pt>
                <c:pt idx="1288">
                  <c:v>-44</c:v>
                </c:pt>
                <c:pt idx="1289">
                  <c:v>-40</c:v>
                </c:pt>
                <c:pt idx="1290">
                  <c:v>-40</c:v>
                </c:pt>
                <c:pt idx="1291">
                  <c:v>-40</c:v>
                </c:pt>
                <c:pt idx="1292">
                  <c:v>-40</c:v>
                </c:pt>
                <c:pt idx="1293">
                  <c:v>-40</c:v>
                </c:pt>
                <c:pt idx="1294">
                  <c:v>-40</c:v>
                </c:pt>
                <c:pt idx="1295">
                  <c:v>-40</c:v>
                </c:pt>
                <c:pt idx="1296">
                  <c:v>-40</c:v>
                </c:pt>
                <c:pt idx="1297">
                  <c:v>-40</c:v>
                </c:pt>
                <c:pt idx="1298">
                  <c:v>-40</c:v>
                </c:pt>
                <c:pt idx="1299">
                  <c:v>-40</c:v>
                </c:pt>
                <c:pt idx="1300">
                  <c:v>-40</c:v>
                </c:pt>
                <c:pt idx="1301">
                  <c:v>-40</c:v>
                </c:pt>
                <c:pt idx="1302">
                  <c:v>-40</c:v>
                </c:pt>
                <c:pt idx="1303">
                  <c:v>-40</c:v>
                </c:pt>
                <c:pt idx="1304">
                  <c:v>-40</c:v>
                </c:pt>
                <c:pt idx="1305">
                  <c:v>-40</c:v>
                </c:pt>
                <c:pt idx="1306">
                  <c:v>-40</c:v>
                </c:pt>
                <c:pt idx="1307">
                  <c:v>-40</c:v>
                </c:pt>
                <c:pt idx="1308">
                  <c:v>-40</c:v>
                </c:pt>
                <c:pt idx="1309">
                  <c:v>-40</c:v>
                </c:pt>
                <c:pt idx="1310">
                  <c:v>-40</c:v>
                </c:pt>
                <c:pt idx="1311">
                  <c:v>-40</c:v>
                </c:pt>
                <c:pt idx="1312">
                  <c:v>-40</c:v>
                </c:pt>
                <c:pt idx="1313">
                  <c:v>-40</c:v>
                </c:pt>
                <c:pt idx="1314">
                  <c:v>-40</c:v>
                </c:pt>
                <c:pt idx="1315">
                  <c:v>-40</c:v>
                </c:pt>
                <c:pt idx="1316">
                  <c:v>-40</c:v>
                </c:pt>
                <c:pt idx="1317">
                  <c:v>-40</c:v>
                </c:pt>
                <c:pt idx="1318">
                  <c:v>-40</c:v>
                </c:pt>
                <c:pt idx="1319">
                  <c:v>-40</c:v>
                </c:pt>
                <c:pt idx="1320">
                  <c:v>-40</c:v>
                </c:pt>
                <c:pt idx="1321">
                  <c:v>-40</c:v>
                </c:pt>
                <c:pt idx="1322">
                  <c:v>-36</c:v>
                </c:pt>
                <c:pt idx="1323">
                  <c:v>-36</c:v>
                </c:pt>
                <c:pt idx="1324">
                  <c:v>-36</c:v>
                </c:pt>
                <c:pt idx="1325">
                  <c:v>-36</c:v>
                </c:pt>
                <c:pt idx="1326">
                  <c:v>-36</c:v>
                </c:pt>
                <c:pt idx="1327">
                  <c:v>-36</c:v>
                </c:pt>
                <c:pt idx="1328">
                  <c:v>-36</c:v>
                </c:pt>
                <c:pt idx="1329">
                  <c:v>-36</c:v>
                </c:pt>
                <c:pt idx="1330">
                  <c:v>-36</c:v>
                </c:pt>
                <c:pt idx="1331">
                  <c:v>-36</c:v>
                </c:pt>
                <c:pt idx="1332">
                  <c:v>-36</c:v>
                </c:pt>
                <c:pt idx="1333">
                  <c:v>-36</c:v>
                </c:pt>
                <c:pt idx="1334">
                  <c:v>-36</c:v>
                </c:pt>
                <c:pt idx="1335">
                  <c:v>-36</c:v>
                </c:pt>
                <c:pt idx="1336">
                  <c:v>-36</c:v>
                </c:pt>
                <c:pt idx="1337">
                  <c:v>-36</c:v>
                </c:pt>
                <c:pt idx="1338">
                  <c:v>-36</c:v>
                </c:pt>
                <c:pt idx="1339">
                  <c:v>-36</c:v>
                </c:pt>
                <c:pt idx="1340">
                  <c:v>-36</c:v>
                </c:pt>
                <c:pt idx="1341">
                  <c:v>-36</c:v>
                </c:pt>
                <c:pt idx="1342">
                  <c:v>-36</c:v>
                </c:pt>
                <c:pt idx="1343">
                  <c:v>-36</c:v>
                </c:pt>
                <c:pt idx="1344">
                  <c:v>-36</c:v>
                </c:pt>
                <c:pt idx="1345">
                  <c:v>-36</c:v>
                </c:pt>
                <c:pt idx="1346">
                  <c:v>-36</c:v>
                </c:pt>
                <c:pt idx="1347">
                  <c:v>-36</c:v>
                </c:pt>
                <c:pt idx="1348">
                  <c:v>-36</c:v>
                </c:pt>
                <c:pt idx="1349">
                  <c:v>-36</c:v>
                </c:pt>
                <c:pt idx="1350">
                  <c:v>-36</c:v>
                </c:pt>
                <c:pt idx="1351">
                  <c:v>-36</c:v>
                </c:pt>
                <c:pt idx="1352">
                  <c:v>-36</c:v>
                </c:pt>
                <c:pt idx="1353">
                  <c:v>-36</c:v>
                </c:pt>
                <c:pt idx="1354">
                  <c:v>-36</c:v>
                </c:pt>
                <c:pt idx="1355">
                  <c:v>-36</c:v>
                </c:pt>
                <c:pt idx="1356">
                  <c:v>-36</c:v>
                </c:pt>
                <c:pt idx="1357">
                  <c:v>-36</c:v>
                </c:pt>
                <c:pt idx="1358">
                  <c:v>-36</c:v>
                </c:pt>
                <c:pt idx="1359">
                  <c:v>-36</c:v>
                </c:pt>
                <c:pt idx="1360">
                  <c:v>-36</c:v>
                </c:pt>
                <c:pt idx="1361">
                  <c:v>-36</c:v>
                </c:pt>
                <c:pt idx="1362">
                  <c:v>-36</c:v>
                </c:pt>
                <c:pt idx="1363">
                  <c:v>-36</c:v>
                </c:pt>
                <c:pt idx="1364">
                  <c:v>-32</c:v>
                </c:pt>
                <c:pt idx="1365">
                  <c:v>-32</c:v>
                </c:pt>
                <c:pt idx="1366">
                  <c:v>-32</c:v>
                </c:pt>
                <c:pt idx="1367">
                  <c:v>-32</c:v>
                </c:pt>
                <c:pt idx="1368">
                  <c:v>-32</c:v>
                </c:pt>
                <c:pt idx="1369">
                  <c:v>-32</c:v>
                </c:pt>
                <c:pt idx="1370">
                  <c:v>-32</c:v>
                </c:pt>
                <c:pt idx="1371">
                  <c:v>-32</c:v>
                </c:pt>
                <c:pt idx="1372">
                  <c:v>-32</c:v>
                </c:pt>
                <c:pt idx="1373">
                  <c:v>-32</c:v>
                </c:pt>
                <c:pt idx="1374">
                  <c:v>-32</c:v>
                </c:pt>
                <c:pt idx="1375">
                  <c:v>-32</c:v>
                </c:pt>
                <c:pt idx="1376">
                  <c:v>-32</c:v>
                </c:pt>
                <c:pt idx="1377">
                  <c:v>-32</c:v>
                </c:pt>
                <c:pt idx="1378">
                  <c:v>-32</c:v>
                </c:pt>
                <c:pt idx="1379">
                  <c:v>-32</c:v>
                </c:pt>
                <c:pt idx="1380">
                  <c:v>-32</c:v>
                </c:pt>
                <c:pt idx="1381">
                  <c:v>-32</c:v>
                </c:pt>
                <c:pt idx="1382">
                  <c:v>-32</c:v>
                </c:pt>
                <c:pt idx="1383">
                  <c:v>-32</c:v>
                </c:pt>
                <c:pt idx="1384">
                  <c:v>-32</c:v>
                </c:pt>
                <c:pt idx="1385">
                  <c:v>-32</c:v>
                </c:pt>
                <c:pt idx="1386">
                  <c:v>-32</c:v>
                </c:pt>
                <c:pt idx="1387">
                  <c:v>-32</c:v>
                </c:pt>
                <c:pt idx="1388">
                  <c:v>-32</c:v>
                </c:pt>
                <c:pt idx="1389">
                  <c:v>-32</c:v>
                </c:pt>
                <c:pt idx="1390">
                  <c:v>-32</c:v>
                </c:pt>
                <c:pt idx="1391">
                  <c:v>-32</c:v>
                </c:pt>
                <c:pt idx="1392">
                  <c:v>-32</c:v>
                </c:pt>
                <c:pt idx="1393">
                  <c:v>-32</c:v>
                </c:pt>
                <c:pt idx="1394">
                  <c:v>-32</c:v>
                </c:pt>
                <c:pt idx="1395">
                  <c:v>-32</c:v>
                </c:pt>
                <c:pt idx="1396">
                  <c:v>-32</c:v>
                </c:pt>
                <c:pt idx="1397">
                  <c:v>-32</c:v>
                </c:pt>
                <c:pt idx="1398">
                  <c:v>-32</c:v>
                </c:pt>
                <c:pt idx="1399">
                  <c:v>-32</c:v>
                </c:pt>
                <c:pt idx="1400">
                  <c:v>-32</c:v>
                </c:pt>
                <c:pt idx="1401">
                  <c:v>-32</c:v>
                </c:pt>
                <c:pt idx="1402">
                  <c:v>-32</c:v>
                </c:pt>
                <c:pt idx="1403">
                  <c:v>-32</c:v>
                </c:pt>
                <c:pt idx="1404">
                  <c:v>-32</c:v>
                </c:pt>
                <c:pt idx="1405">
                  <c:v>-32</c:v>
                </c:pt>
                <c:pt idx="1406">
                  <c:v>-32</c:v>
                </c:pt>
                <c:pt idx="1407">
                  <c:v>-32</c:v>
                </c:pt>
                <c:pt idx="1408">
                  <c:v>-32</c:v>
                </c:pt>
                <c:pt idx="1409">
                  <c:v>-32</c:v>
                </c:pt>
                <c:pt idx="1410">
                  <c:v>-32</c:v>
                </c:pt>
                <c:pt idx="1411">
                  <c:v>-32</c:v>
                </c:pt>
                <c:pt idx="1412">
                  <c:v>-32</c:v>
                </c:pt>
                <c:pt idx="1413">
                  <c:v>-32</c:v>
                </c:pt>
                <c:pt idx="1414">
                  <c:v>-32</c:v>
                </c:pt>
                <c:pt idx="1415">
                  <c:v>-32</c:v>
                </c:pt>
                <c:pt idx="1416">
                  <c:v>-28</c:v>
                </c:pt>
                <c:pt idx="1417">
                  <c:v>-28</c:v>
                </c:pt>
                <c:pt idx="1418">
                  <c:v>-28</c:v>
                </c:pt>
                <c:pt idx="1419">
                  <c:v>-28</c:v>
                </c:pt>
                <c:pt idx="1420">
                  <c:v>-28</c:v>
                </c:pt>
                <c:pt idx="1421">
                  <c:v>-28</c:v>
                </c:pt>
                <c:pt idx="1422">
                  <c:v>-28</c:v>
                </c:pt>
                <c:pt idx="1423">
                  <c:v>-28</c:v>
                </c:pt>
                <c:pt idx="1424">
                  <c:v>-28</c:v>
                </c:pt>
                <c:pt idx="1425">
                  <c:v>-28</c:v>
                </c:pt>
                <c:pt idx="1426">
                  <c:v>-28</c:v>
                </c:pt>
                <c:pt idx="1427">
                  <c:v>-28</c:v>
                </c:pt>
                <c:pt idx="1428">
                  <c:v>-28</c:v>
                </c:pt>
                <c:pt idx="1429">
                  <c:v>-28</c:v>
                </c:pt>
                <c:pt idx="1430">
                  <c:v>-28</c:v>
                </c:pt>
                <c:pt idx="1431">
                  <c:v>-28</c:v>
                </c:pt>
                <c:pt idx="1432">
                  <c:v>-28</c:v>
                </c:pt>
                <c:pt idx="1433">
                  <c:v>-28</c:v>
                </c:pt>
                <c:pt idx="1434">
                  <c:v>-28</c:v>
                </c:pt>
                <c:pt idx="1435">
                  <c:v>-28</c:v>
                </c:pt>
                <c:pt idx="1436">
                  <c:v>-28</c:v>
                </c:pt>
                <c:pt idx="1437">
                  <c:v>-28</c:v>
                </c:pt>
                <c:pt idx="1438">
                  <c:v>-28</c:v>
                </c:pt>
                <c:pt idx="1439">
                  <c:v>-28</c:v>
                </c:pt>
                <c:pt idx="1440">
                  <c:v>-28</c:v>
                </c:pt>
                <c:pt idx="1441">
                  <c:v>-28</c:v>
                </c:pt>
                <c:pt idx="1442">
                  <c:v>-28</c:v>
                </c:pt>
                <c:pt idx="1443">
                  <c:v>-28</c:v>
                </c:pt>
                <c:pt idx="1444">
                  <c:v>-28</c:v>
                </c:pt>
                <c:pt idx="1445">
                  <c:v>-28</c:v>
                </c:pt>
                <c:pt idx="1446">
                  <c:v>-28</c:v>
                </c:pt>
                <c:pt idx="1447">
                  <c:v>-28</c:v>
                </c:pt>
                <c:pt idx="1448">
                  <c:v>-28</c:v>
                </c:pt>
                <c:pt idx="1449">
                  <c:v>-28</c:v>
                </c:pt>
                <c:pt idx="1450">
                  <c:v>-28</c:v>
                </c:pt>
                <c:pt idx="1451">
                  <c:v>-28</c:v>
                </c:pt>
                <c:pt idx="1452">
                  <c:v>-28</c:v>
                </c:pt>
                <c:pt idx="1453">
                  <c:v>-28</c:v>
                </c:pt>
                <c:pt idx="1454">
                  <c:v>-28</c:v>
                </c:pt>
                <c:pt idx="1455">
                  <c:v>-28</c:v>
                </c:pt>
                <c:pt idx="1456">
                  <c:v>-28</c:v>
                </c:pt>
                <c:pt idx="1457">
                  <c:v>-28</c:v>
                </c:pt>
                <c:pt idx="1458">
                  <c:v>-28</c:v>
                </c:pt>
                <c:pt idx="1459">
                  <c:v>-28</c:v>
                </c:pt>
                <c:pt idx="1460">
                  <c:v>-28</c:v>
                </c:pt>
                <c:pt idx="1461">
                  <c:v>-28</c:v>
                </c:pt>
                <c:pt idx="1462">
                  <c:v>-28</c:v>
                </c:pt>
                <c:pt idx="1463">
                  <c:v>-28</c:v>
                </c:pt>
                <c:pt idx="1464">
                  <c:v>-28</c:v>
                </c:pt>
                <c:pt idx="1465">
                  <c:v>-28</c:v>
                </c:pt>
                <c:pt idx="1466">
                  <c:v>-28</c:v>
                </c:pt>
                <c:pt idx="1467">
                  <c:v>-28</c:v>
                </c:pt>
                <c:pt idx="1468">
                  <c:v>-28</c:v>
                </c:pt>
                <c:pt idx="1469">
                  <c:v>-28</c:v>
                </c:pt>
                <c:pt idx="1470">
                  <c:v>-28</c:v>
                </c:pt>
                <c:pt idx="1471">
                  <c:v>-28</c:v>
                </c:pt>
                <c:pt idx="1472">
                  <c:v>-28</c:v>
                </c:pt>
                <c:pt idx="1473">
                  <c:v>-24</c:v>
                </c:pt>
                <c:pt idx="1474">
                  <c:v>-24</c:v>
                </c:pt>
                <c:pt idx="1475">
                  <c:v>-24</c:v>
                </c:pt>
                <c:pt idx="1476">
                  <c:v>-24</c:v>
                </c:pt>
                <c:pt idx="1477">
                  <c:v>-24</c:v>
                </c:pt>
                <c:pt idx="1478">
                  <c:v>-24</c:v>
                </c:pt>
                <c:pt idx="1479">
                  <c:v>-24</c:v>
                </c:pt>
                <c:pt idx="1480">
                  <c:v>-24</c:v>
                </c:pt>
                <c:pt idx="1481">
                  <c:v>-24</c:v>
                </c:pt>
                <c:pt idx="1482">
                  <c:v>-24</c:v>
                </c:pt>
                <c:pt idx="1483">
                  <c:v>-24</c:v>
                </c:pt>
                <c:pt idx="1484">
                  <c:v>-24</c:v>
                </c:pt>
                <c:pt idx="1485">
                  <c:v>-24</c:v>
                </c:pt>
                <c:pt idx="1486">
                  <c:v>-24</c:v>
                </c:pt>
                <c:pt idx="1487">
                  <c:v>-24</c:v>
                </c:pt>
                <c:pt idx="1488">
                  <c:v>-24</c:v>
                </c:pt>
                <c:pt idx="1489">
                  <c:v>-24</c:v>
                </c:pt>
                <c:pt idx="1490">
                  <c:v>-24</c:v>
                </c:pt>
                <c:pt idx="1491">
                  <c:v>-24</c:v>
                </c:pt>
                <c:pt idx="1492">
                  <c:v>-24</c:v>
                </c:pt>
                <c:pt idx="1493">
                  <c:v>-24</c:v>
                </c:pt>
                <c:pt idx="1494">
                  <c:v>-24</c:v>
                </c:pt>
                <c:pt idx="1495">
                  <c:v>-24</c:v>
                </c:pt>
                <c:pt idx="1496">
                  <c:v>-24</c:v>
                </c:pt>
                <c:pt idx="1497">
                  <c:v>-24</c:v>
                </c:pt>
                <c:pt idx="1498">
                  <c:v>-24</c:v>
                </c:pt>
                <c:pt idx="1499">
                  <c:v>-24</c:v>
                </c:pt>
                <c:pt idx="1500">
                  <c:v>-24</c:v>
                </c:pt>
                <c:pt idx="1501">
                  <c:v>-24</c:v>
                </c:pt>
                <c:pt idx="1502">
                  <c:v>-24</c:v>
                </c:pt>
                <c:pt idx="1503">
                  <c:v>-24</c:v>
                </c:pt>
                <c:pt idx="1504">
                  <c:v>-24</c:v>
                </c:pt>
                <c:pt idx="1505">
                  <c:v>-24</c:v>
                </c:pt>
                <c:pt idx="1506">
                  <c:v>-24</c:v>
                </c:pt>
                <c:pt idx="1507">
                  <c:v>-24</c:v>
                </c:pt>
                <c:pt idx="1508">
                  <c:v>-24</c:v>
                </c:pt>
                <c:pt idx="1509">
                  <c:v>-24</c:v>
                </c:pt>
                <c:pt idx="1510">
                  <c:v>-24</c:v>
                </c:pt>
                <c:pt idx="1511">
                  <c:v>-24</c:v>
                </c:pt>
                <c:pt idx="1512">
                  <c:v>-24</c:v>
                </c:pt>
                <c:pt idx="1513">
                  <c:v>-24</c:v>
                </c:pt>
                <c:pt idx="1514">
                  <c:v>-24</c:v>
                </c:pt>
                <c:pt idx="1515">
                  <c:v>-24</c:v>
                </c:pt>
                <c:pt idx="1516">
                  <c:v>-24</c:v>
                </c:pt>
                <c:pt idx="1517">
                  <c:v>-24</c:v>
                </c:pt>
                <c:pt idx="1518">
                  <c:v>-24</c:v>
                </c:pt>
                <c:pt idx="1519">
                  <c:v>-24</c:v>
                </c:pt>
                <c:pt idx="1520">
                  <c:v>-24</c:v>
                </c:pt>
                <c:pt idx="1521">
                  <c:v>-24</c:v>
                </c:pt>
                <c:pt idx="1522">
                  <c:v>-20</c:v>
                </c:pt>
                <c:pt idx="1523">
                  <c:v>-20</c:v>
                </c:pt>
                <c:pt idx="1524">
                  <c:v>-20</c:v>
                </c:pt>
                <c:pt idx="1525">
                  <c:v>-20</c:v>
                </c:pt>
                <c:pt idx="1526">
                  <c:v>-20</c:v>
                </c:pt>
                <c:pt idx="1527">
                  <c:v>-20</c:v>
                </c:pt>
                <c:pt idx="1528">
                  <c:v>-20</c:v>
                </c:pt>
                <c:pt idx="1529">
                  <c:v>-20</c:v>
                </c:pt>
                <c:pt idx="1530">
                  <c:v>-20</c:v>
                </c:pt>
                <c:pt idx="1531">
                  <c:v>-20</c:v>
                </c:pt>
                <c:pt idx="1532">
                  <c:v>-20</c:v>
                </c:pt>
                <c:pt idx="1533">
                  <c:v>-20</c:v>
                </c:pt>
                <c:pt idx="1534">
                  <c:v>-20</c:v>
                </c:pt>
                <c:pt idx="1535">
                  <c:v>-20</c:v>
                </c:pt>
                <c:pt idx="1536">
                  <c:v>-20</c:v>
                </c:pt>
                <c:pt idx="1537">
                  <c:v>-20</c:v>
                </c:pt>
                <c:pt idx="1538">
                  <c:v>-20</c:v>
                </c:pt>
                <c:pt idx="1539">
                  <c:v>-20</c:v>
                </c:pt>
                <c:pt idx="1540">
                  <c:v>-20</c:v>
                </c:pt>
                <c:pt idx="1541">
                  <c:v>-20</c:v>
                </c:pt>
                <c:pt idx="1542">
                  <c:v>-20</c:v>
                </c:pt>
                <c:pt idx="1543">
                  <c:v>-20</c:v>
                </c:pt>
                <c:pt idx="1544">
                  <c:v>-20</c:v>
                </c:pt>
                <c:pt idx="1545">
                  <c:v>-20</c:v>
                </c:pt>
                <c:pt idx="1546">
                  <c:v>-20</c:v>
                </c:pt>
                <c:pt idx="1547">
                  <c:v>-20</c:v>
                </c:pt>
                <c:pt idx="1548">
                  <c:v>-20</c:v>
                </c:pt>
                <c:pt idx="1549">
                  <c:v>-20</c:v>
                </c:pt>
                <c:pt idx="1550">
                  <c:v>-20</c:v>
                </c:pt>
                <c:pt idx="1551">
                  <c:v>-20</c:v>
                </c:pt>
                <c:pt idx="1552">
                  <c:v>-20</c:v>
                </c:pt>
                <c:pt idx="1553">
                  <c:v>-20</c:v>
                </c:pt>
                <c:pt idx="1554">
                  <c:v>-20</c:v>
                </c:pt>
                <c:pt idx="1555">
                  <c:v>-20</c:v>
                </c:pt>
                <c:pt idx="1556">
                  <c:v>-20</c:v>
                </c:pt>
                <c:pt idx="1557">
                  <c:v>-20</c:v>
                </c:pt>
                <c:pt idx="1558">
                  <c:v>-20</c:v>
                </c:pt>
                <c:pt idx="1559">
                  <c:v>-20</c:v>
                </c:pt>
                <c:pt idx="1560">
                  <c:v>-20</c:v>
                </c:pt>
                <c:pt idx="1561">
                  <c:v>-20</c:v>
                </c:pt>
                <c:pt idx="1562">
                  <c:v>-20</c:v>
                </c:pt>
                <c:pt idx="1563">
                  <c:v>-20</c:v>
                </c:pt>
                <c:pt idx="1564">
                  <c:v>-20</c:v>
                </c:pt>
                <c:pt idx="1565">
                  <c:v>-20</c:v>
                </c:pt>
                <c:pt idx="1566">
                  <c:v>-20</c:v>
                </c:pt>
                <c:pt idx="1567">
                  <c:v>-20</c:v>
                </c:pt>
                <c:pt idx="1568">
                  <c:v>-20</c:v>
                </c:pt>
                <c:pt idx="1569">
                  <c:v>-20</c:v>
                </c:pt>
                <c:pt idx="1570">
                  <c:v>-20</c:v>
                </c:pt>
                <c:pt idx="1571">
                  <c:v>-20</c:v>
                </c:pt>
                <c:pt idx="1572">
                  <c:v>-20</c:v>
                </c:pt>
                <c:pt idx="1573">
                  <c:v>-20</c:v>
                </c:pt>
                <c:pt idx="1574">
                  <c:v>-20</c:v>
                </c:pt>
                <c:pt idx="1575">
                  <c:v>-20</c:v>
                </c:pt>
                <c:pt idx="1576">
                  <c:v>-20</c:v>
                </c:pt>
                <c:pt idx="1577">
                  <c:v>-20</c:v>
                </c:pt>
                <c:pt idx="1578">
                  <c:v>-20</c:v>
                </c:pt>
                <c:pt idx="1579">
                  <c:v>-20</c:v>
                </c:pt>
                <c:pt idx="1580">
                  <c:v>-20</c:v>
                </c:pt>
                <c:pt idx="1581">
                  <c:v>-20</c:v>
                </c:pt>
                <c:pt idx="1582">
                  <c:v>-20</c:v>
                </c:pt>
                <c:pt idx="1583">
                  <c:v>-20</c:v>
                </c:pt>
                <c:pt idx="1584">
                  <c:v>-20</c:v>
                </c:pt>
                <c:pt idx="1585">
                  <c:v>-20</c:v>
                </c:pt>
                <c:pt idx="1586">
                  <c:v>-20</c:v>
                </c:pt>
                <c:pt idx="1587">
                  <c:v>-20</c:v>
                </c:pt>
                <c:pt idx="1588">
                  <c:v>-20</c:v>
                </c:pt>
                <c:pt idx="1589">
                  <c:v>-20</c:v>
                </c:pt>
                <c:pt idx="1590">
                  <c:v>-20</c:v>
                </c:pt>
                <c:pt idx="1591">
                  <c:v>-20</c:v>
                </c:pt>
                <c:pt idx="1592">
                  <c:v>-20</c:v>
                </c:pt>
                <c:pt idx="1593">
                  <c:v>-20</c:v>
                </c:pt>
                <c:pt idx="1594">
                  <c:v>-20</c:v>
                </c:pt>
                <c:pt idx="1595">
                  <c:v>-20</c:v>
                </c:pt>
                <c:pt idx="1596">
                  <c:v>-20</c:v>
                </c:pt>
                <c:pt idx="1597">
                  <c:v>-20</c:v>
                </c:pt>
                <c:pt idx="1598">
                  <c:v>-16</c:v>
                </c:pt>
                <c:pt idx="1599">
                  <c:v>-16</c:v>
                </c:pt>
                <c:pt idx="1600">
                  <c:v>-16</c:v>
                </c:pt>
                <c:pt idx="1601">
                  <c:v>-16</c:v>
                </c:pt>
                <c:pt idx="1602">
                  <c:v>-16</c:v>
                </c:pt>
                <c:pt idx="1603">
                  <c:v>-16</c:v>
                </c:pt>
                <c:pt idx="1604">
                  <c:v>-16</c:v>
                </c:pt>
                <c:pt idx="1605">
                  <c:v>-16</c:v>
                </c:pt>
                <c:pt idx="1606">
                  <c:v>-16</c:v>
                </c:pt>
                <c:pt idx="1607">
                  <c:v>-16</c:v>
                </c:pt>
                <c:pt idx="1608">
                  <c:v>-16</c:v>
                </c:pt>
                <c:pt idx="1609">
                  <c:v>-16</c:v>
                </c:pt>
                <c:pt idx="1610">
                  <c:v>-16</c:v>
                </c:pt>
                <c:pt idx="1611">
                  <c:v>-16</c:v>
                </c:pt>
                <c:pt idx="1612">
                  <c:v>-16</c:v>
                </c:pt>
                <c:pt idx="1613">
                  <c:v>-16</c:v>
                </c:pt>
                <c:pt idx="1614">
                  <c:v>-16</c:v>
                </c:pt>
                <c:pt idx="1615">
                  <c:v>-16</c:v>
                </c:pt>
                <c:pt idx="1616">
                  <c:v>-16</c:v>
                </c:pt>
                <c:pt idx="1617">
                  <c:v>-16</c:v>
                </c:pt>
                <c:pt idx="1618">
                  <c:v>-16</c:v>
                </c:pt>
                <c:pt idx="1619">
                  <c:v>-16</c:v>
                </c:pt>
                <c:pt idx="1620">
                  <c:v>-16</c:v>
                </c:pt>
                <c:pt idx="1621">
                  <c:v>-16</c:v>
                </c:pt>
                <c:pt idx="1622">
                  <c:v>-16</c:v>
                </c:pt>
                <c:pt idx="1623">
                  <c:v>-16</c:v>
                </c:pt>
                <c:pt idx="1624">
                  <c:v>-16</c:v>
                </c:pt>
                <c:pt idx="1625">
                  <c:v>-16</c:v>
                </c:pt>
                <c:pt idx="1626">
                  <c:v>-16</c:v>
                </c:pt>
                <c:pt idx="1627">
                  <c:v>-16</c:v>
                </c:pt>
                <c:pt idx="1628">
                  <c:v>-16</c:v>
                </c:pt>
                <c:pt idx="1629">
                  <c:v>-16</c:v>
                </c:pt>
                <c:pt idx="1630">
                  <c:v>-16</c:v>
                </c:pt>
                <c:pt idx="1631">
                  <c:v>-16</c:v>
                </c:pt>
                <c:pt idx="1632">
                  <c:v>-16</c:v>
                </c:pt>
                <c:pt idx="1633">
                  <c:v>-16</c:v>
                </c:pt>
                <c:pt idx="1634">
                  <c:v>-16</c:v>
                </c:pt>
                <c:pt idx="1635">
                  <c:v>-16</c:v>
                </c:pt>
                <c:pt idx="1636">
                  <c:v>-16</c:v>
                </c:pt>
                <c:pt idx="1637">
                  <c:v>-16</c:v>
                </c:pt>
                <c:pt idx="1638">
                  <c:v>-16</c:v>
                </c:pt>
                <c:pt idx="1639">
                  <c:v>-16</c:v>
                </c:pt>
                <c:pt idx="1640">
                  <c:v>-16</c:v>
                </c:pt>
                <c:pt idx="1641">
                  <c:v>-16</c:v>
                </c:pt>
                <c:pt idx="1642">
                  <c:v>-16</c:v>
                </c:pt>
                <c:pt idx="1643">
                  <c:v>-16</c:v>
                </c:pt>
                <c:pt idx="1644">
                  <c:v>-16</c:v>
                </c:pt>
                <c:pt idx="1645">
                  <c:v>-16</c:v>
                </c:pt>
                <c:pt idx="1646">
                  <c:v>-16</c:v>
                </c:pt>
                <c:pt idx="1647">
                  <c:v>-16</c:v>
                </c:pt>
                <c:pt idx="1648">
                  <c:v>-16</c:v>
                </c:pt>
                <c:pt idx="1649">
                  <c:v>-16</c:v>
                </c:pt>
                <c:pt idx="1650">
                  <c:v>-16</c:v>
                </c:pt>
                <c:pt idx="1651">
                  <c:v>-16</c:v>
                </c:pt>
                <c:pt idx="1652">
                  <c:v>-16</c:v>
                </c:pt>
                <c:pt idx="1653">
                  <c:v>-16</c:v>
                </c:pt>
                <c:pt idx="1654">
                  <c:v>-16</c:v>
                </c:pt>
                <c:pt idx="1655">
                  <c:v>-16</c:v>
                </c:pt>
                <c:pt idx="1656">
                  <c:v>-16</c:v>
                </c:pt>
                <c:pt idx="1657">
                  <c:v>-16</c:v>
                </c:pt>
                <c:pt idx="1658">
                  <c:v>-16</c:v>
                </c:pt>
                <c:pt idx="1659">
                  <c:v>-16</c:v>
                </c:pt>
                <c:pt idx="1660">
                  <c:v>-16</c:v>
                </c:pt>
                <c:pt idx="1661">
                  <c:v>-16</c:v>
                </c:pt>
                <c:pt idx="1662">
                  <c:v>-16</c:v>
                </c:pt>
                <c:pt idx="1663">
                  <c:v>-16</c:v>
                </c:pt>
                <c:pt idx="1664">
                  <c:v>-16</c:v>
                </c:pt>
                <c:pt idx="1665">
                  <c:v>-16</c:v>
                </c:pt>
                <c:pt idx="1666">
                  <c:v>-16</c:v>
                </c:pt>
                <c:pt idx="1667">
                  <c:v>-16</c:v>
                </c:pt>
                <c:pt idx="1668">
                  <c:v>-16</c:v>
                </c:pt>
                <c:pt idx="1669">
                  <c:v>-16</c:v>
                </c:pt>
                <c:pt idx="1670">
                  <c:v>-16</c:v>
                </c:pt>
                <c:pt idx="1671">
                  <c:v>-16</c:v>
                </c:pt>
                <c:pt idx="1672">
                  <c:v>-16</c:v>
                </c:pt>
                <c:pt idx="1673">
                  <c:v>-16</c:v>
                </c:pt>
                <c:pt idx="1674">
                  <c:v>-16</c:v>
                </c:pt>
                <c:pt idx="1675">
                  <c:v>-16</c:v>
                </c:pt>
                <c:pt idx="1676">
                  <c:v>-16</c:v>
                </c:pt>
                <c:pt idx="1677">
                  <c:v>-16</c:v>
                </c:pt>
                <c:pt idx="1678">
                  <c:v>-16</c:v>
                </c:pt>
                <c:pt idx="1679">
                  <c:v>-16</c:v>
                </c:pt>
                <c:pt idx="1680">
                  <c:v>-16</c:v>
                </c:pt>
                <c:pt idx="1681">
                  <c:v>-16</c:v>
                </c:pt>
                <c:pt idx="1682">
                  <c:v>-16</c:v>
                </c:pt>
                <c:pt idx="1683">
                  <c:v>-16</c:v>
                </c:pt>
                <c:pt idx="1684">
                  <c:v>-16</c:v>
                </c:pt>
                <c:pt idx="1685">
                  <c:v>-16</c:v>
                </c:pt>
                <c:pt idx="1686">
                  <c:v>-16</c:v>
                </c:pt>
                <c:pt idx="1687">
                  <c:v>-16</c:v>
                </c:pt>
                <c:pt idx="1688">
                  <c:v>-16</c:v>
                </c:pt>
                <c:pt idx="1689">
                  <c:v>-12</c:v>
                </c:pt>
                <c:pt idx="1690">
                  <c:v>-12</c:v>
                </c:pt>
                <c:pt idx="1691">
                  <c:v>-12</c:v>
                </c:pt>
                <c:pt idx="1692">
                  <c:v>-12</c:v>
                </c:pt>
                <c:pt idx="1693">
                  <c:v>-12</c:v>
                </c:pt>
                <c:pt idx="1694">
                  <c:v>-12</c:v>
                </c:pt>
                <c:pt idx="1695">
                  <c:v>-12</c:v>
                </c:pt>
                <c:pt idx="1696">
                  <c:v>-12</c:v>
                </c:pt>
                <c:pt idx="1697">
                  <c:v>-12</c:v>
                </c:pt>
                <c:pt idx="1698">
                  <c:v>-12</c:v>
                </c:pt>
                <c:pt idx="1699">
                  <c:v>-12</c:v>
                </c:pt>
                <c:pt idx="1700">
                  <c:v>-12</c:v>
                </c:pt>
                <c:pt idx="1701">
                  <c:v>-12</c:v>
                </c:pt>
                <c:pt idx="1702">
                  <c:v>-12</c:v>
                </c:pt>
                <c:pt idx="1703">
                  <c:v>-12</c:v>
                </c:pt>
                <c:pt idx="1704">
                  <c:v>-12</c:v>
                </c:pt>
                <c:pt idx="1705">
                  <c:v>-12</c:v>
                </c:pt>
                <c:pt idx="1706">
                  <c:v>-12</c:v>
                </c:pt>
                <c:pt idx="1707">
                  <c:v>-12</c:v>
                </c:pt>
                <c:pt idx="1708">
                  <c:v>-12</c:v>
                </c:pt>
                <c:pt idx="1709">
                  <c:v>-12</c:v>
                </c:pt>
                <c:pt idx="1710">
                  <c:v>-12</c:v>
                </c:pt>
                <c:pt idx="1711">
                  <c:v>-12</c:v>
                </c:pt>
                <c:pt idx="1712">
                  <c:v>-12</c:v>
                </c:pt>
                <c:pt idx="1713">
                  <c:v>-12</c:v>
                </c:pt>
                <c:pt idx="1714">
                  <c:v>-12</c:v>
                </c:pt>
                <c:pt idx="1715">
                  <c:v>-12</c:v>
                </c:pt>
                <c:pt idx="1716">
                  <c:v>-12</c:v>
                </c:pt>
                <c:pt idx="1717">
                  <c:v>-12</c:v>
                </c:pt>
                <c:pt idx="1718">
                  <c:v>-12</c:v>
                </c:pt>
                <c:pt idx="1719">
                  <c:v>-12</c:v>
                </c:pt>
                <c:pt idx="1720">
                  <c:v>-12</c:v>
                </c:pt>
                <c:pt idx="1721">
                  <c:v>-12</c:v>
                </c:pt>
                <c:pt idx="1722">
                  <c:v>-12</c:v>
                </c:pt>
                <c:pt idx="1723">
                  <c:v>-12</c:v>
                </c:pt>
                <c:pt idx="1724">
                  <c:v>-12</c:v>
                </c:pt>
                <c:pt idx="1725">
                  <c:v>-12</c:v>
                </c:pt>
                <c:pt idx="1726">
                  <c:v>-12</c:v>
                </c:pt>
                <c:pt idx="1727">
                  <c:v>-12</c:v>
                </c:pt>
                <c:pt idx="1728">
                  <c:v>-12</c:v>
                </c:pt>
                <c:pt idx="1729">
                  <c:v>-12</c:v>
                </c:pt>
                <c:pt idx="1730">
                  <c:v>-12</c:v>
                </c:pt>
                <c:pt idx="1731">
                  <c:v>-12</c:v>
                </c:pt>
                <c:pt idx="1732">
                  <c:v>-12</c:v>
                </c:pt>
                <c:pt idx="1733">
                  <c:v>-12</c:v>
                </c:pt>
                <c:pt idx="1734">
                  <c:v>-12</c:v>
                </c:pt>
                <c:pt idx="1735">
                  <c:v>-12</c:v>
                </c:pt>
                <c:pt idx="1736">
                  <c:v>-12</c:v>
                </c:pt>
                <c:pt idx="1737">
                  <c:v>-12</c:v>
                </c:pt>
                <c:pt idx="1738">
                  <c:v>-12</c:v>
                </c:pt>
                <c:pt idx="1739">
                  <c:v>-12</c:v>
                </c:pt>
                <c:pt idx="1740">
                  <c:v>-12</c:v>
                </c:pt>
                <c:pt idx="1741">
                  <c:v>-12</c:v>
                </c:pt>
                <c:pt idx="1742">
                  <c:v>-12</c:v>
                </c:pt>
                <c:pt idx="1743">
                  <c:v>-12</c:v>
                </c:pt>
                <c:pt idx="1744">
                  <c:v>-12</c:v>
                </c:pt>
                <c:pt idx="1745">
                  <c:v>-12</c:v>
                </c:pt>
                <c:pt idx="1746">
                  <c:v>-12</c:v>
                </c:pt>
                <c:pt idx="1747">
                  <c:v>-12</c:v>
                </c:pt>
                <c:pt idx="1748">
                  <c:v>-12</c:v>
                </c:pt>
                <c:pt idx="1749">
                  <c:v>-12</c:v>
                </c:pt>
                <c:pt idx="1750">
                  <c:v>-12</c:v>
                </c:pt>
                <c:pt idx="1751">
                  <c:v>-12</c:v>
                </c:pt>
                <c:pt idx="1752">
                  <c:v>-12</c:v>
                </c:pt>
                <c:pt idx="1753">
                  <c:v>-12</c:v>
                </c:pt>
                <c:pt idx="1754">
                  <c:v>-12</c:v>
                </c:pt>
                <c:pt idx="1755">
                  <c:v>-12</c:v>
                </c:pt>
                <c:pt idx="1756">
                  <c:v>-12</c:v>
                </c:pt>
                <c:pt idx="1757">
                  <c:v>-12</c:v>
                </c:pt>
                <c:pt idx="1758">
                  <c:v>-12</c:v>
                </c:pt>
                <c:pt idx="1759">
                  <c:v>-12</c:v>
                </c:pt>
                <c:pt idx="1760">
                  <c:v>-12</c:v>
                </c:pt>
                <c:pt idx="1761">
                  <c:v>-12</c:v>
                </c:pt>
                <c:pt idx="1762">
                  <c:v>-12</c:v>
                </c:pt>
                <c:pt idx="1763">
                  <c:v>-12</c:v>
                </c:pt>
                <c:pt idx="1764">
                  <c:v>-12</c:v>
                </c:pt>
                <c:pt idx="1765">
                  <c:v>-12</c:v>
                </c:pt>
                <c:pt idx="1766">
                  <c:v>-12</c:v>
                </c:pt>
                <c:pt idx="1767">
                  <c:v>-12</c:v>
                </c:pt>
                <c:pt idx="1768">
                  <c:v>-12</c:v>
                </c:pt>
                <c:pt idx="1769">
                  <c:v>-12</c:v>
                </c:pt>
                <c:pt idx="1770">
                  <c:v>-12</c:v>
                </c:pt>
                <c:pt idx="1771">
                  <c:v>-12</c:v>
                </c:pt>
                <c:pt idx="1772">
                  <c:v>-12</c:v>
                </c:pt>
                <c:pt idx="1773">
                  <c:v>-12</c:v>
                </c:pt>
                <c:pt idx="1774">
                  <c:v>-12</c:v>
                </c:pt>
                <c:pt idx="1775">
                  <c:v>-12</c:v>
                </c:pt>
                <c:pt idx="1776">
                  <c:v>-12</c:v>
                </c:pt>
                <c:pt idx="1777">
                  <c:v>-12</c:v>
                </c:pt>
                <c:pt idx="1778">
                  <c:v>-12</c:v>
                </c:pt>
                <c:pt idx="1779">
                  <c:v>-12</c:v>
                </c:pt>
                <c:pt idx="1780">
                  <c:v>-12</c:v>
                </c:pt>
                <c:pt idx="1781">
                  <c:v>-12</c:v>
                </c:pt>
                <c:pt idx="1782">
                  <c:v>-12</c:v>
                </c:pt>
                <c:pt idx="1783">
                  <c:v>-12</c:v>
                </c:pt>
                <c:pt idx="1784">
                  <c:v>-12</c:v>
                </c:pt>
                <c:pt idx="1785">
                  <c:v>-12</c:v>
                </c:pt>
                <c:pt idx="1786">
                  <c:v>-12</c:v>
                </c:pt>
                <c:pt idx="1787">
                  <c:v>-12</c:v>
                </c:pt>
                <c:pt idx="1788">
                  <c:v>-12</c:v>
                </c:pt>
                <c:pt idx="1789">
                  <c:v>-12</c:v>
                </c:pt>
                <c:pt idx="1790">
                  <c:v>-12</c:v>
                </c:pt>
                <c:pt idx="1791">
                  <c:v>-12</c:v>
                </c:pt>
                <c:pt idx="1792">
                  <c:v>-12</c:v>
                </c:pt>
                <c:pt idx="1793">
                  <c:v>-12</c:v>
                </c:pt>
                <c:pt idx="1794">
                  <c:v>-12</c:v>
                </c:pt>
                <c:pt idx="1795">
                  <c:v>-8</c:v>
                </c:pt>
                <c:pt idx="1796">
                  <c:v>-8</c:v>
                </c:pt>
                <c:pt idx="1797">
                  <c:v>-8</c:v>
                </c:pt>
                <c:pt idx="1798">
                  <c:v>-8</c:v>
                </c:pt>
                <c:pt idx="1799">
                  <c:v>-8</c:v>
                </c:pt>
                <c:pt idx="1800">
                  <c:v>-8</c:v>
                </c:pt>
                <c:pt idx="1801">
                  <c:v>-8</c:v>
                </c:pt>
                <c:pt idx="1802">
                  <c:v>-8</c:v>
                </c:pt>
                <c:pt idx="1803">
                  <c:v>-8</c:v>
                </c:pt>
                <c:pt idx="1804">
                  <c:v>-8</c:v>
                </c:pt>
                <c:pt idx="1805">
                  <c:v>-8</c:v>
                </c:pt>
                <c:pt idx="1806">
                  <c:v>-8</c:v>
                </c:pt>
                <c:pt idx="1807">
                  <c:v>-8</c:v>
                </c:pt>
                <c:pt idx="1808">
                  <c:v>-8</c:v>
                </c:pt>
                <c:pt idx="1809">
                  <c:v>-8</c:v>
                </c:pt>
                <c:pt idx="1810">
                  <c:v>-8</c:v>
                </c:pt>
                <c:pt idx="1811">
                  <c:v>-8</c:v>
                </c:pt>
                <c:pt idx="1812">
                  <c:v>-8</c:v>
                </c:pt>
                <c:pt idx="1813">
                  <c:v>-8</c:v>
                </c:pt>
                <c:pt idx="1814">
                  <c:v>-8</c:v>
                </c:pt>
                <c:pt idx="1815">
                  <c:v>-8</c:v>
                </c:pt>
                <c:pt idx="1816">
                  <c:v>-8</c:v>
                </c:pt>
                <c:pt idx="1817">
                  <c:v>-8</c:v>
                </c:pt>
                <c:pt idx="1818">
                  <c:v>-8</c:v>
                </c:pt>
                <c:pt idx="1819">
                  <c:v>-8</c:v>
                </c:pt>
                <c:pt idx="1820">
                  <c:v>-8</c:v>
                </c:pt>
                <c:pt idx="1821">
                  <c:v>-8</c:v>
                </c:pt>
                <c:pt idx="1822">
                  <c:v>-8</c:v>
                </c:pt>
                <c:pt idx="1823">
                  <c:v>-8</c:v>
                </c:pt>
                <c:pt idx="1824">
                  <c:v>-8</c:v>
                </c:pt>
                <c:pt idx="1825">
                  <c:v>-8</c:v>
                </c:pt>
                <c:pt idx="1826">
                  <c:v>-8</c:v>
                </c:pt>
                <c:pt idx="1827">
                  <c:v>-8</c:v>
                </c:pt>
                <c:pt idx="1828">
                  <c:v>-8</c:v>
                </c:pt>
                <c:pt idx="1829">
                  <c:v>-8</c:v>
                </c:pt>
                <c:pt idx="1830">
                  <c:v>-8</c:v>
                </c:pt>
                <c:pt idx="1831">
                  <c:v>-8</c:v>
                </c:pt>
                <c:pt idx="1832">
                  <c:v>-8</c:v>
                </c:pt>
                <c:pt idx="1833">
                  <c:v>-8</c:v>
                </c:pt>
                <c:pt idx="1834">
                  <c:v>-8</c:v>
                </c:pt>
                <c:pt idx="1835">
                  <c:v>-8</c:v>
                </c:pt>
                <c:pt idx="1836">
                  <c:v>-8</c:v>
                </c:pt>
                <c:pt idx="1837">
                  <c:v>-8</c:v>
                </c:pt>
                <c:pt idx="1838">
                  <c:v>-8</c:v>
                </c:pt>
                <c:pt idx="1839">
                  <c:v>-8</c:v>
                </c:pt>
                <c:pt idx="1840">
                  <c:v>-8</c:v>
                </c:pt>
                <c:pt idx="1841">
                  <c:v>-8</c:v>
                </c:pt>
                <c:pt idx="1842">
                  <c:v>-8</c:v>
                </c:pt>
                <c:pt idx="1843">
                  <c:v>-8</c:v>
                </c:pt>
                <c:pt idx="1844">
                  <c:v>-8</c:v>
                </c:pt>
                <c:pt idx="1845">
                  <c:v>-8</c:v>
                </c:pt>
                <c:pt idx="1846">
                  <c:v>-8</c:v>
                </c:pt>
                <c:pt idx="1847">
                  <c:v>-8</c:v>
                </c:pt>
                <c:pt idx="1848">
                  <c:v>-8</c:v>
                </c:pt>
                <c:pt idx="1849">
                  <c:v>-8</c:v>
                </c:pt>
                <c:pt idx="1850">
                  <c:v>-8</c:v>
                </c:pt>
                <c:pt idx="1851">
                  <c:v>-8</c:v>
                </c:pt>
                <c:pt idx="1852">
                  <c:v>-8</c:v>
                </c:pt>
                <c:pt idx="1853">
                  <c:v>-8</c:v>
                </c:pt>
                <c:pt idx="1854">
                  <c:v>-8</c:v>
                </c:pt>
                <c:pt idx="1855">
                  <c:v>-8</c:v>
                </c:pt>
                <c:pt idx="1856">
                  <c:v>-8</c:v>
                </c:pt>
                <c:pt idx="1857">
                  <c:v>-8</c:v>
                </c:pt>
                <c:pt idx="1858">
                  <c:v>-8</c:v>
                </c:pt>
                <c:pt idx="1859">
                  <c:v>-8</c:v>
                </c:pt>
                <c:pt idx="1860">
                  <c:v>-8</c:v>
                </c:pt>
                <c:pt idx="1861">
                  <c:v>-8</c:v>
                </c:pt>
                <c:pt idx="1862">
                  <c:v>-8</c:v>
                </c:pt>
                <c:pt idx="1863">
                  <c:v>-8</c:v>
                </c:pt>
                <c:pt idx="1864">
                  <c:v>-8</c:v>
                </c:pt>
                <c:pt idx="1865">
                  <c:v>-8</c:v>
                </c:pt>
                <c:pt idx="1866">
                  <c:v>-8</c:v>
                </c:pt>
                <c:pt idx="1867">
                  <c:v>-8</c:v>
                </c:pt>
                <c:pt idx="1868">
                  <c:v>-8</c:v>
                </c:pt>
                <c:pt idx="1869">
                  <c:v>-8</c:v>
                </c:pt>
                <c:pt idx="1870">
                  <c:v>-8</c:v>
                </c:pt>
                <c:pt idx="1871">
                  <c:v>-8</c:v>
                </c:pt>
                <c:pt idx="1872">
                  <c:v>-8</c:v>
                </c:pt>
                <c:pt idx="1873">
                  <c:v>-8</c:v>
                </c:pt>
                <c:pt idx="1874">
                  <c:v>-8</c:v>
                </c:pt>
                <c:pt idx="1875">
                  <c:v>-8</c:v>
                </c:pt>
                <c:pt idx="1876">
                  <c:v>-8</c:v>
                </c:pt>
                <c:pt idx="1877">
                  <c:v>-8</c:v>
                </c:pt>
                <c:pt idx="1878">
                  <c:v>-8</c:v>
                </c:pt>
                <c:pt idx="1879">
                  <c:v>-8</c:v>
                </c:pt>
                <c:pt idx="1880">
                  <c:v>-8</c:v>
                </c:pt>
                <c:pt idx="1881">
                  <c:v>-8</c:v>
                </c:pt>
                <c:pt idx="1882">
                  <c:v>-8</c:v>
                </c:pt>
                <c:pt idx="1883">
                  <c:v>-8</c:v>
                </c:pt>
                <c:pt idx="1884">
                  <c:v>-8</c:v>
                </c:pt>
                <c:pt idx="1885">
                  <c:v>-8</c:v>
                </c:pt>
                <c:pt idx="1886">
                  <c:v>-8</c:v>
                </c:pt>
                <c:pt idx="1887">
                  <c:v>-8</c:v>
                </c:pt>
                <c:pt idx="1888">
                  <c:v>-8</c:v>
                </c:pt>
                <c:pt idx="1889">
                  <c:v>-8</c:v>
                </c:pt>
                <c:pt idx="1890">
                  <c:v>-8</c:v>
                </c:pt>
                <c:pt idx="1891">
                  <c:v>-8</c:v>
                </c:pt>
                <c:pt idx="1892">
                  <c:v>-8</c:v>
                </c:pt>
                <c:pt idx="1893">
                  <c:v>-8</c:v>
                </c:pt>
                <c:pt idx="1894">
                  <c:v>-8</c:v>
                </c:pt>
                <c:pt idx="1895">
                  <c:v>-8</c:v>
                </c:pt>
                <c:pt idx="1896">
                  <c:v>-8</c:v>
                </c:pt>
                <c:pt idx="1897">
                  <c:v>-8</c:v>
                </c:pt>
                <c:pt idx="1898">
                  <c:v>-8</c:v>
                </c:pt>
                <c:pt idx="1899">
                  <c:v>-8</c:v>
                </c:pt>
                <c:pt idx="1900">
                  <c:v>-8</c:v>
                </c:pt>
                <c:pt idx="1901">
                  <c:v>-8</c:v>
                </c:pt>
                <c:pt idx="1902">
                  <c:v>-8</c:v>
                </c:pt>
                <c:pt idx="1903">
                  <c:v>-8</c:v>
                </c:pt>
                <c:pt idx="1904">
                  <c:v>-8</c:v>
                </c:pt>
                <c:pt idx="1905">
                  <c:v>-8</c:v>
                </c:pt>
                <c:pt idx="1906">
                  <c:v>-8</c:v>
                </c:pt>
                <c:pt idx="1907">
                  <c:v>-8</c:v>
                </c:pt>
                <c:pt idx="1908">
                  <c:v>-8</c:v>
                </c:pt>
                <c:pt idx="1909">
                  <c:v>-8</c:v>
                </c:pt>
                <c:pt idx="1910">
                  <c:v>-8</c:v>
                </c:pt>
                <c:pt idx="1911">
                  <c:v>-8</c:v>
                </c:pt>
                <c:pt idx="1912">
                  <c:v>-8</c:v>
                </c:pt>
                <c:pt idx="1913">
                  <c:v>-8</c:v>
                </c:pt>
                <c:pt idx="1914">
                  <c:v>-8</c:v>
                </c:pt>
                <c:pt idx="1915">
                  <c:v>-8</c:v>
                </c:pt>
                <c:pt idx="1916">
                  <c:v>-8</c:v>
                </c:pt>
                <c:pt idx="1917">
                  <c:v>-8</c:v>
                </c:pt>
                <c:pt idx="1918">
                  <c:v>-8</c:v>
                </c:pt>
                <c:pt idx="1919">
                  <c:v>-8</c:v>
                </c:pt>
                <c:pt idx="1920">
                  <c:v>-8</c:v>
                </c:pt>
                <c:pt idx="1921">
                  <c:v>-8</c:v>
                </c:pt>
                <c:pt idx="1922">
                  <c:v>-8</c:v>
                </c:pt>
                <c:pt idx="1923">
                  <c:v>-8</c:v>
                </c:pt>
                <c:pt idx="1924">
                  <c:v>-8</c:v>
                </c:pt>
                <c:pt idx="1925">
                  <c:v>-8</c:v>
                </c:pt>
                <c:pt idx="1926">
                  <c:v>-8</c:v>
                </c:pt>
                <c:pt idx="1927">
                  <c:v>-8</c:v>
                </c:pt>
                <c:pt idx="1928">
                  <c:v>-8</c:v>
                </c:pt>
                <c:pt idx="1929">
                  <c:v>-8</c:v>
                </c:pt>
                <c:pt idx="1930">
                  <c:v>-8</c:v>
                </c:pt>
                <c:pt idx="1931">
                  <c:v>-8</c:v>
                </c:pt>
                <c:pt idx="1932">
                  <c:v>-8</c:v>
                </c:pt>
                <c:pt idx="1933">
                  <c:v>-8</c:v>
                </c:pt>
                <c:pt idx="1934">
                  <c:v>-8</c:v>
                </c:pt>
                <c:pt idx="1935">
                  <c:v>-8</c:v>
                </c:pt>
                <c:pt idx="1936">
                  <c:v>-8</c:v>
                </c:pt>
                <c:pt idx="1937">
                  <c:v>-8</c:v>
                </c:pt>
                <c:pt idx="1938">
                  <c:v>-8</c:v>
                </c:pt>
                <c:pt idx="1939">
                  <c:v>-8</c:v>
                </c:pt>
                <c:pt idx="1940">
                  <c:v>-8</c:v>
                </c:pt>
                <c:pt idx="1941">
                  <c:v>-8</c:v>
                </c:pt>
                <c:pt idx="1942">
                  <c:v>-8</c:v>
                </c:pt>
                <c:pt idx="1943">
                  <c:v>-8</c:v>
                </c:pt>
                <c:pt idx="1944">
                  <c:v>-8</c:v>
                </c:pt>
                <c:pt idx="1945">
                  <c:v>-8</c:v>
                </c:pt>
                <c:pt idx="1946">
                  <c:v>-8</c:v>
                </c:pt>
                <c:pt idx="1947">
                  <c:v>-8</c:v>
                </c:pt>
                <c:pt idx="1948">
                  <c:v>-8</c:v>
                </c:pt>
                <c:pt idx="1949">
                  <c:v>-8</c:v>
                </c:pt>
                <c:pt idx="1950">
                  <c:v>-8</c:v>
                </c:pt>
                <c:pt idx="1951">
                  <c:v>-8</c:v>
                </c:pt>
                <c:pt idx="1952">
                  <c:v>-8</c:v>
                </c:pt>
                <c:pt idx="1953">
                  <c:v>-8</c:v>
                </c:pt>
                <c:pt idx="1954">
                  <c:v>-8</c:v>
                </c:pt>
                <c:pt idx="1955">
                  <c:v>-8</c:v>
                </c:pt>
                <c:pt idx="1956">
                  <c:v>-8</c:v>
                </c:pt>
                <c:pt idx="1957">
                  <c:v>-8</c:v>
                </c:pt>
                <c:pt idx="1958">
                  <c:v>-8</c:v>
                </c:pt>
                <c:pt idx="1959">
                  <c:v>-8</c:v>
                </c:pt>
                <c:pt idx="1960">
                  <c:v>-8</c:v>
                </c:pt>
                <c:pt idx="1961">
                  <c:v>-8</c:v>
                </c:pt>
                <c:pt idx="1962">
                  <c:v>-8</c:v>
                </c:pt>
                <c:pt idx="1963">
                  <c:v>-8</c:v>
                </c:pt>
                <c:pt idx="1964">
                  <c:v>-8</c:v>
                </c:pt>
                <c:pt idx="1965">
                  <c:v>-8</c:v>
                </c:pt>
                <c:pt idx="1966">
                  <c:v>-8</c:v>
                </c:pt>
                <c:pt idx="1967">
                  <c:v>-8</c:v>
                </c:pt>
                <c:pt idx="1968">
                  <c:v>-8</c:v>
                </c:pt>
                <c:pt idx="1969">
                  <c:v>-8</c:v>
                </c:pt>
                <c:pt idx="1970">
                  <c:v>-8</c:v>
                </c:pt>
                <c:pt idx="1971">
                  <c:v>-8</c:v>
                </c:pt>
                <c:pt idx="1972">
                  <c:v>-8</c:v>
                </c:pt>
                <c:pt idx="1973">
                  <c:v>-8</c:v>
                </c:pt>
                <c:pt idx="1974">
                  <c:v>-8</c:v>
                </c:pt>
                <c:pt idx="1975">
                  <c:v>-8</c:v>
                </c:pt>
                <c:pt idx="1976">
                  <c:v>-8</c:v>
                </c:pt>
                <c:pt idx="1977">
                  <c:v>-8</c:v>
                </c:pt>
                <c:pt idx="1978">
                  <c:v>-8</c:v>
                </c:pt>
                <c:pt idx="1979">
                  <c:v>-8</c:v>
                </c:pt>
                <c:pt idx="1980">
                  <c:v>-8</c:v>
                </c:pt>
                <c:pt idx="1981">
                  <c:v>-8</c:v>
                </c:pt>
                <c:pt idx="1982">
                  <c:v>-8</c:v>
                </c:pt>
                <c:pt idx="1983">
                  <c:v>-8</c:v>
                </c:pt>
                <c:pt idx="1984">
                  <c:v>-8</c:v>
                </c:pt>
                <c:pt idx="1985">
                  <c:v>-8</c:v>
                </c:pt>
                <c:pt idx="1986">
                  <c:v>-8</c:v>
                </c:pt>
                <c:pt idx="1987">
                  <c:v>-8</c:v>
                </c:pt>
                <c:pt idx="1988">
                  <c:v>-8</c:v>
                </c:pt>
                <c:pt idx="1989">
                  <c:v>-4</c:v>
                </c:pt>
                <c:pt idx="1990">
                  <c:v>-4</c:v>
                </c:pt>
                <c:pt idx="1991">
                  <c:v>-4</c:v>
                </c:pt>
                <c:pt idx="1992">
                  <c:v>-4</c:v>
                </c:pt>
                <c:pt idx="1993">
                  <c:v>-4</c:v>
                </c:pt>
                <c:pt idx="1994">
                  <c:v>-4</c:v>
                </c:pt>
                <c:pt idx="1995">
                  <c:v>-4</c:v>
                </c:pt>
                <c:pt idx="1996">
                  <c:v>-4</c:v>
                </c:pt>
                <c:pt idx="1997">
                  <c:v>-4</c:v>
                </c:pt>
                <c:pt idx="1998">
                  <c:v>-4</c:v>
                </c:pt>
                <c:pt idx="1999">
                  <c:v>-4</c:v>
                </c:pt>
                <c:pt idx="2000">
                  <c:v>-4</c:v>
                </c:pt>
                <c:pt idx="2001">
                  <c:v>-4</c:v>
                </c:pt>
                <c:pt idx="2002">
                  <c:v>-4</c:v>
                </c:pt>
                <c:pt idx="2003">
                  <c:v>-4</c:v>
                </c:pt>
                <c:pt idx="2004">
                  <c:v>-4</c:v>
                </c:pt>
                <c:pt idx="2005">
                  <c:v>-4</c:v>
                </c:pt>
                <c:pt idx="2006">
                  <c:v>-4</c:v>
                </c:pt>
                <c:pt idx="2007">
                  <c:v>-4</c:v>
                </c:pt>
                <c:pt idx="2008">
                  <c:v>-4</c:v>
                </c:pt>
                <c:pt idx="2009">
                  <c:v>-4</c:v>
                </c:pt>
                <c:pt idx="2010">
                  <c:v>-4</c:v>
                </c:pt>
                <c:pt idx="2011">
                  <c:v>-4</c:v>
                </c:pt>
                <c:pt idx="2012">
                  <c:v>-4</c:v>
                </c:pt>
                <c:pt idx="2013">
                  <c:v>-4</c:v>
                </c:pt>
                <c:pt idx="2014">
                  <c:v>-4</c:v>
                </c:pt>
                <c:pt idx="2015">
                  <c:v>-4</c:v>
                </c:pt>
                <c:pt idx="2016">
                  <c:v>-4</c:v>
                </c:pt>
                <c:pt idx="2017">
                  <c:v>-4</c:v>
                </c:pt>
                <c:pt idx="2018">
                  <c:v>-4</c:v>
                </c:pt>
                <c:pt idx="2019">
                  <c:v>-4</c:v>
                </c:pt>
                <c:pt idx="2020">
                  <c:v>-4</c:v>
                </c:pt>
                <c:pt idx="2021">
                  <c:v>-4</c:v>
                </c:pt>
                <c:pt idx="2022">
                  <c:v>-4</c:v>
                </c:pt>
                <c:pt idx="2023">
                  <c:v>-4</c:v>
                </c:pt>
                <c:pt idx="2024">
                  <c:v>-4</c:v>
                </c:pt>
                <c:pt idx="2025">
                  <c:v>-4</c:v>
                </c:pt>
                <c:pt idx="2026">
                  <c:v>-4</c:v>
                </c:pt>
                <c:pt idx="2027">
                  <c:v>-4</c:v>
                </c:pt>
                <c:pt idx="2028">
                  <c:v>-4</c:v>
                </c:pt>
                <c:pt idx="2029">
                  <c:v>-4</c:v>
                </c:pt>
                <c:pt idx="2030">
                  <c:v>-4</c:v>
                </c:pt>
                <c:pt idx="2031">
                  <c:v>-4</c:v>
                </c:pt>
                <c:pt idx="2032">
                  <c:v>-4</c:v>
                </c:pt>
                <c:pt idx="2033">
                  <c:v>-4</c:v>
                </c:pt>
                <c:pt idx="2034">
                  <c:v>-4</c:v>
                </c:pt>
                <c:pt idx="2035">
                  <c:v>-4</c:v>
                </c:pt>
                <c:pt idx="2036">
                  <c:v>-4</c:v>
                </c:pt>
                <c:pt idx="2037">
                  <c:v>-4</c:v>
                </c:pt>
                <c:pt idx="2038">
                  <c:v>-4</c:v>
                </c:pt>
                <c:pt idx="2039">
                  <c:v>-4</c:v>
                </c:pt>
                <c:pt idx="2040">
                  <c:v>-4</c:v>
                </c:pt>
                <c:pt idx="2041">
                  <c:v>-4</c:v>
                </c:pt>
                <c:pt idx="2042">
                  <c:v>-4</c:v>
                </c:pt>
                <c:pt idx="2043">
                  <c:v>-4</c:v>
                </c:pt>
                <c:pt idx="2044">
                  <c:v>-4</c:v>
                </c:pt>
                <c:pt idx="2045">
                  <c:v>-4</c:v>
                </c:pt>
                <c:pt idx="2046">
                  <c:v>-4</c:v>
                </c:pt>
                <c:pt idx="2047">
                  <c:v>-4</c:v>
                </c:pt>
                <c:pt idx="2048">
                  <c:v>-4</c:v>
                </c:pt>
                <c:pt idx="2049">
                  <c:v>-4</c:v>
                </c:pt>
                <c:pt idx="2050">
                  <c:v>-4</c:v>
                </c:pt>
                <c:pt idx="2051">
                  <c:v>-4</c:v>
                </c:pt>
                <c:pt idx="2052">
                  <c:v>-4</c:v>
                </c:pt>
                <c:pt idx="2053">
                  <c:v>-4</c:v>
                </c:pt>
                <c:pt idx="2054">
                  <c:v>-4</c:v>
                </c:pt>
                <c:pt idx="2055">
                  <c:v>-4</c:v>
                </c:pt>
                <c:pt idx="2056">
                  <c:v>-4</c:v>
                </c:pt>
                <c:pt idx="2057">
                  <c:v>-4</c:v>
                </c:pt>
                <c:pt idx="2058">
                  <c:v>-4</c:v>
                </c:pt>
                <c:pt idx="2059">
                  <c:v>-4</c:v>
                </c:pt>
                <c:pt idx="2060">
                  <c:v>-4</c:v>
                </c:pt>
                <c:pt idx="2061">
                  <c:v>-4</c:v>
                </c:pt>
                <c:pt idx="2062">
                  <c:v>-4</c:v>
                </c:pt>
                <c:pt idx="2063">
                  <c:v>-4</c:v>
                </c:pt>
                <c:pt idx="2064">
                  <c:v>-4</c:v>
                </c:pt>
                <c:pt idx="2065">
                  <c:v>-4</c:v>
                </c:pt>
                <c:pt idx="2066">
                  <c:v>-4</c:v>
                </c:pt>
                <c:pt idx="2067">
                  <c:v>-4</c:v>
                </c:pt>
                <c:pt idx="2068">
                  <c:v>-4</c:v>
                </c:pt>
                <c:pt idx="2069">
                  <c:v>-4</c:v>
                </c:pt>
                <c:pt idx="2070">
                  <c:v>-4</c:v>
                </c:pt>
                <c:pt idx="2071">
                  <c:v>-4</c:v>
                </c:pt>
                <c:pt idx="2072">
                  <c:v>-4</c:v>
                </c:pt>
                <c:pt idx="2073">
                  <c:v>-4</c:v>
                </c:pt>
                <c:pt idx="2074">
                  <c:v>-4</c:v>
                </c:pt>
                <c:pt idx="2075">
                  <c:v>-4</c:v>
                </c:pt>
                <c:pt idx="2076">
                  <c:v>-4</c:v>
                </c:pt>
                <c:pt idx="2077">
                  <c:v>-4</c:v>
                </c:pt>
                <c:pt idx="2078">
                  <c:v>-4</c:v>
                </c:pt>
                <c:pt idx="2079">
                  <c:v>-4</c:v>
                </c:pt>
                <c:pt idx="2080">
                  <c:v>-4</c:v>
                </c:pt>
                <c:pt idx="2081">
                  <c:v>-4</c:v>
                </c:pt>
                <c:pt idx="2082">
                  <c:v>-4</c:v>
                </c:pt>
                <c:pt idx="2083">
                  <c:v>-4</c:v>
                </c:pt>
                <c:pt idx="2084">
                  <c:v>-4</c:v>
                </c:pt>
                <c:pt idx="2085">
                  <c:v>-4</c:v>
                </c:pt>
                <c:pt idx="2086">
                  <c:v>-4</c:v>
                </c:pt>
                <c:pt idx="2087">
                  <c:v>-4</c:v>
                </c:pt>
                <c:pt idx="2088">
                  <c:v>-4</c:v>
                </c:pt>
                <c:pt idx="2089">
                  <c:v>-4</c:v>
                </c:pt>
                <c:pt idx="2090">
                  <c:v>-4</c:v>
                </c:pt>
                <c:pt idx="2091">
                  <c:v>-4</c:v>
                </c:pt>
                <c:pt idx="2092">
                  <c:v>-4</c:v>
                </c:pt>
                <c:pt idx="2093">
                  <c:v>-4</c:v>
                </c:pt>
                <c:pt idx="2094">
                  <c:v>-4</c:v>
                </c:pt>
                <c:pt idx="2095">
                  <c:v>-4</c:v>
                </c:pt>
                <c:pt idx="2096">
                  <c:v>-4</c:v>
                </c:pt>
                <c:pt idx="2097">
                  <c:v>-4</c:v>
                </c:pt>
                <c:pt idx="2098">
                  <c:v>-4</c:v>
                </c:pt>
                <c:pt idx="2099">
                  <c:v>-4</c:v>
                </c:pt>
                <c:pt idx="2100">
                  <c:v>-4</c:v>
                </c:pt>
                <c:pt idx="2101">
                  <c:v>-4</c:v>
                </c:pt>
                <c:pt idx="2102">
                  <c:v>-4</c:v>
                </c:pt>
                <c:pt idx="2103">
                  <c:v>-4</c:v>
                </c:pt>
                <c:pt idx="2104">
                  <c:v>-4</c:v>
                </c:pt>
                <c:pt idx="2105">
                  <c:v>-4</c:v>
                </c:pt>
                <c:pt idx="2106">
                  <c:v>-4</c:v>
                </c:pt>
                <c:pt idx="2107">
                  <c:v>-4</c:v>
                </c:pt>
                <c:pt idx="2108">
                  <c:v>-4</c:v>
                </c:pt>
                <c:pt idx="2109">
                  <c:v>-4</c:v>
                </c:pt>
                <c:pt idx="2110">
                  <c:v>-4</c:v>
                </c:pt>
                <c:pt idx="2111">
                  <c:v>-4</c:v>
                </c:pt>
                <c:pt idx="2112">
                  <c:v>-4</c:v>
                </c:pt>
                <c:pt idx="2113">
                  <c:v>-4</c:v>
                </c:pt>
                <c:pt idx="2114">
                  <c:v>-4</c:v>
                </c:pt>
                <c:pt idx="2115">
                  <c:v>-4</c:v>
                </c:pt>
                <c:pt idx="2116">
                  <c:v>-4</c:v>
                </c:pt>
                <c:pt idx="2117">
                  <c:v>-4</c:v>
                </c:pt>
                <c:pt idx="2118">
                  <c:v>-4</c:v>
                </c:pt>
                <c:pt idx="2119">
                  <c:v>-4</c:v>
                </c:pt>
                <c:pt idx="2120">
                  <c:v>-4</c:v>
                </c:pt>
                <c:pt idx="2121">
                  <c:v>-4</c:v>
                </c:pt>
                <c:pt idx="2122">
                  <c:v>-4</c:v>
                </c:pt>
                <c:pt idx="2123">
                  <c:v>-4</c:v>
                </c:pt>
                <c:pt idx="2124">
                  <c:v>-4</c:v>
                </c:pt>
                <c:pt idx="2125">
                  <c:v>-4</c:v>
                </c:pt>
                <c:pt idx="2126">
                  <c:v>-4</c:v>
                </c:pt>
                <c:pt idx="2127">
                  <c:v>-4</c:v>
                </c:pt>
                <c:pt idx="2128">
                  <c:v>-4</c:v>
                </c:pt>
                <c:pt idx="2129">
                  <c:v>-4</c:v>
                </c:pt>
                <c:pt idx="2130">
                  <c:v>-4</c:v>
                </c:pt>
                <c:pt idx="2131">
                  <c:v>-4</c:v>
                </c:pt>
                <c:pt idx="2132">
                  <c:v>-4</c:v>
                </c:pt>
                <c:pt idx="2133">
                  <c:v>-4</c:v>
                </c:pt>
                <c:pt idx="2134">
                  <c:v>-4</c:v>
                </c:pt>
                <c:pt idx="2135">
                  <c:v>-4</c:v>
                </c:pt>
                <c:pt idx="2136">
                  <c:v>-4</c:v>
                </c:pt>
                <c:pt idx="2137">
                  <c:v>-4</c:v>
                </c:pt>
                <c:pt idx="2138">
                  <c:v>-4</c:v>
                </c:pt>
                <c:pt idx="2139">
                  <c:v>-4</c:v>
                </c:pt>
                <c:pt idx="2140">
                  <c:v>-4</c:v>
                </c:pt>
                <c:pt idx="2141">
                  <c:v>-4</c:v>
                </c:pt>
                <c:pt idx="2142">
                  <c:v>-4</c:v>
                </c:pt>
                <c:pt idx="2143">
                  <c:v>-4</c:v>
                </c:pt>
                <c:pt idx="2144">
                  <c:v>-4</c:v>
                </c:pt>
                <c:pt idx="2145">
                  <c:v>-4</c:v>
                </c:pt>
                <c:pt idx="2146">
                  <c:v>-4</c:v>
                </c:pt>
                <c:pt idx="2147">
                  <c:v>-4</c:v>
                </c:pt>
                <c:pt idx="2148">
                  <c:v>-4</c:v>
                </c:pt>
                <c:pt idx="2149">
                  <c:v>-4</c:v>
                </c:pt>
                <c:pt idx="2150">
                  <c:v>-4</c:v>
                </c:pt>
                <c:pt idx="2151">
                  <c:v>-4</c:v>
                </c:pt>
                <c:pt idx="2152">
                  <c:v>-4</c:v>
                </c:pt>
                <c:pt idx="2153">
                  <c:v>-4</c:v>
                </c:pt>
                <c:pt idx="2154">
                  <c:v>-4</c:v>
                </c:pt>
                <c:pt idx="2155">
                  <c:v>-4</c:v>
                </c:pt>
                <c:pt idx="2156">
                  <c:v>-4</c:v>
                </c:pt>
                <c:pt idx="2157">
                  <c:v>-4</c:v>
                </c:pt>
                <c:pt idx="2158">
                  <c:v>-4</c:v>
                </c:pt>
                <c:pt idx="2159">
                  <c:v>-4</c:v>
                </c:pt>
                <c:pt idx="2160">
                  <c:v>-4</c:v>
                </c:pt>
                <c:pt idx="2161">
                  <c:v>-4</c:v>
                </c:pt>
                <c:pt idx="2162">
                  <c:v>-4</c:v>
                </c:pt>
                <c:pt idx="2163">
                  <c:v>-4</c:v>
                </c:pt>
                <c:pt idx="2164">
                  <c:v>-4</c:v>
                </c:pt>
                <c:pt idx="2165">
                  <c:v>-4</c:v>
                </c:pt>
                <c:pt idx="2166">
                  <c:v>-4</c:v>
                </c:pt>
                <c:pt idx="2167">
                  <c:v>-4</c:v>
                </c:pt>
                <c:pt idx="2168">
                  <c:v>-4</c:v>
                </c:pt>
                <c:pt idx="2169">
                  <c:v>-4</c:v>
                </c:pt>
                <c:pt idx="2170">
                  <c:v>-4</c:v>
                </c:pt>
                <c:pt idx="2171">
                  <c:v>-4</c:v>
                </c:pt>
                <c:pt idx="2172">
                  <c:v>-4</c:v>
                </c:pt>
                <c:pt idx="2173">
                  <c:v>-4</c:v>
                </c:pt>
                <c:pt idx="2174">
                  <c:v>-4</c:v>
                </c:pt>
                <c:pt idx="2175">
                  <c:v>-4</c:v>
                </c:pt>
                <c:pt idx="2176">
                  <c:v>-4</c:v>
                </c:pt>
                <c:pt idx="2177">
                  <c:v>-4</c:v>
                </c:pt>
                <c:pt idx="2178">
                  <c:v>-4</c:v>
                </c:pt>
                <c:pt idx="2179">
                  <c:v>-4</c:v>
                </c:pt>
                <c:pt idx="2180">
                  <c:v>-4</c:v>
                </c:pt>
                <c:pt idx="2181">
                  <c:v>-4</c:v>
                </c:pt>
                <c:pt idx="2182">
                  <c:v>-4</c:v>
                </c:pt>
                <c:pt idx="2183">
                  <c:v>-4</c:v>
                </c:pt>
                <c:pt idx="2184">
                  <c:v>-4</c:v>
                </c:pt>
                <c:pt idx="2185">
                  <c:v>-4</c:v>
                </c:pt>
                <c:pt idx="2186">
                  <c:v>-4</c:v>
                </c:pt>
                <c:pt idx="2187">
                  <c:v>-4</c:v>
                </c:pt>
                <c:pt idx="2188">
                  <c:v>-4</c:v>
                </c:pt>
                <c:pt idx="2189">
                  <c:v>-4</c:v>
                </c:pt>
                <c:pt idx="2190">
                  <c:v>-4</c:v>
                </c:pt>
                <c:pt idx="2191">
                  <c:v>-4</c:v>
                </c:pt>
                <c:pt idx="2192">
                  <c:v>-4</c:v>
                </c:pt>
                <c:pt idx="2193">
                  <c:v>-4</c:v>
                </c:pt>
                <c:pt idx="2194">
                  <c:v>-4</c:v>
                </c:pt>
                <c:pt idx="2195">
                  <c:v>-4</c:v>
                </c:pt>
                <c:pt idx="2196">
                  <c:v>-4</c:v>
                </c:pt>
                <c:pt idx="2197">
                  <c:v>-4</c:v>
                </c:pt>
                <c:pt idx="2198">
                  <c:v>-4</c:v>
                </c:pt>
                <c:pt idx="2199">
                  <c:v>-4</c:v>
                </c:pt>
                <c:pt idx="2200">
                  <c:v>-4</c:v>
                </c:pt>
                <c:pt idx="2201">
                  <c:v>-4</c:v>
                </c:pt>
                <c:pt idx="2202">
                  <c:v>-4</c:v>
                </c:pt>
                <c:pt idx="2203">
                  <c:v>-4</c:v>
                </c:pt>
                <c:pt idx="2204">
                  <c:v>-4</c:v>
                </c:pt>
                <c:pt idx="2205">
                  <c:v>-4</c:v>
                </c:pt>
                <c:pt idx="2206">
                  <c:v>-4</c:v>
                </c:pt>
                <c:pt idx="2207">
                  <c:v>-4</c:v>
                </c:pt>
                <c:pt idx="2208">
                  <c:v>-4</c:v>
                </c:pt>
                <c:pt idx="2209">
                  <c:v>-4</c:v>
                </c:pt>
                <c:pt idx="2210">
                  <c:v>-4</c:v>
                </c:pt>
                <c:pt idx="2211">
                  <c:v>-4</c:v>
                </c:pt>
                <c:pt idx="2212">
                  <c:v>-4</c:v>
                </c:pt>
                <c:pt idx="2213">
                  <c:v>-4</c:v>
                </c:pt>
                <c:pt idx="2214">
                  <c:v>-4</c:v>
                </c:pt>
                <c:pt idx="2215">
                  <c:v>-4</c:v>
                </c:pt>
                <c:pt idx="2216">
                  <c:v>-4</c:v>
                </c:pt>
                <c:pt idx="2217">
                  <c:v>-4</c:v>
                </c:pt>
                <c:pt idx="2218">
                  <c:v>-4</c:v>
                </c:pt>
                <c:pt idx="2219">
                  <c:v>-4</c:v>
                </c:pt>
                <c:pt idx="2220">
                  <c:v>-4</c:v>
                </c:pt>
                <c:pt idx="2221">
                  <c:v>-4</c:v>
                </c:pt>
                <c:pt idx="2222">
                  <c:v>-4</c:v>
                </c:pt>
                <c:pt idx="2223">
                  <c:v>-4</c:v>
                </c:pt>
                <c:pt idx="2224">
                  <c:v>-4</c:v>
                </c:pt>
                <c:pt idx="2225">
                  <c:v>-4</c:v>
                </c:pt>
                <c:pt idx="2226">
                  <c:v>-4</c:v>
                </c:pt>
                <c:pt idx="2227">
                  <c:v>-4</c:v>
                </c:pt>
                <c:pt idx="2228">
                  <c:v>-4</c:v>
                </c:pt>
                <c:pt idx="2229">
                  <c:v>-4</c:v>
                </c:pt>
                <c:pt idx="2230">
                  <c:v>-4</c:v>
                </c:pt>
                <c:pt idx="2231">
                  <c:v>-4</c:v>
                </c:pt>
                <c:pt idx="2232">
                  <c:v>-4</c:v>
                </c:pt>
                <c:pt idx="2233">
                  <c:v>-4</c:v>
                </c:pt>
                <c:pt idx="2234">
                  <c:v>-4</c:v>
                </c:pt>
                <c:pt idx="2235">
                  <c:v>-4</c:v>
                </c:pt>
                <c:pt idx="2236">
                  <c:v>-4</c:v>
                </c:pt>
                <c:pt idx="2237">
                  <c:v>-4</c:v>
                </c:pt>
                <c:pt idx="2238">
                  <c:v>-4</c:v>
                </c:pt>
                <c:pt idx="2239">
                  <c:v>-4</c:v>
                </c:pt>
                <c:pt idx="2240">
                  <c:v>-4</c:v>
                </c:pt>
                <c:pt idx="2241">
                  <c:v>-4</c:v>
                </c:pt>
                <c:pt idx="2242">
                  <c:v>-4</c:v>
                </c:pt>
                <c:pt idx="2243">
                  <c:v>-4</c:v>
                </c:pt>
                <c:pt idx="2244">
                  <c:v>-4</c:v>
                </c:pt>
                <c:pt idx="2245">
                  <c:v>-4</c:v>
                </c:pt>
                <c:pt idx="2246">
                  <c:v>-4</c:v>
                </c:pt>
                <c:pt idx="2247">
                  <c:v>-4</c:v>
                </c:pt>
                <c:pt idx="2248">
                  <c:v>-4</c:v>
                </c:pt>
                <c:pt idx="2249">
                  <c:v>-4</c:v>
                </c:pt>
                <c:pt idx="2250">
                  <c:v>-4</c:v>
                </c:pt>
                <c:pt idx="2251">
                  <c:v>-4</c:v>
                </c:pt>
                <c:pt idx="2252">
                  <c:v>-4</c:v>
                </c:pt>
                <c:pt idx="2253">
                  <c:v>-4</c:v>
                </c:pt>
                <c:pt idx="2254">
                  <c:v>-4</c:v>
                </c:pt>
                <c:pt idx="2255">
                  <c:v>-4</c:v>
                </c:pt>
                <c:pt idx="2256">
                  <c:v>-4</c:v>
                </c:pt>
                <c:pt idx="2257">
                  <c:v>-4</c:v>
                </c:pt>
                <c:pt idx="2258">
                  <c:v>-4</c:v>
                </c:pt>
                <c:pt idx="2259">
                  <c:v>-4</c:v>
                </c:pt>
                <c:pt idx="2260">
                  <c:v>-4</c:v>
                </c:pt>
                <c:pt idx="2261">
                  <c:v>-4</c:v>
                </c:pt>
                <c:pt idx="2262">
                  <c:v>-4</c:v>
                </c:pt>
                <c:pt idx="2263">
                  <c:v>-4</c:v>
                </c:pt>
                <c:pt idx="2264">
                  <c:v>-4</c:v>
                </c:pt>
                <c:pt idx="2265">
                  <c:v>-4</c:v>
                </c:pt>
                <c:pt idx="2266">
                  <c:v>-4</c:v>
                </c:pt>
                <c:pt idx="2267">
                  <c:v>-4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</c:numCache>
            </c:numRef>
          </c:yVal>
        </c:ser>
        <c:axId val="60406016"/>
        <c:axId val="60478208"/>
      </c:scatterChart>
      <c:valAx>
        <c:axId val="60406016"/>
        <c:scaling>
          <c:orientation val="minMax"/>
          <c:max val="150"/>
          <c:min val="9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tickLblPos val="nextTo"/>
        <c:crossAx val="60478208"/>
        <c:crossesAt val="-660"/>
        <c:crossBetween val="midCat"/>
      </c:valAx>
      <c:valAx>
        <c:axId val="604782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tickLblPos val="nextTo"/>
        <c:crossAx val="60406016"/>
        <c:crossesAt val="90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91.2</c:v>
                </c:pt>
                <c:pt idx="1">
                  <c:v>91.22</c:v>
                </c:pt>
                <c:pt idx="2">
                  <c:v>91.240000000000023</c:v>
                </c:pt>
                <c:pt idx="3">
                  <c:v>91.259999999999991</c:v>
                </c:pt>
                <c:pt idx="4">
                  <c:v>91.28</c:v>
                </c:pt>
                <c:pt idx="5">
                  <c:v>91.3</c:v>
                </c:pt>
                <c:pt idx="6">
                  <c:v>91.32</c:v>
                </c:pt>
                <c:pt idx="7">
                  <c:v>91.34</c:v>
                </c:pt>
                <c:pt idx="8">
                  <c:v>91.36</c:v>
                </c:pt>
                <c:pt idx="9">
                  <c:v>91.38</c:v>
                </c:pt>
                <c:pt idx="10">
                  <c:v>91.399999999999991</c:v>
                </c:pt>
                <c:pt idx="11">
                  <c:v>91.42</c:v>
                </c:pt>
                <c:pt idx="12">
                  <c:v>91.440000000000026</c:v>
                </c:pt>
                <c:pt idx="13">
                  <c:v>91.460000000000022</c:v>
                </c:pt>
                <c:pt idx="14">
                  <c:v>91.47999999999999</c:v>
                </c:pt>
                <c:pt idx="15">
                  <c:v>91.5</c:v>
                </c:pt>
                <c:pt idx="16">
                  <c:v>91.52</c:v>
                </c:pt>
                <c:pt idx="17">
                  <c:v>91.539999999999992</c:v>
                </c:pt>
                <c:pt idx="18">
                  <c:v>91.56</c:v>
                </c:pt>
                <c:pt idx="19">
                  <c:v>91.58</c:v>
                </c:pt>
                <c:pt idx="20">
                  <c:v>91.6</c:v>
                </c:pt>
                <c:pt idx="21">
                  <c:v>91.61999999999999</c:v>
                </c:pt>
                <c:pt idx="22">
                  <c:v>91.64</c:v>
                </c:pt>
                <c:pt idx="23">
                  <c:v>91.66</c:v>
                </c:pt>
                <c:pt idx="24">
                  <c:v>91.679999999999978</c:v>
                </c:pt>
                <c:pt idx="25">
                  <c:v>91.7</c:v>
                </c:pt>
                <c:pt idx="26">
                  <c:v>91.72</c:v>
                </c:pt>
                <c:pt idx="27">
                  <c:v>91.740000000000023</c:v>
                </c:pt>
                <c:pt idx="28">
                  <c:v>91.759999999999991</c:v>
                </c:pt>
                <c:pt idx="29">
                  <c:v>91.78</c:v>
                </c:pt>
                <c:pt idx="30">
                  <c:v>91.8</c:v>
                </c:pt>
                <c:pt idx="31">
                  <c:v>91.82</c:v>
                </c:pt>
                <c:pt idx="32">
                  <c:v>91.84</c:v>
                </c:pt>
                <c:pt idx="33">
                  <c:v>91.86</c:v>
                </c:pt>
                <c:pt idx="34">
                  <c:v>91.88</c:v>
                </c:pt>
                <c:pt idx="35">
                  <c:v>91.899999999999991</c:v>
                </c:pt>
                <c:pt idx="36">
                  <c:v>91.92</c:v>
                </c:pt>
                <c:pt idx="37">
                  <c:v>91.940000000000026</c:v>
                </c:pt>
                <c:pt idx="38">
                  <c:v>91.960000000000022</c:v>
                </c:pt>
                <c:pt idx="39">
                  <c:v>91.97999999999999</c:v>
                </c:pt>
                <c:pt idx="40">
                  <c:v>92</c:v>
                </c:pt>
                <c:pt idx="41">
                  <c:v>92.02</c:v>
                </c:pt>
                <c:pt idx="42">
                  <c:v>92.039999999999992</c:v>
                </c:pt>
                <c:pt idx="43">
                  <c:v>92.06</c:v>
                </c:pt>
                <c:pt idx="44">
                  <c:v>92.08</c:v>
                </c:pt>
                <c:pt idx="45">
                  <c:v>92.1</c:v>
                </c:pt>
                <c:pt idx="46">
                  <c:v>92.11999999999999</c:v>
                </c:pt>
                <c:pt idx="47">
                  <c:v>92.14</c:v>
                </c:pt>
                <c:pt idx="48">
                  <c:v>92.16</c:v>
                </c:pt>
                <c:pt idx="49">
                  <c:v>92.179999999999978</c:v>
                </c:pt>
                <c:pt idx="50">
                  <c:v>92.2</c:v>
                </c:pt>
                <c:pt idx="51">
                  <c:v>92.22</c:v>
                </c:pt>
                <c:pt idx="52">
                  <c:v>92.240000000000023</c:v>
                </c:pt>
                <c:pt idx="53">
                  <c:v>92.259999999999991</c:v>
                </c:pt>
                <c:pt idx="54">
                  <c:v>92.28</c:v>
                </c:pt>
                <c:pt idx="55">
                  <c:v>92.3</c:v>
                </c:pt>
                <c:pt idx="56">
                  <c:v>92.32</c:v>
                </c:pt>
                <c:pt idx="57">
                  <c:v>92.34</c:v>
                </c:pt>
                <c:pt idx="58">
                  <c:v>92.36</c:v>
                </c:pt>
                <c:pt idx="59">
                  <c:v>92.38</c:v>
                </c:pt>
                <c:pt idx="60">
                  <c:v>92.399999999999991</c:v>
                </c:pt>
                <c:pt idx="61">
                  <c:v>92.42</c:v>
                </c:pt>
                <c:pt idx="62">
                  <c:v>92.440000000000026</c:v>
                </c:pt>
                <c:pt idx="63">
                  <c:v>92.460000000000022</c:v>
                </c:pt>
                <c:pt idx="64">
                  <c:v>92.48</c:v>
                </c:pt>
                <c:pt idx="65">
                  <c:v>92.5</c:v>
                </c:pt>
                <c:pt idx="66">
                  <c:v>92.52</c:v>
                </c:pt>
                <c:pt idx="67">
                  <c:v>92.539999999999992</c:v>
                </c:pt>
                <c:pt idx="68">
                  <c:v>92.56</c:v>
                </c:pt>
                <c:pt idx="69">
                  <c:v>92.58</c:v>
                </c:pt>
                <c:pt idx="70">
                  <c:v>92.6</c:v>
                </c:pt>
                <c:pt idx="71">
                  <c:v>92.61999999999999</c:v>
                </c:pt>
                <c:pt idx="72">
                  <c:v>92.64</c:v>
                </c:pt>
                <c:pt idx="73">
                  <c:v>92.66</c:v>
                </c:pt>
                <c:pt idx="74">
                  <c:v>92.679999999999978</c:v>
                </c:pt>
                <c:pt idx="75">
                  <c:v>92.7</c:v>
                </c:pt>
                <c:pt idx="76">
                  <c:v>92.72</c:v>
                </c:pt>
                <c:pt idx="77">
                  <c:v>92.740000000000023</c:v>
                </c:pt>
                <c:pt idx="78">
                  <c:v>92.76</c:v>
                </c:pt>
                <c:pt idx="79">
                  <c:v>92.78</c:v>
                </c:pt>
                <c:pt idx="80">
                  <c:v>92.8</c:v>
                </c:pt>
                <c:pt idx="81">
                  <c:v>92.82</c:v>
                </c:pt>
                <c:pt idx="82">
                  <c:v>92.84</c:v>
                </c:pt>
                <c:pt idx="83">
                  <c:v>92.86</c:v>
                </c:pt>
                <c:pt idx="84">
                  <c:v>92.88</c:v>
                </c:pt>
                <c:pt idx="85">
                  <c:v>92.9</c:v>
                </c:pt>
                <c:pt idx="86">
                  <c:v>92.92</c:v>
                </c:pt>
                <c:pt idx="87">
                  <c:v>92.940000000000026</c:v>
                </c:pt>
                <c:pt idx="88">
                  <c:v>92.960000000000022</c:v>
                </c:pt>
                <c:pt idx="89">
                  <c:v>92.98</c:v>
                </c:pt>
                <c:pt idx="90">
                  <c:v>93</c:v>
                </c:pt>
                <c:pt idx="91">
                  <c:v>93.02</c:v>
                </c:pt>
                <c:pt idx="92">
                  <c:v>93.04</c:v>
                </c:pt>
                <c:pt idx="93">
                  <c:v>93.06</c:v>
                </c:pt>
                <c:pt idx="94">
                  <c:v>93.08</c:v>
                </c:pt>
                <c:pt idx="95">
                  <c:v>93.100000000000009</c:v>
                </c:pt>
                <c:pt idx="96">
                  <c:v>93.11999999999999</c:v>
                </c:pt>
                <c:pt idx="97">
                  <c:v>93.14</c:v>
                </c:pt>
                <c:pt idx="98">
                  <c:v>93.16</c:v>
                </c:pt>
                <c:pt idx="99">
                  <c:v>93.179999999999978</c:v>
                </c:pt>
                <c:pt idx="100">
                  <c:v>93.2</c:v>
                </c:pt>
                <c:pt idx="101">
                  <c:v>93.22</c:v>
                </c:pt>
                <c:pt idx="102">
                  <c:v>93.240000000000023</c:v>
                </c:pt>
                <c:pt idx="103">
                  <c:v>93.26</c:v>
                </c:pt>
                <c:pt idx="104">
                  <c:v>93.28</c:v>
                </c:pt>
                <c:pt idx="105">
                  <c:v>93.3</c:v>
                </c:pt>
                <c:pt idx="106">
                  <c:v>93.32</c:v>
                </c:pt>
                <c:pt idx="107">
                  <c:v>93.34</c:v>
                </c:pt>
                <c:pt idx="108">
                  <c:v>93.36</c:v>
                </c:pt>
                <c:pt idx="109">
                  <c:v>93.38000000000001</c:v>
                </c:pt>
                <c:pt idx="110">
                  <c:v>93.4</c:v>
                </c:pt>
                <c:pt idx="111">
                  <c:v>93.42</c:v>
                </c:pt>
                <c:pt idx="112">
                  <c:v>93.440000000000026</c:v>
                </c:pt>
                <c:pt idx="113">
                  <c:v>93.460000000000022</c:v>
                </c:pt>
                <c:pt idx="114">
                  <c:v>93.48</c:v>
                </c:pt>
                <c:pt idx="115">
                  <c:v>93.5</c:v>
                </c:pt>
                <c:pt idx="116">
                  <c:v>93.52000000000001</c:v>
                </c:pt>
                <c:pt idx="117">
                  <c:v>93.54</c:v>
                </c:pt>
                <c:pt idx="118">
                  <c:v>93.56</c:v>
                </c:pt>
                <c:pt idx="119">
                  <c:v>93.58</c:v>
                </c:pt>
                <c:pt idx="120">
                  <c:v>93.600000000000009</c:v>
                </c:pt>
                <c:pt idx="121">
                  <c:v>93.61999999999999</c:v>
                </c:pt>
                <c:pt idx="122">
                  <c:v>93.64</c:v>
                </c:pt>
                <c:pt idx="123">
                  <c:v>93.660000000000011</c:v>
                </c:pt>
                <c:pt idx="124">
                  <c:v>93.679999999999978</c:v>
                </c:pt>
                <c:pt idx="125">
                  <c:v>93.7</c:v>
                </c:pt>
                <c:pt idx="126">
                  <c:v>93.72</c:v>
                </c:pt>
                <c:pt idx="127">
                  <c:v>93.740000000000023</c:v>
                </c:pt>
                <c:pt idx="128">
                  <c:v>93.76</c:v>
                </c:pt>
                <c:pt idx="129">
                  <c:v>93.78</c:v>
                </c:pt>
                <c:pt idx="130">
                  <c:v>93.800000000000011</c:v>
                </c:pt>
                <c:pt idx="131">
                  <c:v>93.82</c:v>
                </c:pt>
                <c:pt idx="132">
                  <c:v>93.84</c:v>
                </c:pt>
                <c:pt idx="133">
                  <c:v>93.86</c:v>
                </c:pt>
                <c:pt idx="134">
                  <c:v>93.88000000000001</c:v>
                </c:pt>
                <c:pt idx="135">
                  <c:v>93.9</c:v>
                </c:pt>
                <c:pt idx="136">
                  <c:v>93.92</c:v>
                </c:pt>
                <c:pt idx="137">
                  <c:v>93.940000000000026</c:v>
                </c:pt>
                <c:pt idx="138">
                  <c:v>93.960000000000022</c:v>
                </c:pt>
                <c:pt idx="139">
                  <c:v>93.98</c:v>
                </c:pt>
                <c:pt idx="140">
                  <c:v>94</c:v>
                </c:pt>
                <c:pt idx="141">
                  <c:v>94.02000000000001</c:v>
                </c:pt>
                <c:pt idx="142">
                  <c:v>94.04</c:v>
                </c:pt>
                <c:pt idx="143">
                  <c:v>94.06</c:v>
                </c:pt>
                <c:pt idx="144">
                  <c:v>94.080000000000013</c:v>
                </c:pt>
                <c:pt idx="145">
                  <c:v>94.100000000000009</c:v>
                </c:pt>
                <c:pt idx="146">
                  <c:v>94.11999999999999</c:v>
                </c:pt>
                <c:pt idx="147">
                  <c:v>94.14</c:v>
                </c:pt>
                <c:pt idx="148">
                  <c:v>94.160000000000011</c:v>
                </c:pt>
                <c:pt idx="149">
                  <c:v>94.179999999999978</c:v>
                </c:pt>
                <c:pt idx="150">
                  <c:v>94.2</c:v>
                </c:pt>
                <c:pt idx="151">
                  <c:v>94.22</c:v>
                </c:pt>
                <c:pt idx="152">
                  <c:v>94.240000000000023</c:v>
                </c:pt>
                <c:pt idx="153">
                  <c:v>94.26</c:v>
                </c:pt>
                <c:pt idx="154">
                  <c:v>94.28</c:v>
                </c:pt>
                <c:pt idx="155">
                  <c:v>94.3</c:v>
                </c:pt>
                <c:pt idx="156">
                  <c:v>94.32</c:v>
                </c:pt>
                <c:pt idx="157">
                  <c:v>94.34</c:v>
                </c:pt>
                <c:pt idx="158">
                  <c:v>94.36</c:v>
                </c:pt>
                <c:pt idx="159">
                  <c:v>94.38</c:v>
                </c:pt>
                <c:pt idx="160">
                  <c:v>94.399999999999991</c:v>
                </c:pt>
                <c:pt idx="161">
                  <c:v>94.42</c:v>
                </c:pt>
                <c:pt idx="162">
                  <c:v>94.440000000000026</c:v>
                </c:pt>
                <c:pt idx="163">
                  <c:v>94.460000000000022</c:v>
                </c:pt>
                <c:pt idx="164">
                  <c:v>94.47999999999999</c:v>
                </c:pt>
                <c:pt idx="165">
                  <c:v>94.5</c:v>
                </c:pt>
                <c:pt idx="166">
                  <c:v>94.52</c:v>
                </c:pt>
                <c:pt idx="167">
                  <c:v>94.539999999999992</c:v>
                </c:pt>
                <c:pt idx="168">
                  <c:v>94.56</c:v>
                </c:pt>
                <c:pt idx="169">
                  <c:v>94.58</c:v>
                </c:pt>
                <c:pt idx="170">
                  <c:v>94.6</c:v>
                </c:pt>
                <c:pt idx="171">
                  <c:v>94.61999999999999</c:v>
                </c:pt>
                <c:pt idx="172">
                  <c:v>94.64</c:v>
                </c:pt>
                <c:pt idx="173">
                  <c:v>94.66</c:v>
                </c:pt>
                <c:pt idx="174">
                  <c:v>94.679999999999978</c:v>
                </c:pt>
                <c:pt idx="175">
                  <c:v>94.7</c:v>
                </c:pt>
                <c:pt idx="176">
                  <c:v>94.72</c:v>
                </c:pt>
                <c:pt idx="177">
                  <c:v>94.740000000000023</c:v>
                </c:pt>
                <c:pt idx="178">
                  <c:v>94.759999999999991</c:v>
                </c:pt>
                <c:pt idx="179">
                  <c:v>94.78</c:v>
                </c:pt>
                <c:pt idx="180">
                  <c:v>94.8</c:v>
                </c:pt>
                <c:pt idx="181">
                  <c:v>94.82</c:v>
                </c:pt>
                <c:pt idx="182">
                  <c:v>94.84</c:v>
                </c:pt>
                <c:pt idx="183">
                  <c:v>94.86</c:v>
                </c:pt>
                <c:pt idx="184">
                  <c:v>94.88</c:v>
                </c:pt>
                <c:pt idx="185">
                  <c:v>94.899999999999991</c:v>
                </c:pt>
                <c:pt idx="186">
                  <c:v>94.92</c:v>
                </c:pt>
                <c:pt idx="187">
                  <c:v>94.940000000000026</c:v>
                </c:pt>
                <c:pt idx="188">
                  <c:v>94.960000000000022</c:v>
                </c:pt>
                <c:pt idx="189">
                  <c:v>94.97999999999999</c:v>
                </c:pt>
                <c:pt idx="190">
                  <c:v>95</c:v>
                </c:pt>
                <c:pt idx="191">
                  <c:v>95.02</c:v>
                </c:pt>
                <c:pt idx="192">
                  <c:v>95.039999999999992</c:v>
                </c:pt>
                <c:pt idx="193">
                  <c:v>95.06</c:v>
                </c:pt>
                <c:pt idx="194">
                  <c:v>95.08</c:v>
                </c:pt>
                <c:pt idx="195">
                  <c:v>95.1</c:v>
                </c:pt>
                <c:pt idx="196">
                  <c:v>95.11999999999999</c:v>
                </c:pt>
                <c:pt idx="197">
                  <c:v>95.14</c:v>
                </c:pt>
                <c:pt idx="198">
                  <c:v>95.16</c:v>
                </c:pt>
                <c:pt idx="199">
                  <c:v>95.179999999999978</c:v>
                </c:pt>
                <c:pt idx="200">
                  <c:v>95.2</c:v>
                </c:pt>
                <c:pt idx="201">
                  <c:v>95.22</c:v>
                </c:pt>
                <c:pt idx="202">
                  <c:v>95.240000000000023</c:v>
                </c:pt>
                <c:pt idx="203">
                  <c:v>95.259999999999991</c:v>
                </c:pt>
                <c:pt idx="204">
                  <c:v>95.28</c:v>
                </c:pt>
                <c:pt idx="205">
                  <c:v>95.3</c:v>
                </c:pt>
                <c:pt idx="206">
                  <c:v>95.32</c:v>
                </c:pt>
                <c:pt idx="207">
                  <c:v>95.34</c:v>
                </c:pt>
                <c:pt idx="208">
                  <c:v>95.36</c:v>
                </c:pt>
                <c:pt idx="209">
                  <c:v>95.38</c:v>
                </c:pt>
                <c:pt idx="210">
                  <c:v>95.399999999999991</c:v>
                </c:pt>
                <c:pt idx="211">
                  <c:v>95.42</c:v>
                </c:pt>
                <c:pt idx="212">
                  <c:v>95.440000000000026</c:v>
                </c:pt>
                <c:pt idx="213">
                  <c:v>95.460000000000022</c:v>
                </c:pt>
                <c:pt idx="214">
                  <c:v>95.48</c:v>
                </c:pt>
                <c:pt idx="215">
                  <c:v>95.5</c:v>
                </c:pt>
                <c:pt idx="216">
                  <c:v>95.52</c:v>
                </c:pt>
                <c:pt idx="217">
                  <c:v>95.539999999999992</c:v>
                </c:pt>
                <c:pt idx="218">
                  <c:v>95.56</c:v>
                </c:pt>
                <c:pt idx="219">
                  <c:v>95.58</c:v>
                </c:pt>
                <c:pt idx="220">
                  <c:v>95.6</c:v>
                </c:pt>
                <c:pt idx="221">
                  <c:v>95.61999999999999</c:v>
                </c:pt>
                <c:pt idx="222">
                  <c:v>95.64</c:v>
                </c:pt>
                <c:pt idx="223">
                  <c:v>95.66</c:v>
                </c:pt>
                <c:pt idx="224">
                  <c:v>95.679999999999978</c:v>
                </c:pt>
                <c:pt idx="225">
                  <c:v>95.7</c:v>
                </c:pt>
                <c:pt idx="226">
                  <c:v>95.72</c:v>
                </c:pt>
                <c:pt idx="227">
                  <c:v>95.740000000000023</c:v>
                </c:pt>
                <c:pt idx="228">
                  <c:v>95.76</c:v>
                </c:pt>
                <c:pt idx="229">
                  <c:v>95.78</c:v>
                </c:pt>
                <c:pt idx="230">
                  <c:v>95.8</c:v>
                </c:pt>
                <c:pt idx="231">
                  <c:v>95.82</c:v>
                </c:pt>
                <c:pt idx="232">
                  <c:v>95.84</c:v>
                </c:pt>
                <c:pt idx="233">
                  <c:v>95.86</c:v>
                </c:pt>
                <c:pt idx="234">
                  <c:v>95.88</c:v>
                </c:pt>
                <c:pt idx="235">
                  <c:v>95.9</c:v>
                </c:pt>
                <c:pt idx="236">
                  <c:v>95.92</c:v>
                </c:pt>
                <c:pt idx="237">
                  <c:v>95.940000000000026</c:v>
                </c:pt>
                <c:pt idx="238">
                  <c:v>95.960000000000022</c:v>
                </c:pt>
                <c:pt idx="239">
                  <c:v>95.98</c:v>
                </c:pt>
                <c:pt idx="240">
                  <c:v>96</c:v>
                </c:pt>
                <c:pt idx="241">
                  <c:v>96.02</c:v>
                </c:pt>
                <c:pt idx="242">
                  <c:v>96.04</c:v>
                </c:pt>
                <c:pt idx="243">
                  <c:v>96.06</c:v>
                </c:pt>
                <c:pt idx="244">
                  <c:v>96.08</c:v>
                </c:pt>
                <c:pt idx="245">
                  <c:v>96.1</c:v>
                </c:pt>
                <c:pt idx="246">
                  <c:v>96.11999999999999</c:v>
                </c:pt>
                <c:pt idx="247">
                  <c:v>96.14</c:v>
                </c:pt>
                <c:pt idx="248">
                  <c:v>96.16</c:v>
                </c:pt>
                <c:pt idx="249">
                  <c:v>96.179999999999978</c:v>
                </c:pt>
                <c:pt idx="250">
                  <c:v>96.2</c:v>
                </c:pt>
                <c:pt idx="251">
                  <c:v>96.22</c:v>
                </c:pt>
                <c:pt idx="252">
                  <c:v>96.240000000000023</c:v>
                </c:pt>
                <c:pt idx="253">
                  <c:v>96.26</c:v>
                </c:pt>
                <c:pt idx="254">
                  <c:v>96.28</c:v>
                </c:pt>
                <c:pt idx="255">
                  <c:v>96.3</c:v>
                </c:pt>
                <c:pt idx="256">
                  <c:v>96.32</c:v>
                </c:pt>
                <c:pt idx="257">
                  <c:v>96.34</c:v>
                </c:pt>
                <c:pt idx="258">
                  <c:v>96.36</c:v>
                </c:pt>
                <c:pt idx="259">
                  <c:v>96.38</c:v>
                </c:pt>
                <c:pt idx="260">
                  <c:v>96.4</c:v>
                </c:pt>
                <c:pt idx="261">
                  <c:v>96.42</c:v>
                </c:pt>
                <c:pt idx="262">
                  <c:v>96.440000000000026</c:v>
                </c:pt>
                <c:pt idx="263">
                  <c:v>96.460000000000022</c:v>
                </c:pt>
                <c:pt idx="264">
                  <c:v>96.48</c:v>
                </c:pt>
                <c:pt idx="265">
                  <c:v>96.5</c:v>
                </c:pt>
                <c:pt idx="266">
                  <c:v>96.52</c:v>
                </c:pt>
                <c:pt idx="267">
                  <c:v>96.54</c:v>
                </c:pt>
                <c:pt idx="268">
                  <c:v>96.56</c:v>
                </c:pt>
                <c:pt idx="269">
                  <c:v>96.58</c:v>
                </c:pt>
                <c:pt idx="270">
                  <c:v>96.600000000000009</c:v>
                </c:pt>
                <c:pt idx="271">
                  <c:v>96.61999999999999</c:v>
                </c:pt>
                <c:pt idx="272">
                  <c:v>96.64</c:v>
                </c:pt>
                <c:pt idx="273">
                  <c:v>96.660000000000011</c:v>
                </c:pt>
                <c:pt idx="274">
                  <c:v>96.679999999999978</c:v>
                </c:pt>
                <c:pt idx="275">
                  <c:v>96.7</c:v>
                </c:pt>
                <c:pt idx="276">
                  <c:v>96.72</c:v>
                </c:pt>
                <c:pt idx="277">
                  <c:v>96.740000000000023</c:v>
                </c:pt>
                <c:pt idx="278">
                  <c:v>96.76</c:v>
                </c:pt>
                <c:pt idx="279">
                  <c:v>96.78</c:v>
                </c:pt>
                <c:pt idx="280">
                  <c:v>96.800000000000011</c:v>
                </c:pt>
                <c:pt idx="281">
                  <c:v>96.82</c:v>
                </c:pt>
                <c:pt idx="282">
                  <c:v>96.84</c:v>
                </c:pt>
                <c:pt idx="283">
                  <c:v>96.86</c:v>
                </c:pt>
                <c:pt idx="284">
                  <c:v>96.88000000000001</c:v>
                </c:pt>
                <c:pt idx="285">
                  <c:v>96.9</c:v>
                </c:pt>
                <c:pt idx="286">
                  <c:v>96.92</c:v>
                </c:pt>
                <c:pt idx="287">
                  <c:v>96.940000000000026</c:v>
                </c:pt>
                <c:pt idx="288">
                  <c:v>96.960000000000022</c:v>
                </c:pt>
                <c:pt idx="289">
                  <c:v>96.98</c:v>
                </c:pt>
                <c:pt idx="290">
                  <c:v>97</c:v>
                </c:pt>
                <c:pt idx="291">
                  <c:v>97.02000000000001</c:v>
                </c:pt>
                <c:pt idx="292">
                  <c:v>97.04</c:v>
                </c:pt>
                <c:pt idx="293">
                  <c:v>97.06</c:v>
                </c:pt>
                <c:pt idx="294">
                  <c:v>97.080000000000013</c:v>
                </c:pt>
                <c:pt idx="295">
                  <c:v>97.100000000000009</c:v>
                </c:pt>
                <c:pt idx="296">
                  <c:v>97.11999999999999</c:v>
                </c:pt>
                <c:pt idx="297">
                  <c:v>97.14</c:v>
                </c:pt>
                <c:pt idx="298">
                  <c:v>97.160000000000011</c:v>
                </c:pt>
                <c:pt idx="299">
                  <c:v>97.179999999999978</c:v>
                </c:pt>
                <c:pt idx="300">
                  <c:v>97.2</c:v>
                </c:pt>
                <c:pt idx="301">
                  <c:v>97.220000000000013</c:v>
                </c:pt>
                <c:pt idx="302">
                  <c:v>97.240000000000023</c:v>
                </c:pt>
                <c:pt idx="303">
                  <c:v>97.26</c:v>
                </c:pt>
                <c:pt idx="304">
                  <c:v>97.28</c:v>
                </c:pt>
                <c:pt idx="305">
                  <c:v>97.300000000000011</c:v>
                </c:pt>
                <c:pt idx="306">
                  <c:v>97.32</c:v>
                </c:pt>
                <c:pt idx="307">
                  <c:v>97.34</c:v>
                </c:pt>
                <c:pt idx="308">
                  <c:v>97.36</c:v>
                </c:pt>
                <c:pt idx="309">
                  <c:v>97.38</c:v>
                </c:pt>
                <c:pt idx="310">
                  <c:v>97.4</c:v>
                </c:pt>
                <c:pt idx="311">
                  <c:v>97.42</c:v>
                </c:pt>
                <c:pt idx="312">
                  <c:v>97.440000000000026</c:v>
                </c:pt>
                <c:pt idx="313">
                  <c:v>97.460000000000022</c:v>
                </c:pt>
                <c:pt idx="314">
                  <c:v>97.47999999999999</c:v>
                </c:pt>
                <c:pt idx="315">
                  <c:v>97.5</c:v>
                </c:pt>
                <c:pt idx="316">
                  <c:v>97.52</c:v>
                </c:pt>
                <c:pt idx="317">
                  <c:v>97.539999999999992</c:v>
                </c:pt>
                <c:pt idx="318">
                  <c:v>97.56</c:v>
                </c:pt>
                <c:pt idx="319">
                  <c:v>97.58</c:v>
                </c:pt>
                <c:pt idx="320">
                  <c:v>97.6</c:v>
                </c:pt>
                <c:pt idx="321">
                  <c:v>97.61999999999999</c:v>
                </c:pt>
                <c:pt idx="322">
                  <c:v>97.64</c:v>
                </c:pt>
                <c:pt idx="323">
                  <c:v>97.66</c:v>
                </c:pt>
                <c:pt idx="324">
                  <c:v>97.679999999999978</c:v>
                </c:pt>
                <c:pt idx="325">
                  <c:v>97.7</c:v>
                </c:pt>
                <c:pt idx="326">
                  <c:v>97.72</c:v>
                </c:pt>
                <c:pt idx="327">
                  <c:v>97.740000000000023</c:v>
                </c:pt>
                <c:pt idx="328">
                  <c:v>97.759999999999991</c:v>
                </c:pt>
                <c:pt idx="329">
                  <c:v>97.78</c:v>
                </c:pt>
                <c:pt idx="330">
                  <c:v>97.8</c:v>
                </c:pt>
                <c:pt idx="331">
                  <c:v>97.82</c:v>
                </c:pt>
                <c:pt idx="332">
                  <c:v>97.84</c:v>
                </c:pt>
                <c:pt idx="333">
                  <c:v>97.86</c:v>
                </c:pt>
                <c:pt idx="334">
                  <c:v>97.88</c:v>
                </c:pt>
                <c:pt idx="335">
                  <c:v>97.899999999999991</c:v>
                </c:pt>
                <c:pt idx="336">
                  <c:v>97.92</c:v>
                </c:pt>
                <c:pt idx="337">
                  <c:v>97.940000000000026</c:v>
                </c:pt>
                <c:pt idx="338">
                  <c:v>97.960000000000022</c:v>
                </c:pt>
                <c:pt idx="339">
                  <c:v>97.97999999999999</c:v>
                </c:pt>
                <c:pt idx="340">
                  <c:v>98</c:v>
                </c:pt>
                <c:pt idx="341">
                  <c:v>98.02</c:v>
                </c:pt>
                <c:pt idx="342">
                  <c:v>98.039999999999992</c:v>
                </c:pt>
                <c:pt idx="343">
                  <c:v>98.06</c:v>
                </c:pt>
                <c:pt idx="344">
                  <c:v>98.08</c:v>
                </c:pt>
                <c:pt idx="345">
                  <c:v>98.1</c:v>
                </c:pt>
                <c:pt idx="346">
                  <c:v>98.11999999999999</c:v>
                </c:pt>
                <c:pt idx="347">
                  <c:v>98.14</c:v>
                </c:pt>
                <c:pt idx="348">
                  <c:v>98.16</c:v>
                </c:pt>
                <c:pt idx="349">
                  <c:v>98.179999999999978</c:v>
                </c:pt>
                <c:pt idx="350">
                  <c:v>98.2</c:v>
                </c:pt>
                <c:pt idx="351">
                  <c:v>98.22</c:v>
                </c:pt>
                <c:pt idx="352">
                  <c:v>98.240000000000023</c:v>
                </c:pt>
                <c:pt idx="353">
                  <c:v>98.259999999999991</c:v>
                </c:pt>
                <c:pt idx="354">
                  <c:v>98.28</c:v>
                </c:pt>
                <c:pt idx="355">
                  <c:v>98.3</c:v>
                </c:pt>
                <c:pt idx="356">
                  <c:v>98.32</c:v>
                </c:pt>
                <c:pt idx="357">
                  <c:v>98.34</c:v>
                </c:pt>
                <c:pt idx="358">
                  <c:v>98.36</c:v>
                </c:pt>
                <c:pt idx="359">
                  <c:v>98.38</c:v>
                </c:pt>
                <c:pt idx="360">
                  <c:v>98.399999999999991</c:v>
                </c:pt>
                <c:pt idx="361">
                  <c:v>98.42</c:v>
                </c:pt>
                <c:pt idx="362">
                  <c:v>98.440000000000026</c:v>
                </c:pt>
                <c:pt idx="363">
                  <c:v>98.460000000000022</c:v>
                </c:pt>
                <c:pt idx="364">
                  <c:v>98.48</c:v>
                </c:pt>
                <c:pt idx="365">
                  <c:v>98.5</c:v>
                </c:pt>
                <c:pt idx="366">
                  <c:v>98.52</c:v>
                </c:pt>
                <c:pt idx="367">
                  <c:v>98.539999999999992</c:v>
                </c:pt>
                <c:pt idx="368">
                  <c:v>98.56</c:v>
                </c:pt>
                <c:pt idx="369">
                  <c:v>98.58</c:v>
                </c:pt>
                <c:pt idx="370">
                  <c:v>98.6</c:v>
                </c:pt>
                <c:pt idx="371">
                  <c:v>98.61999999999999</c:v>
                </c:pt>
                <c:pt idx="372">
                  <c:v>98.64</c:v>
                </c:pt>
                <c:pt idx="373">
                  <c:v>98.66</c:v>
                </c:pt>
                <c:pt idx="374">
                  <c:v>98.679999999999978</c:v>
                </c:pt>
                <c:pt idx="375">
                  <c:v>98.7</c:v>
                </c:pt>
                <c:pt idx="376">
                  <c:v>98.72</c:v>
                </c:pt>
                <c:pt idx="377">
                  <c:v>98.740000000000023</c:v>
                </c:pt>
                <c:pt idx="378">
                  <c:v>98.76</c:v>
                </c:pt>
                <c:pt idx="379">
                  <c:v>98.78</c:v>
                </c:pt>
                <c:pt idx="380">
                  <c:v>98.8</c:v>
                </c:pt>
                <c:pt idx="381">
                  <c:v>98.82</c:v>
                </c:pt>
                <c:pt idx="382">
                  <c:v>98.84</c:v>
                </c:pt>
                <c:pt idx="383">
                  <c:v>98.86</c:v>
                </c:pt>
                <c:pt idx="384">
                  <c:v>98.88</c:v>
                </c:pt>
                <c:pt idx="385">
                  <c:v>98.9</c:v>
                </c:pt>
                <c:pt idx="386">
                  <c:v>98.92</c:v>
                </c:pt>
                <c:pt idx="387">
                  <c:v>98.940000000000026</c:v>
                </c:pt>
                <c:pt idx="388">
                  <c:v>98.960000000000022</c:v>
                </c:pt>
                <c:pt idx="389">
                  <c:v>98.98</c:v>
                </c:pt>
                <c:pt idx="390">
                  <c:v>99</c:v>
                </c:pt>
                <c:pt idx="391">
                  <c:v>99.02</c:v>
                </c:pt>
                <c:pt idx="392">
                  <c:v>99.04</c:v>
                </c:pt>
                <c:pt idx="393">
                  <c:v>99.06</c:v>
                </c:pt>
                <c:pt idx="394">
                  <c:v>99.08</c:v>
                </c:pt>
                <c:pt idx="395">
                  <c:v>99.1</c:v>
                </c:pt>
                <c:pt idx="396">
                  <c:v>99.11999999999999</c:v>
                </c:pt>
                <c:pt idx="397">
                  <c:v>99.14</c:v>
                </c:pt>
                <c:pt idx="398">
                  <c:v>99.16</c:v>
                </c:pt>
                <c:pt idx="399">
                  <c:v>99.179999999999978</c:v>
                </c:pt>
                <c:pt idx="400">
                  <c:v>99.2</c:v>
                </c:pt>
                <c:pt idx="401">
                  <c:v>99.22</c:v>
                </c:pt>
                <c:pt idx="402">
                  <c:v>99.240000000000023</c:v>
                </c:pt>
                <c:pt idx="403">
                  <c:v>99.26</c:v>
                </c:pt>
                <c:pt idx="404">
                  <c:v>99.28</c:v>
                </c:pt>
                <c:pt idx="405">
                  <c:v>99.3</c:v>
                </c:pt>
                <c:pt idx="406">
                  <c:v>99.32</c:v>
                </c:pt>
                <c:pt idx="407">
                  <c:v>99.34</c:v>
                </c:pt>
                <c:pt idx="408">
                  <c:v>99.36</c:v>
                </c:pt>
                <c:pt idx="409">
                  <c:v>99.38</c:v>
                </c:pt>
                <c:pt idx="410">
                  <c:v>99.4</c:v>
                </c:pt>
                <c:pt idx="411">
                  <c:v>99.42</c:v>
                </c:pt>
                <c:pt idx="412">
                  <c:v>99.440000000000026</c:v>
                </c:pt>
                <c:pt idx="413">
                  <c:v>99.460000000000022</c:v>
                </c:pt>
                <c:pt idx="414">
                  <c:v>99.48</c:v>
                </c:pt>
                <c:pt idx="415">
                  <c:v>99.5</c:v>
                </c:pt>
                <c:pt idx="416">
                  <c:v>99.52</c:v>
                </c:pt>
                <c:pt idx="417">
                  <c:v>99.54</c:v>
                </c:pt>
                <c:pt idx="418">
                  <c:v>99.56</c:v>
                </c:pt>
                <c:pt idx="419">
                  <c:v>99.58</c:v>
                </c:pt>
                <c:pt idx="420">
                  <c:v>99.600000000000009</c:v>
                </c:pt>
                <c:pt idx="421">
                  <c:v>99.61999999999999</c:v>
                </c:pt>
                <c:pt idx="422">
                  <c:v>99.64</c:v>
                </c:pt>
                <c:pt idx="423">
                  <c:v>99.66</c:v>
                </c:pt>
                <c:pt idx="424">
                  <c:v>99.679999999999978</c:v>
                </c:pt>
                <c:pt idx="425">
                  <c:v>99.7</c:v>
                </c:pt>
                <c:pt idx="426">
                  <c:v>99.72</c:v>
                </c:pt>
                <c:pt idx="427">
                  <c:v>99.740000000000023</c:v>
                </c:pt>
                <c:pt idx="428">
                  <c:v>99.76</c:v>
                </c:pt>
                <c:pt idx="429">
                  <c:v>99.78</c:v>
                </c:pt>
                <c:pt idx="430">
                  <c:v>99.8</c:v>
                </c:pt>
                <c:pt idx="431">
                  <c:v>99.82</c:v>
                </c:pt>
                <c:pt idx="432">
                  <c:v>99.84</c:v>
                </c:pt>
                <c:pt idx="433">
                  <c:v>99.86</c:v>
                </c:pt>
                <c:pt idx="434">
                  <c:v>99.88000000000001</c:v>
                </c:pt>
                <c:pt idx="435">
                  <c:v>99.9</c:v>
                </c:pt>
                <c:pt idx="436">
                  <c:v>99.92</c:v>
                </c:pt>
                <c:pt idx="437">
                  <c:v>99.940000000000026</c:v>
                </c:pt>
                <c:pt idx="438">
                  <c:v>99.960000000000022</c:v>
                </c:pt>
                <c:pt idx="439">
                  <c:v>99.98</c:v>
                </c:pt>
                <c:pt idx="440">
                  <c:v>100</c:v>
                </c:pt>
                <c:pt idx="441">
                  <c:v>100.02000000000001</c:v>
                </c:pt>
                <c:pt idx="442">
                  <c:v>100.04</c:v>
                </c:pt>
                <c:pt idx="443">
                  <c:v>100.06</c:v>
                </c:pt>
                <c:pt idx="444">
                  <c:v>100.08</c:v>
                </c:pt>
                <c:pt idx="445">
                  <c:v>100.10000000000001</c:v>
                </c:pt>
                <c:pt idx="446">
                  <c:v>100.11999999999999</c:v>
                </c:pt>
                <c:pt idx="447">
                  <c:v>100.14</c:v>
                </c:pt>
                <c:pt idx="448">
                  <c:v>100.16000000000001</c:v>
                </c:pt>
                <c:pt idx="449">
                  <c:v>100.17999999999998</c:v>
                </c:pt>
                <c:pt idx="450">
                  <c:v>100.2</c:v>
                </c:pt>
                <c:pt idx="451">
                  <c:v>100.22</c:v>
                </c:pt>
                <c:pt idx="452">
                  <c:v>100.24000000000002</c:v>
                </c:pt>
                <c:pt idx="453">
                  <c:v>100.26</c:v>
                </c:pt>
                <c:pt idx="454">
                  <c:v>100.28</c:v>
                </c:pt>
                <c:pt idx="455">
                  <c:v>100.30000000000001</c:v>
                </c:pt>
                <c:pt idx="456">
                  <c:v>100.32000000000001</c:v>
                </c:pt>
                <c:pt idx="457">
                  <c:v>100.34</c:v>
                </c:pt>
                <c:pt idx="458">
                  <c:v>100.36</c:v>
                </c:pt>
                <c:pt idx="459">
                  <c:v>100.38000000000001</c:v>
                </c:pt>
                <c:pt idx="460">
                  <c:v>100.4</c:v>
                </c:pt>
                <c:pt idx="461">
                  <c:v>100.42</c:v>
                </c:pt>
                <c:pt idx="462">
                  <c:v>100.44000000000015</c:v>
                </c:pt>
                <c:pt idx="463">
                  <c:v>100.46000000000002</c:v>
                </c:pt>
                <c:pt idx="464">
                  <c:v>100.48</c:v>
                </c:pt>
                <c:pt idx="465">
                  <c:v>100.5</c:v>
                </c:pt>
                <c:pt idx="466">
                  <c:v>100.52</c:v>
                </c:pt>
                <c:pt idx="467">
                  <c:v>100.53999999999999</c:v>
                </c:pt>
                <c:pt idx="468">
                  <c:v>100.56</c:v>
                </c:pt>
                <c:pt idx="469">
                  <c:v>100.58</c:v>
                </c:pt>
                <c:pt idx="470">
                  <c:v>100.6</c:v>
                </c:pt>
                <c:pt idx="471">
                  <c:v>100.61999999999999</c:v>
                </c:pt>
                <c:pt idx="472">
                  <c:v>100.64</c:v>
                </c:pt>
                <c:pt idx="473">
                  <c:v>100.66</c:v>
                </c:pt>
                <c:pt idx="474">
                  <c:v>100.67999999999998</c:v>
                </c:pt>
                <c:pt idx="475">
                  <c:v>100.69999999999999</c:v>
                </c:pt>
                <c:pt idx="476">
                  <c:v>100.72</c:v>
                </c:pt>
                <c:pt idx="477">
                  <c:v>100.74000000000002</c:v>
                </c:pt>
                <c:pt idx="478">
                  <c:v>100.75999999999999</c:v>
                </c:pt>
                <c:pt idx="479">
                  <c:v>100.78</c:v>
                </c:pt>
                <c:pt idx="480">
                  <c:v>100.8</c:v>
                </c:pt>
                <c:pt idx="481">
                  <c:v>100.82</c:v>
                </c:pt>
                <c:pt idx="482">
                  <c:v>100.83999999999999</c:v>
                </c:pt>
                <c:pt idx="483">
                  <c:v>100.86</c:v>
                </c:pt>
                <c:pt idx="484">
                  <c:v>100.88</c:v>
                </c:pt>
                <c:pt idx="485">
                  <c:v>100.89999999999999</c:v>
                </c:pt>
                <c:pt idx="486">
                  <c:v>100.92</c:v>
                </c:pt>
                <c:pt idx="487">
                  <c:v>100.94000000000015</c:v>
                </c:pt>
                <c:pt idx="488">
                  <c:v>100.96000000000002</c:v>
                </c:pt>
                <c:pt idx="489">
                  <c:v>100.97999999999999</c:v>
                </c:pt>
                <c:pt idx="490">
                  <c:v>101</c:v>
                </c:pt>
                <c:pt idx="491">
                  <c:v>101.02</c:v>
                </c:pt>
                <c:pt idx="492">
                  <c:v>101.03999999999999</c:v>
                </c:pt>
                <c:pt idx="493">
                  <c:v>101.06</c:v>
                </c:pt>
                <c:pt idx="494">
                  <c:v>101.08</c:v>
                </c:pt>
                <c:pt idx="495">
                  <c:v>101.1</c:v>
                </c:pt>
                <c:pt idx="496">
                  <c:v>101.11999999999999</c:v>
                </c:pt>
                <c:pt idx="497">
                  <c:v>101.14</c:v>
                </c:pt>
                <c:pt idx="498">
                  <c:v>101.16</c:v>
                </c:pt>
                <c:pt idx="499">
                  <c:v>101.17999999999998</c:v>
                </c:pt>
                <c:pt idx="500">
                  <c:v>101.2</c:v>
                </c:pt>
                <c:pt idx="501">
                  <c:v>101.22</c:v>
                </c:pt>
                <c:pt idx="502">
                  <c:v>101.24000000000002</c:v>
                </c:pt>
                <c:pt idx="503">
                  <c:v>101.25999999999999</c:v>
                </c:pt>
                <c:pt idx="504">
                  <c:v>101.28</c:v>
                </c:pt>
                <c:pt idx="505">
                  <c:v>101.3</c:v>
                </c:pt>
                <c:pt idx="506">
                  <c:v>101.32</c:v>
                </c:pt>
                <c:pt idx="507">
                  <c:v>101.34</c:v>
                </c:pt>
                <c:pt idx="508">
                  <c:v>101.36</c:v>
                </c:pt>
                <c:pt idx="509">
                  <c:v>101.38</c:v>
                </c:pt>
                <c:pt idx="510">
                  <c:v>101.39999999999999</c:v>
                </c:pt>
                <c:pt idx="511">
                  <c:v>101.42</c:v>
                </c:pt>
                <c:pt idx="512">
                  <c:v>101.44000000000015</c:v>
                </c:pt>
                <c:pt idx="513">
                  <c:v>101.46000000000002</c:v>
                </c:pt>
                <c:pt idx="514">
                  <c:v>101.48</c:v>
                </c:pt>
                <c:pt idx="515">
                  <c:v>101.5</c:v>
                </c:pt>
                <c:pt idx="516">
                  <c:v>101.52</c:v>
                </c:pt>
                <c:pt idx="517">
                  <c:v>101.53999999999999</c:v>
                </c:pt>
                <c:pt idx="518">
                  <c:v>101.56</c:v>
                </c:pt>
                <c:pt idx="519">
                  <c:v>101.58</c:v>
                </c:pt>
                <c:pt idx="520">
                  <c:v>101.6</c:v>
                </c:pt>
                <c:pt idx="521">
                  <c:v>101.61999999999999</c:v>
                </c:pt>
                <c:pt idx="522">
                  <c:v>101.64</c:v>
                </c:pt>
                <c:pt idx="523">
                  <c:v>101.66</c:v>
                </c:pt>
                <c:pt idx="524">
                  <c:v>101.67999999999998</c:v>
                </c:pt>
                <c:pt idx="525">
                  <c:v>101.7</c:v>
                </c:pt>
                <c:pt idx="526">
                  <c:v>101.72</c:v>
                </c:pt>
                <c:pt idx="527">
                  <c:v>101.74000000000002</c:v>
                </c:pt>
                <c:pt idx="528">
                  <c:v>101.76</c:v>
                </c:pt>
                <c:pt idx="529">
                  <c:v>101.78</c:v>
                </c:pt>
                <c:pt idx="530">
                  <c:v>101.8</c:v>
                </c:pt>
                <c:pt idx="531">
                  <c:v>101.82</c:v>
                </c:pt>
                <c:pt idx="532">
                  <c:v>101.84</c:v>
                </c:pt>
                <c:pt idx="533">
                  <c:v>101.86</c:v>
                </c:pt>
                <c:pt idx="534">
                  <c:v>101.88</c:v>
                </c:pt>
                <c:pt idx="535">
                  <c:v>101.9</c:v>
                </c:pt>
                <c:pt idx="536">
                  <c:v>101.92</c:v>
                </c:pt>
                <c:pt idx="537">
                  <c:v>101.94000000000015</c:v>
                </c:pt>
                <c:pt idx="538">
                  <c:v>101.96000000000002</c:v>
                </c:pt>
                <c:pt idx="539">
                  <c:v>101.98</c:v>
                </c:pt>
                <c:pt idx="540">
                  <c:v>102</c:v>
                </c:pt>
                <c:pt idx="541">
                  <c:v>102.02</c:v>
                </c:pt>
                <c:pt idx="542">
                  <c:v>102.04</c:v>
                </c:pt>
                <c:pt idx="543">
                  <c:v>102.06</c:v>
                </c:pt>
                <c:pt idx="544">
                  <c:v>102.08</c:v>
                </c:pt>
                <c:pt idx="545">
                  <c:v>102.1</c:v>
                </c:pt>
                <c:pt idx="546">
                  <c:v>102.11999999999999</c:v>
                </c:pt>
                <c:pt idx="547">
                  <c:v>102.14</c:v>
                </c:pt>
                <c:pt idx="548">
                  <c:v>102.16</c:v>
                </c:pt>
                <c:pt idx="549">
                  <c:v>102.17999999999998</c:v>
                </c:pt>
                <c:pt idx="550">
                  <c:v>102.2</c:v>
                </c:pt>
                <c:pt idx="551">
                  <c:v>102.22</c:v>
                </c:pt>
                <c:pt idx="552">
                  <c:v>102.24000000000002</c:v>
                </c:pt>
                <c:pt idx="553">
                  <c:v>102.26</c:v>
                </c:pt>
                <c:pt idx="554">
                  <c:v>102.28</c:v>
                </c:pt>
                <c:pt idx="555">
                  <c:v>102.3</c:v>
                </c:pt>
                <c:pt idx="556">
                  <c:v>102.32000000000001</c:v>
                </c:pt>
                <c:pt idx="557">
                  <c:v>102.34</c:v>
                </c:pt>
                <c:pt idx="558">
                  <c:v>102.36</c:v>
                </c:pt>
                <c:pt idx="559">
                  <c:v>102.38</c:v>
                </c:pt>
                <c:pt idx="560">
                  <c:v>102.4</c:v>
                </c:pt>
                <c:pt idx="561">
                  <c:v>102.42</c:v>
                </c:pt>
                <c:pt idx="562">
                  <c:v>102.44000000000015</c:v>
                </c:pt>
                <c:pt idx="563">
                  <c:v>102.46000000000002</c:v>
                </c:pt>
                <c:pt idx="564">
                  <c:v>102.48</c:v>
                </c:pt>
                <c:pt idx="565">
                  <c:v>102.5</c:v>
                </c:pt>
                <c:pt idx="566">
                  <c:v>102.52</c:v>
                </c:pt>
                <c:pt idx="567">
                  <c:v>102.54</c:v>
                </c:pt>
                <c:pt idx="568">
                  <c:v>102.56</c:v>
                </c:pt>
                <c:pt idx="569">
                  <c:v>102.58</c:v>
                </c:pt>
                <c:pt idx="570">
                  <c:v>102.60000000000001</c:v>
                </c:pt>
                <c:pt idx="571">
                  <c:v>102.61999999999999</c:v>
                </c:pt>
                <c:pt idx="572">
                  <c:v>102.64</c:v>
                </c:pt>
                <c:pt idx="573">
                  <c:v>102.66</c:v>
                </c:pt>
                <c:pt idx="574">
                  <c:v>102.67999999999998</c:v>
                </c:pt>
                <c:pt idx="575">
                  <c:v>102.7</c:v>
                </c:pt>
                <c:pt idx="576">
                  <c:v>102.72</c:v>
                </c:pt>
                <c:pt idx="577">
                  <c:v>102.74000000000002</c:v>
                </c:pt>
                <c:pt idx="578">
                  <c:v>102.76</c:v>
                </c:pt>
                <c:pt idx="579">
                  <c:v>102.78</c:v>
                </c:pt>
                <c:pt idx="580">
                  <c:v>102.8</c:v>
                </c:pt>
                <c:pt idx="581">
                  <c:v>102.82000000000001</c:v>
                </c:pt>
                <c:pt idx="582">
                  <c:v>102.84</c:v>
                </c:pt>
                <c:pt idx="583">
                  <c:v>102.86</c:v>
                </c:pt>
                <c:pt idx="584">
                  <c:v>102.88000000000001</c:v>
                </c:pt>
                <c:pt idx="585">
                  <c:v>102.9</c:v>
                </c:pt>
                <c:pt idx="586">
                  <c:v>102.92</c:v>
                </c:pt>
                <c:pt idx="587">
                  <c:v>102.94000000000015</c:v>
                </c:pt>
                <c:pt idx="588">
                  <c:v>102.96000000000002</c:v>
                </c:pt>
                <c:pt idx="589">
                  <c:v>102.98</c:v>
                </c:pt>
                <c:pt idx="590">
                  <c:v>103</c:v>
                </c:pt>
                <c:pt idx="591">
                  <c:v>103.02000000000001</c:v>
                </c:pt>
                <c:pt idx="592">
                  <c:v>103.04</c:v>
                </c:pt>
                <c:pt idx="593">
                  <c:v>103.06</c:v>
                </c:pt>
                <c:pt idx="594">
                  <c:v>103.08</c:v>
                </c:pt>
                <c:pt idx="595">
                  <c:v>103.10000000000001</c:v>
                </c:pt>
                <c:pt idx="596">
                  <c:v>103.11999999999999</c:v>
                </c:pt>
                <c:pt idx="597">
                  <c:v>103.14</c:v>
                </c:pt>
                <c:pt idx="598">
                  <c:v>103.16000000000001</c:v>
                </c:pt>
                <c:pt idx="599">
                  <c:v>103.17999999999998</c:v>
                </c:pt>
                <c:pt idx="600">
                  <c:v>103.2</c:v>
                </c:pt>
                <c:pt idx="601">
                  <c:v>103.22</c:v>
                </c:pt>
                <c:pt idx="602">
                  <c:v>103.24000000000002</c:v>
                </c:pt>
                <c:pt idx="603">
                  <c:v>103.26</c:v>
                </c:pt>
                <c:pt idx="604">
                  <c:v>103.28</c:v>
                </c:pt>
                <c:pt idx="605">
                  <c:v>103.30000000000001</c:v>
                </c:pt>
                <c:pt idx="606">
                  <c:v>103.32000000000001</c:v>
                </c:pt>
                <c:pt idx="607">
                  <c:v>103.34</c:v>
                </c:pt>
                <c:pt idx="608">
                  <c:v>103.36</c:v>
                </c:pt>
                <c:pt idx="609">
                  <c:v>103.38000000000001</c:v>
                </c:pt>
                <c:pt idx="610">
                  <c:v>103.4</c:v>
                </c:pt>
                <c:pt idx="611">
                  <c:v>103.42</c:v>
                </c:pt>
                <c:pt idx="612">
                  <c:v>103.44000000000017</c:v>
                </c:pt>
                <c:pt idx="613">
                  <c:v>103.46000000000002</c:v>
                </c:pt>
                <c:pt idx="614">
                  <c:v>103.48</c:v>
                </c:pt>
                <c:pt idx="615">
                  <c:v>103.5</c:v>
                </c:pt>
                <c:pt idx="616">
                  <c:v>103.52000000000001</c:v>
                </c:pt>
                <c:pt idx="617">
                  <c:v>103.54</c:v>
                </c:pt>
                <c:pt idx="618">
                  <c:v>103.56</c:v>
                </c:pt>
                <c:pt idx="619">
                  <c:v>103.58</c:v>
                </c:pt>
                <c:pt idx="620">
                  <c:v>103.6</c:v>
                </c:pt>
                <c:pt idx="621">
                  <c:v>103.61999999999999</c:v>
                </c:pt>
                <c:pt idx="622">
                  <c:v>103.64</c:v>
                </c:pt>
                <c:pt idx="623">
                  <c:v>103.66</c:v>
                </c:pt>
                <c:pt idx="624">
                  <c:v>103.67999999999998</c:v>
                </c:pt>
                <c:pt idx="625">
                  <c:v>103.69999999999999</c:v>
                </c:pt>
                <c:pt idx="626">
                  <c:v>103.72</c:v>
                </c:pt>
                <c:pt idx="627">
                  <c:v>103.74000000000002</c:v>
                </c:pt>
                <c:pt idx="628">
                  <c:v>103.75999999999999</c:v>
                </c:pt>
                <c:pt idx="629">
                  <c:v>103.77999999999999</c:v>
                </c:pt>
                <c:pt idx="630">
                  <c:v>103.8</c:v>
                </c:pt>
                <c:pt idx="631">
                  <c:v>103.82</c:v>
                </c:pt>
                <c:pt idx="632">
                  <c:v>103.83999999999999</c:v>
                </c:pt>
                <c:pt idx="633">
                  <c:v>103.86</c:v>
                </c:pt>
                <c:pt idx="634">
                  <c:v>103.88</c:v>
                </c:pt>
                <c:pt idx="635">
                  <c:v>103.89999999999999</c:v>
                </c:pt>
                <c:pt idx="636">
                  <c:v>103.92</c:v>
                </c:pt>
                <c:pt idx="637">
                  <c:v>103.94000000000015</c:v>
                </c:pt>
                <c:pt idx="638">
                  <c:v>103.96000000000002</c:v>
                </c:pt>
                <c:pt idx="639">
                  <c:v>103.97999999999999</c:v>
                </c:pt>
                <c:pt idx="640">
                  <c:v>104</c:v>
                </c:pt>
                <c:pt idx="641">
                  <c:v>104.02</c:v>
                </c:pt>
                <c:pt idx="642">
                  <c:v>104.03999999999999</c:v>
                </c:pt>
                <c:pt idx="643">
                  <c:v>104.05999999999999</c:v>
                </c:pt>
                <c:pt idx="644">
                  <c:v>104.08</c:v>
                </c:pt>
                <c:pt idx="645">
                  <c:v>104.1</c:v>
                </c:pt>
                <c:pt idx="646">
                  <c:v>104.11999999999999</c:v>
                </c:pt>
                <c:pt idx="647">
                  <c:v>104.14</c:v>
                </c:pt>
                <c:pt idx="648">
                  <c:v>104.16</c:v>
                </c:pt>
                <c:pt idx="649">
                  <c:v>104.17999999999998</c:v>
                </c:pt>
                <c:pt idx="650">
                  <c:v>104.2</c:v>
                </c:pt>
                <c:pt idx="651">
                  <c:v>104.22</c:v>
                </c:pt>
                <c:pt idx="652">
                  <c:v>104.24000000000002</c:v>
                </c:pt>
                <c:pt idx="653">
                  <c:v>104.25999999999999</c:v>
                </c:pt>
                <c:pt idx="654">
                  <c:v>104.28</c:v>
                </c:pt>
                <c:pt idx="655">
                  <c:v>104.3</c:v>
                </c:pt>
                <c:pt idx="656">
                  <c:v>104.32</c:v>
                </c:pt>
                <c:pt idx="657">
                  <c:v>104.34</c:v>
                </c:pt>
                <c:pt idx="658">
                  <c:v>104.36</c:v>
                </c:pt>
                <c:pt idx="659">
                  <c:v>104.38</c:v>
                </c:pt>
                <c:pt idx="660">
                  <c:v>104.39999999999999</c:v>
                </c:pt>
                <c:pt idx="661">
                  <c:v>104.42</c:v>
                </c:pt>
                <c:pt idx="662">
                  <c:v>104.44000000000015</c:v>
                </c:pt>
                <c:pt idx="663">
                  <c:v>104.46000000000002</c:v>
                </c:pt>
                <c:pt idx="664">
                  <c:v>104.48</c:v>
                </c:pt>
                <c:pt idx="665">
                  <c:v>104.5</c:v>
                </c:pt>
                <c:pt idx="666">
                  <c:v>104.52</c:v>
                </c:pt>
                <c:pt idx="667">
                  <c:v>104.53999999999999</c:v>
                </c:pt>
                <c:pt idx="668">
                  <c:v>104.56</c:v>
                </c:pt>
                <c:pt idx="669">
                  <c:v>104.58</c:v>
                </c:pt>
                <c:pt idx="670">
                  <c:v>104.6</c:v>
                </c:pt>
                <c:pt idx="671">
                  <c:v>104.61999999999999</c:v>
                </c:pt>
                <c:pt idx="672">
                  <c:v>104.64</c:v>
                </c:pt>
                <c:pt idx="673">
                  <c:v>104.66</c:v>
                </c:pt>
                <c:pt idx="674">
                  <c:v>104.67999999999998</c:v>
                </c:pt>
                <c:pt idx="675">
                  <c:v>104.7</c:v>
                </c:pt>
                <c:pt idx="676">
                  <c:v>104.72</c:v>
                </c:pt>
                <c:pt idx="677">
                  <c:v>104.74000000000002</c:v>
                </c:pt>
                <c:pt idx="678">
                  <c:v>104.76</c:v>
                </c:pt>
                <c:pt idx="679">
                  <c:v>104.78</c:v>
                </c:pt>
                <c:pt idx="680">
                  <c:v>104.8</c:v>
                </c:pt>
                <c:pt idx="681">
                  <c:v>104.82</c:v>
                </c:pt>
                <c:pt idx="682">
                  <c:v>104.84</c:v>
                </c:pt>
                <c:pt idx="683">
                  <c:v>104.86</c:v>
                </c:pt>
                <c:pt idx="684">
                  <c:v>104.88</c:v>
                </c:pt>
                <c:pt idx="685">
                  <c:v>104.9</c:v>
                </c:pt>
                <c:pt idx="686">
                  <c:v>104.92</c:v>
                </c:pt>
                <c:pt idx="687">
                  <c:v>104.94000000000015</c:v>
                </c:pt>
                <c:pt idx="688">
                  <c:v>104.96000000000002</c:v>
                </c:pt>
                <c:pt idx="689">
                  <c:v>104.98</c:v>
                </c:pt>
                <c:pt idx="690">
                  <c:v>105</c:v>
                </c:pt>
                <c:pt idx="691">
                  <c:v>105.02</c:v>
                </c:pt>
                <c:pt idx="692">
                  <c:v>105.04</c:v>
                </c:pt>
                <c:pt idx="693">
                  <c:v>105.06</c:v>
                </c:pt>
                <c:pt idx="694">
                  <c:v>105.08</c:v>
                </c:pt>
                <c:pt idx="695">
                  <c:v>105.1</c:v>
                </c:pt>
                <c:pt idx="696">
                  <c:v>105.11999999999999</c:v>
                </c:pt>
                <c:pt idx="697">
                  <c:v>105.14</c:v>
                </c:pt>
                <c:pt idx="698">
                  <c:v>105.16</c:v>
                </c:pt>
                <c:pt idx="699">
                  <c:v>105.17999999999998</c:v>
                </c:pt>
                <c:pt idx="700">
                  <c:v>105.2</c:v>
                </c:pt>
                <c:pt idx="701">
                  <c:v>105.22</c:v>
                </c:pt>
                <c:pt idx="702">
                  <c:v>105.24000000000002</c:v>
                </c:pt>
                <c:pt idx="703">
                  <c:v>105.26</c:v>
                </c:pt>
                <c:pt idx="704">
                  <c:v>105.28</c:v>
                </c:pt>
                <c:pt idx="705">
                  <c:v>105.3</c:v>
                </c:pt>
                <c:pt idx="706">
                  <c:v>105.32000000000001</c:v>
                </c:pt>
                <c:pt idx="707">
                  <c:v>105.34</c:v>
                </c:pt>
                <c:pt idx="708">
                  <c:v>105.36</c:v>
                </c:pt>
                <c:pt idx="709">
                  <c:v>105.38</c:v>
                </c:pt>
                <c:pt idx="710">
                  <c:v>105.4</c:v>
                </c:pt>
                <c:pt idx="711">
                  <c:v>105.42</c:v>
                </c:pt>
                <c:pt idx="712">
                  <c:v>105.44000000000015</c:v>
                </c:pt>
                <c:pt idx="713">
                  <c:v>105.46000000000002</c:v>
                </c:pt>
                <c:pt idx="714">
                  <c:v>105.48</c:v>
                </c:pt>
                <c:pt idx="715">
                  <c:v>105.5</c:v>
                </c:pt>
                <c:pt idx="716">
                  <c:v>105.52</c:v>
                </c:pt>
                <c:pt idx="717">
                  <c:v>105.54</c:v>
                </c:pt>
                <c:pt idx="718">
                  <c:v>105.56</c:v>
                </c:pt>
                <c:pt idx="719">
                  <c:v>105.58</c:v>
                </c:pt>
                <c:pt idx="720">
                  <c:v>105.60000000000001</c:v>
                </c:pt>
                <c:pt idx="721">
                  <c:v>105.61999999999999</c:v>
                </c:pt>
                <c:pt idx="722">
                  <c:v>105.64</c:v>
                </c:pt>
                <c:pt idx="723">
                  <c:v>105.66</c:v>
                </c:pt>
                <c:pt idx="724">
                  <c:v>105.67999999999998</c:v>
                </c:pt>
                <c:pt idx="725">
                  <c:v>105.7</c:v>
                </c:pt>
                <c:pt idx="726">
                  <c:v>105.72</c:v>
                </c:pt>
                <c:pt idx="727">
                  <c:v>105.74000000000002</c:v>
                </c:pt>
                <c:pt idx="728">
                  <c:v>105.76</c:v>
                </c:pt>
                <c:pt idx="729">
                  <c:v>105.78</c:v>
                </c:pt>
                <c:pt idx="730">
                  <c:v>105.8</c:v>
                </c:pt>
                <c:pt idx="731">
                  <c:v>105.82000000000001</c:v>
                </c:pt>
                <c:pt idx="732">
                  <c:v>105.84</c:v>
                </c:pt>
                <c:pt idx="733">
                  <c:v>105.86</c:v>
                </c:pt>
                <c:pt idx="734">
                  <c:v>105.88000000000001</c:v>
                </c:pt>
                <c:pt idx="735">
                  <c:v>105.9</c:v>
                </c:pt>
                <c:pt idx="736">
                  <c:v>105.92</c:v>
                </c:pt>
                <c:pt idx="737">
                  <c:v>105.94000000000015</c:v>
                </c:pt>
                <c:pt idx="738">
                  <c:v>105.96000000000002</c:v>
                </c:pt>
                <c:pt idx="739">
                  <c:v>105.98</c:v>
                </c:pt>
                <c:pt idx="740">
                  <c:v>106</c:v>
                </c:pt>
                <c:pt idx="741">
                  <c:v>106.02000000000001</c:v>
                </c:pt>
                <c:pt idx="742">
                  <c:v>106.04</c:v>
                </c:pt>
                <c:pt idx="743">
                  <c:v>106.06</c:v>
                </c:pt>
                <c:pt idx="744">
                  <c:v>106.08</c:v>
                </c:pt>
                <c:pt idx="745">
                  <c:v>106.10000000000001</c:v>
                </c:pt>
                <c:pt idx="746">
                  <c:v>106.11999999999999</c:v>
                </c:pt>
                <c:pt idx="747">
                  <c:v>106.14</c:v>
                </c:pt>
                <c:pt idx="748">
                  <c:v>106.16000000000001</c:v>
                </c:pt>
                <c:pt idx="749">
                  <c:v>106.17999999999998</c:v>
                </c:pt>
                <c:pt idx="750">
                  <c:v>106.2</c:v>
                </c:pt>
                <c:pt idx="751">
                  <c:v>106.22</c:v>
                </c:pt>
                <c:pt idx="752">
                  <c:v>106.24000000000002</c:v>
                </c:pt>
                <c:pt idx="753">
                  <c:v>106.26</c:v>
                </c:pt>
                <c:pt idx="754">
                  <c:v>106.28</c:v>
                </c:pt>
                <c:pt idx="755">
                  <c:v>106.30000000000001</c:v>
                </c:pt>
                <c:pt idx="756">
                  <c:v>106.32000000000001</c:v>
                </c:pt>
                <c:pt idx="757">
                  <c:v>106.34</c:v>
                </c:pt>
                <c:pt idx="758">
                  <c:v>106.36</c:v>
                </c:pt>
                <c:pt idx="759">
                  <c:v>106.38000000000001</c:v>
                </c:pt>
                <c:pt idx="760">
                  <c:v>106.4</c:v>
                </c:pt>
                <c:pt idx="761">
                  <c:v>106.42</c:v>
                </c:pt>
                <c:pt idx="762">
                  <c:v>106.44000000000017</c:v>
                </c:pt>
                <c:pt idx="763">
                  <c:v>106.46000000000002</c:v>
                </c:pt>
                <c:pt idx="764">
                  <c:v>106.48</c:v>
                </c:pt>
                <c:pt idx="765">
                  <c:v>106.5</c:v>
                </c:pt>
                <c:pt idx="766">
                  <c:v>106.52000000000001</c:v>
                </c:pt>
                <c:pt idx="767">
                  <c:v>106.54</c:v>
                </c:pt>
                <c:pt idx="768">
                  <c:v>106.56</c:v>
                </c:pt>
                <c:pt idx="769">
                  <c:v>106.58000000000001</c:v>
                </c:pt>
                <c:pt idx="770">
                  <c:v>106.60000000000001</c:v>
                </c:pt>
                <c:pt idx="771">
                  <c:v>106.61999999999999</c:v>
                </c:pt>
                <c:pt idx="772">
                  <c:v>106.64</c:v>
                </c:pt>
                <c:pt idx="773">
                  <c:v>106.66</c:v>
                </c:pt>
                <c:pt idx="774">
                  <c:v>106.67999999999998</c:v>
                </c:pt>
                <c:pt idx="775">
                  <c:v>106.7</c:v>
                </c:pt>
                <c:pt idx="776">
                  <c:v>106.72</c:v>
                </c:pt>
                <c:pt idx="777">
                  <c:v>106.74000000000002</c:v>
                </c:pt>
                <c:pt idx="778">
                  <c:v>106.75999999999999</c:v>
                </c:pt>
                <c:pt idx="779">
                  <c:v>106.77999999999999</c:v>
                </c:pt>
                <c:pt idx="780">
                  <c:v>106.8</c:v>
                </c:pt>
                <c:pt idx="781">
                  <c:v>106.82</c:v>
                </c:pt>
                <c:pt idx="782">
                  <c:v>106.83999999999999</c:v>
                </c:pt>
                <c:pt idx="783">
                  <c:v>106.86</c:v>
                </c:pt>
                <c:pt idx="784">
                  <c:v>106.88</c:v>
                </c:pt>
                <c:pt idx="785">
                  <c:v>106.89999999999999</c:v>
                </c:pt>
                <c:pt idx="786">
                  <c:v>106.92</c:v>
                </c:pt>
                <c:pt idx="787">
                  <c:v>106.94000000000015</c:v>
                </c:pt>
                <c:pt idx="788">
                  <c:v>106.96000000000002</c:v>
                </c:pt>
                <c:pt idx="789">
                  <c:v>106.97999999999999</c:v>
                </c:pt>
                <c:pt idx="790">
                  <c:v>107</c:v>
                </c:pt>
                <c:pt idx="791">
                  <c:v>107.02</c:v>
                </c:pt>
                <c:pt idx="792">
                  <c:v>107.03999999999999</c:v>
                </c:pt>
                <c:pt idx="793">
                  <c:v>107.05999999999999</c:v>
                </c:pt>
                <c:pt idx="794">
                  <c:v>107.08</c:v>
                </c:pt>
                <c:pt idx="795">
                  <c:v>107.1</c:v>
                </c:pt>
                <c:pt idx="796">
                  <c:v>107.11999999999999</c:v>
                </c:pt>
                <c:pt idx="797">
                  <c:v>107.14</c:v>
                </c:pt>
                <c:pt idx="798">
                  <c:v>107.16</c:v>
                </c:pt>
                <c:pt idx="799">
                  <c:v>107.17999999999998</c:v>
                </c:pt>
                <c:pt idx="800">
                  <c:v>107.19999999999999</c:v>
                </c:pt>
                <c:pt idx="801">
                  <c:v>107.22</c:v>
                </c:pt>
                <c:pt idx="802">
                  <c:v>107.24000000000002</c:v>
                </c:pt>
                <c:pt idx="803">
                  <c:v>107.25999999999999</c:v>
                </c:pt>
                <c:pt idx="804">
                  <c:v>107.28</c:v>
                </c:pt>
                <c:pt idx="805">
                  <c:v>107.3</c:v>
                </c:pt>
                <c:pt idx="806">
                  <c:v>107.32</c:v>
                </c:pt>
                <c:pt idx="807">
                  <c:v>107.33999999999999</c:v>
                </c:pt>
                <c:pt idx="808">
                  <c:v>107.36</c:v>
                </c:pt>
                <c:pt idx="809">
                  <c:v>107.38</c:v>
                </c:pt>
                <c:pt idx="810">
                  <c:v>107.39999999999999</c:v>
                </c:pt>
                <c:pt idx="811">
                  <c:v>107.42</c:v>
                </c:pt>
                <c:pt idx="812">
                  <c:v>107.44000000000015</c:v>
                </c:pt>
                <c:pt idx="813">
                  <c:v>107.46000000000002</c:v>
                </c:pt>
                <c:pt idx="814">
                  <c:v>107.47999999999999</c:v>
                </c:pt>
                <c:pt idx="815">
                  <c:v>107.5</c:v>
                </c:pt>
                <c:pt idx="816">
                  <c:v>107.52</c:v>
                </c:pt>
                <c:pt idx="817">
                  <c:v>107.53999999999999</c:v>
                </c:pt>
                <c:pt idx="818">
                  <c:v>107.56</c:v>
                </c:pt>
                <c:pt idx="819">
                  <c:v>107.58</c:v>
                </c:pt>
                <c:pt idx="820">
                  <c:v>107.6</c:v>
                </c:pt>
                <c:pt idx="821">
                  <c:v>107.61999999999999</c:v>
                </c:pt>
                <c:pt idx="822">
                  <c:v>107.64</c:v>
                </c:pt>
                <c:pt idx="823">
                  <c:v>107.66</c:v>
                </c:pt>
                <c:pt idx="824">
                  <c:v>107.67999999999998</c:v>
                </c:pt>
                <c:pt idx="825">
                  <c:v>107.7</c:v>
                </c:pt>
                <c:pt idx="826">
                  <c:v>107.72</c:v>
                </c:pt>
                <c:pt idx="827">
                  <c:v>107.74000000000002</c:v>
                </c:pt>
                <c:pt idx="828">
                  <c:v>107.75999999999999</c:v>
                </c:pt>
                <c:pt idx="829">
                  <c:v>107.78</c:v>
                </c:pt>
                <c:pt idx="830">
                  <c:v>107.8</c:v>
                </c:pt>
                <c:pt idx="831">
                  <c:v>107.82</c:v>
                </c:pt>
                <c:pt idx="832">
                  <c:v>107.84</c:v>
                </c:pt>
                <c:pt idx="833">
                  <c:v>107.86</c:v>
                </c:pt>
                <c:pt idx="834">
                  <c:v>107.88</c:v>
                </c:pt>
                <c:pt idx="835">
                  <c:v>107.89999999999999</c:v>
                </c:pt>
                <c:pt idx="836">
                  <c:v>107.92</c:v>
                </c:pt>
                <c:pt idx="837">
                  <c:v>107.94000000000015</c:v>
                </c:pt>
                <c:pt idx="838">
                  <c:v>107.96000000000002</c:v>
                </c:pt>
                <c:pt idx="839">
                  <c:v>107.98</c:v>
                </c:pt>
                <c:pt idx="840">
                  <c:v>108</c:v>
                </c:pt>
                <c:pt idx="841">
                  <c:v>108.02</c:v>
                </c:pt>
                <c:pt idx="842">
                  <c:v>108.04</c:v>
                </c:pt>
                <c:pt idx="843">
                  <c:v>108.06</c:v>
                </c:pt>
                <c:pt idx="844">
                  <c:v>108.08</c:v>
                </c:pt>
                <c:pt idx="845">
                  <c:v>108.1</c:v>
                </c:pt>
                <c:pt idx="846">
                  <c:v>108.11999999999999</c:v>
                </c:pt>
                <c:pt idx="847">
                  <c:v>108.14</c:v>
                </c:pt>
                <c:pt idx="848">
                  <c:v>108.16</c:v>
                </c:pt>
                <c:pt idx="849">
                  <c:v>108.17999999999998</c:v>
                </c:pt>
                <c:pt idx="850">
                  <c:v>108.2</c:v>
                </c:pt>
                <c:pt idx="851">
                  <c:v>108.22</c:v>
                </c:pt>
                <c:pt idx="852">
                  <c:v>108.24000000000002</c:v>
                </c:pt>
                <c:pt idx="853">
                  <c:v>108.26</c:v>
                </c:pt>
                <c:pt idx="854">
                  <c:v>108.28</c:v>
                </c:pt>
                <c:pt idx="855">
                  <c:v>108.3</c:v>
                </c:pt>
                <c:pt idx="856">
                  <c:v>108.32000000000001</c:v>
                </c:pt>
                <c:pt idx="857">
                  <c:v>108.34</c:v>
                </c:pt>
                <c:pt idx="858">
                  <c:v>108.36</c:v>
                </c:pt>
                <c:pt idx="859">
                  <c:v>108.38</c:v>
                </c:pt>
                <c:pt idx="860">
                  <c:v>108.4</c:v>
                </c:pt>
                <c:pt idx="861">
                  <c:v>108.42</c:v>
                </c:pt>
                <c:pt idx="862">
                  <c:v>108.44000000000015</c:v>
                </c:pt>
                <c:pt idx="863">
                  <c:v>108.46000000000002</c:v>
                </c:pt>
                <c:pt idx="864">
                  <c:v>108.48</c:v>
                </c:pt>
                <c:pt idx="865">
                  <c:v>108.5</c:v>
                </c:pt>
                <c:pt idx="866">
                  <c:v>108.52</c:v>
                </c:pt>
                <c:pt idx="867">
                  <c:v>108.54</c:v>
                </c:pt>
                <c:pt idx="868">
                  <c:v>108.56</c:v>
                </c:pt>
                <c:pt idx="869">
                  <c:v>108.58</c:v>
                </c:pt>
                <c:pt idx="870">
                  <c:v>108.60000000000001</c:v>
                </c:pt>
                <c:pt idx="871">
                  <c:v>108.61999999999999</c:v>
                </c:pt>
                <c:pt idx="872">
                  <c:v>108.64</c:v>
                </c:pt>
                <c:pt idx="873">
                  <c:v>108.66</c:v>
                </c:pt>
                <c:pt idx="874">
                  <c:v>108.67999999999998</c:v>
                </c:pt>
                <c:pt idx="875">
                  <c:v>108.7</c:v>
                </c:pt>
                <c:pt idx="876">
                  <c:v>108.72</c:v>
                </c:pt>
                <c:pt idx="877">
                  <c:v>108.74000000000002</c:v>
                </c:pt>
                <c:pt idx="878">
                  <c:v>108.76</c:v>
                </c:pt>
                <c:pt idx="879">
                  <c:v>108.78</c:v>
                </c:pt>
                <c:pt idx="880">
                  <c:v>108.8</c:v>
                </c:pt>
                <c:pt idx="881">
                  <c:v>108.82000000000001</c:v>
                </c:pt>
                <c:pt idx="882">
                  <c:v>108.84</c:v>
                </c:pt>
                <c:pt idx="883">
                  <c:v>108.86</c:v>
                </c:pt>
                <c:pt idx="884">
                  <c:v>108.88000000000001</c:v>
                </c:pt>
                <c:pt idx="885">
                  <c:v>108.9</c:v>
                </c:pt>
                <c:pt idx="886">
                  <c:v>108.92</c:v>
                </c:pt>
                <c:pt idx="887">
                  <c:v>108.94000000000015</c:v>
                </c:pt>
                <c:pt idx="888">
                  <c:v>108.96000000000002</c:v>
                </c:pt>
                <c:pt idx="889">
                  <c:v>108.98</c:v>
                </c:pt>
                <c:pt idx="890">
                  <c:v>109</c:v>
                </c:pt>
                <c:pt idx="891">
                  <c:v>109.02000000000001</c:v>
                </c:pt>
                <c:pt idx="892">
                  <c:v>109.04</c:v>
                </c:pt>
                <c:pt idx="893">
                  <c:v>109.06</c:v>
                </c:pt>
                <c:pt idx="894">
                  <c:v>109.08</c:v>
                </c:pt>
                <c:pt idx="895">
                  <c:v>109.10000000000001</c:v>
                </c:pt>
                <c:pt idx="896">
                  <c:v>109.11999999999999</c:v>
                </c:pt>
                <c:pt idx="897">
                  <c:v>109.14</c:v>
                </c:pt>
                <c:pt idx="898">
                  <c:v>109.16000000000001</c:v>
                </c:pt>
                <c:pt idx="899">
                  <c:v>109.17999999999998</c:v>
                </c:pt>
                <c:pt idx="900">
                  <c:v>109.2</c:v>
                </c:pt>
                <c:pt idx="901">
                  <c:v>109.22</c:v>
                </c:pt>
                <c:pt idx="902">
                  <c:v>109.24000000000002</c:v>
                </c:pt>
                <c:pt idx="903">
                  <c:v>109.26</c:v>
                </c:pt>
                <c:pt idx="904">
                  <c:v>109.28</c:v>
                </c:pt>
                <c:pt idx="905">
                  <c:v>109.30000000000001</c:v>
                </c:pt>
                <c:pt idx="906">
                  <c:v>109.32000000000001</c:v>
                </c:pt>
                <c:pt idx="907">
                  <c:v>109.34</c:v>
                </c:pt>
                <c:pt idx="908">
                  <c:v>109.36</c:v>
                </c:pt>
                <c:pt idx="909">
                  <c:v>109.38000000000001</c:v>
                </c:pt>
                <c:pt idx="910">
                  <c:v>109.4</c:v>
                </c:pt>
                <c:pt idx="911">
                  <c:v>109.42</c:v>
                </c:pt>
                <c:pt idx="912">
                  <c:v>109.44000000000017</c:v>
                </c:pt>
                <c:pt idx="913">
                  <c:v>109.46000000000002</c:v>
                </c:pt>
                <c:pt idx="914">
                  <c:v>109.48</c:v>
                </c:pt>
                <c:pt idx="915">
                  <c:v>109.5</c:v>
                </c:pt>
                <c:pt idx="916">
                  <c:v>109.52000000000001</c:v>
                </c:pt>
                <c:pt idx="917">
                  <c:v>109.54</c:v>
                </c:pt>
                <c:pt idx="918">
                  <c:v>109.56</c:v>
                </c:pt>
                <c:pt idx="919">
                  <c:v>109.58000000000001</c:v>
                </c:pt>
                <c:pt idx="920">
                  <c:v>109.60000000000001</c:v>
                </c:pt>
                <c:pt idx="921">
                  <c:v>109.61999999999999</c:v>
                </c:pt>
                <c:pt idx="922">
                  <c:v>109.64</c:v>
                </c:pt>
                <c:pt idx="923">
                  <c:v>109.66000000000001</c:v>
                </c:pt>
                <c:pt idx="924">
                  <c:v>109.67999999999998</c:v>
                </c:pt>
                <c:pt idx="925">
                  <c:v>109.7</c:v>
                </c:pt>
                <c:pt idx="926">
                  <c:v>109.72</c:v>
                </c:pt>
                <c:pt idx="927">
                  <c:v>109.74000000000002</c:v>
                </c:pt>
                <c:pt idx="928">
                  <c:v>109.76</c:v>
                </c:pt>
                <c:pt idx="929">
                  <c:v>109.78</c:v>
                </c:pt>
                <c:pt idx="930">
                  <c:v>109.8</c:v>
                </c:pt>
                <c:pt idx="931">
                  <c:v>109.82</c:v>
                </c:pt>
                <c:pt idx="932">
                  <c:v>109.83999999999999</c:v>
                </c:pt>
                <c:pt idx="933">
                  <c:v>109.86</c:v>
                </c:pt>
                <c:pt idx="934">
                  <c:v>109.88</c:v>
                </c:pt>
                <c:pt idx="935">
                  <c:v>109.89999999999999</c:v>
                </c:pt>
                <c:pt idx="936">
                  <c:v>109.92</c:v>
                </c:pt>
                <c:pt idx="937">
                  <c:v>109.94000000000015</c:v>
                </c:pt>
                <c:pt idx="938">
                  <c:v>109.96000000000002</c:v>
                </c:pt>
                <c:pt idx="939">
                  <c:v>109.97999999999999</c:v>
                </c:pt>
                <c:pt idx="940">
                  <c:v>110</c:v>
                </c:pt>
                <c:pt idx="941">
                  <c:v>110.02</c:v>
                </c:pt>
                <c:pt idx="942">
                  <c:v>110.03999999999999</c:v>
                </c:pt>
                <c:pt idx="943">
                  <c:v>110.05999999999999</c:v>
                </c:pt>
                <c:pt idx="944">
                  <c:v>110.08</c:v>
                </c:pt>
                <c:pt idx="945">
                  <c:v>110.1</c:v>
                </c:pt>
                <c:pt idx="946">
                  <c:v>110.11999999999999</c:v>
                </c:pt>
                <c:pt idx="947">
                  <c:v>110.14</c:v>
                </c:pt>
                <c:pt idx="948">
                  <c:v>110.16</c:v>
                </c:pt>
                <c:pt idx="949">
                  <c:v>110.17999999999998</c:v>
                </c:pt>
                <c:pt idx="950">
                  <c:v>110.19999999999999</c:v>
                </c:pt>
                <c:pt idx="951">
                  <c:v>110.22</c:v>
                </c:pt>
                <c:pt idx="952">
                  <c:v>110.24000000000002</c:v>
                </c:pt>
                <c:pt idx="953">
                  <c:v>110.25999999999999</c:v>
                </c:pt>
                <c:pt idx="954">
                  <c:v>110.28</c:v>
                </c:pt>
                <c:pt idx="955">
                  <c:v>110.3</c:v>
                </c:pt>
                <c:pt idx="956">
                  <c:v>110.32</c:v>
                </c:pt>
                <c:pt idx="957">
                  <c:v>110.33999999999999</c:v>
                </c:pt>
                <c:pt idx="958">
                  <c:v>110.36</c:v>
                </c:pt>
                <c:pt idx="959">
                  <c:v>110.38</c:v>
                </c:pt>
                <c:pt idx="960">
                  <c:v>110.39999999999999</c:v>
                </c:pt>
                <c:pt idx="961">
                  <c:v>110.42</c:v>
                </c:pt>
                <c:pt idx="962">
                  <c:v>110.44000000000015</c:v>
                </c:pt>
                <c:pt idx="963">
                  <c:v>110.46000000000002</c:v>
                </c:pt>
                <c:pt idx="964">
                  <c:v>110.47999999999999</c:v>
                </c:pt>
                <c:pt idx="965">
                  <c:v>110.5</c:v>
                </c:pt>
                <c:pt idx="966">
                  <c:v>110.52</c:v>
                </c:pt>
                <c:pt idx="967">
                  <c:v>110.53999999999999</c:v>
                </c:pt>
                <c:pt idx="968">
                  <c:v>110.56</c:v>
                </c:pt>
                <c:pt idx="969">
                  <c:v>110.58</c:v>
                </c:pt>
                <c:pt idx="970">
                  <c:v>110.6</c:v>
                </c:pt>
                <c:pt idx="971">
                  <c:v>110.61999999999999</c:v>
                </c:pt>
                <c:pt idx="972">
                  <c:v>110.64</c:v>
                </c:pt>
                <c:pt idx="973">
                  <c:v>110.66</c:v>
                </c:pt>
                <c:pt idx="974">
                  <c:v>110.67999999999998</c:v>
                </c:pt>
                <c:pt idx="975">
                  <c:v>110.7</c:v>
                </c:pt>
                <c:pt idx="976">
                  <c:v>110.72</c:v>
                </c:pt>
                <c:pt idx="977">
                  <c:v>110.74000000000002</c:v>
                </c:pt>
                <c:pt idx="978">
                  <c:v>110.75999999999999</c:v>
                </c:pt>
                <c:pt idx="979">
                  <c:v>110.78</c:v>
                </c:pt>
                <c:pt idx="980">
                  <c:v>110.8</c:v>
                </c:pt>
                <c:pt idx="981">
                  <c:v>110.82</c:v>
                </c:pt>
                <c:pt idx="982">
                  <c:v>110.84</c:v>
                </c:pt>
                <c:pt idx="983">
                  <c:v>110.86</c:v>
                </c:pt>
                <c:pt idx="984">
                  <c:v>110.88</c:v>
                </c:pt>
                <c:pt idx="985">
                  <c:v>110.89999999999999</c:v>
                </c:pt>
                <c:pt idx="986">
                  <c:v>110.92</c:v>
                </c:pt>
                <c:pt idx="987">
                  <c:v>110.94000000000015</c:v>
                </c:pt>
                <c:pt idx="988">
                  <c:v>110.96000000000002</c:v>
                </c:pt>
                <c:pt idx="989">
                  <c:v>110.98</c:v>
                </c:pt>
                <c:pt idx="990">
                  <c:v>111</c:v>
                </c:pt>
                <c:pt idx="991">
                  <c:v>111.02</c:v>
                </c:pt>
                <c:pt idx="992">
                  <c:v>111.03999999999999</c:v>
                </c:pt>
                <c:pt idx="993">
                  <c:v>111.06</c:v>
                </c:pt>
                <c:pt idx="994">
                  <c:v>111.08</c:v>
                </c:pt>
                <c:pt idx="995">
                  <c:v>111.1</c:v>
                </c:pt>
                <c:pt idx="996">
                  <c:v>111.11999999999999</c:v>
                </c:pt>
                <c:pt idx="997">
                  <c:v>111.14</c:v>
                </c:pt>
                <c:pt idx="998">
                  <c:v>111.16</c:v>
                </c:pt>
                <c:pt idx="999">
                  <c:v>111.17999999999998</c:v>
                </c:pt>
                <c:pt idx="1000">
                  <c:v>111.2</c:v>
                </c:pt>
                <c:pt idx="1001">
                  <c:v>111.22</c:v>
                </c:pt>
                <c:pt idx="1002">
                  <c:v>111.24000000000002</c:v>
                </c:pt>
                <c:pt idx="1003">
                  <c:v>111.26</c:v>
                </c:pt>
                <c:pt idx="1004">
                  <c:v>111.28</c:v>
                </c:pt>
                <c:pt idx="1005">
                  <c:v>111.3</c:v>
                </c:pt>
                <c:pt idx="1006">
                  <c:v>111.32</c:v>
                </c:pt>
                <c:pt idx="1007">
                  <c:v>111.34</c:v>
                </c:pt>
                <c:pt idx="1008">
                  <c:v>111.36</c:v>
                </c:pt>
                <c:pt idx="1009">
                  <c:v>111.38</c:v>
                </c:pt>
                <c:pt idx="1010">
                  <c:v>111.4</c:v>
                </c:pt>
                <c:pt idx="1011">
                  <c:v>111.42</c:v>
                </c:pt>
                <c:pt idx="1012">
                  <c:v>111.44000000000015</c:v>
                </c:pt>
                <c:pt idx="1013">
                  <c:v>111.46000000000002</c:v>
                </c:pt>
                <c:pt idx="1014">
                  <c:v>111.48</c:v>
                </c:pt>
                <c:pt idx="1015">
                  <c:v>111.5</c:v>
                </c:pt>
                <c:pt idx="1016">
                  <c:v>111.52</c:v>
                </c:pt>
                <c:pt idx="1017">
                  <c:v>111.54</c:v>
                </c:pt>
                <c:pt idx="1018">
                  <c:v>111.56</c:v>
                </c:pt>
                <c:pt idx="1019">
                  <c:v>111.58</c:v>
                </c:pt>
                <c:pt idx="1020">
                  <c:v>111.6</c:v>
                </c:pt>
                <c:pt idx="1021">
                  <c:v>111.61999999999999</c:v>
                </c:pt>
                <c:pt idx="1022">
                  <c:v>111.64</c:v>
                </c:pt>
                <c:pt idx="1023">
                  <c:v>111.66</c:v>
                </c:pt>
                <c:pt idx="1024">
                  <c:v>111.67999999999998</c:v>
                </c:pt>
                <c:pt idx="1025">
                  <c:v>111.7</c:v>
                </c:pt>
                <c:pt idx="1026">
                  <c:v>111.72</c:v>
                </c:pt>
                <c:pt idx="1027">
                  <c:v>111.74000000000002</c:v>
                </c:pt>
                <c:pt idx="1028">
                  <c:v>111.76</c:v>
                </c:pt>
                <c:pt idx="1029">
                  <c:v>111.78</c:v>
                </c:pt>
                <c:pt idx="1030">
                  <c:v>111.8</c:v>
                </c:pt>
                <c:pt idx="1031">
                  <c:v>111.82000000000001</c:v>
                </c:pt>
                <c:pt idx="1032">
                  <c:v>111.84</c:v>
                </c:pt>
                <c:pt idx="1033">
                  <c:v>111.86</c:v>
                </c:pt>
                <c:pt idx="1034">
                  <c:v>111.88000000000001</c:v>
                </c:pt>
                <c:pt idx="1035">
                  <c:v>111.9</c:v>
                </c:pt>
                <c:pt idx="1036">
                  <c:v>111.92</c:v>
                </c:pt>
                <c:pt idx="1037">
                  <c:v>111.94000000000015</c:v>
                </c:pt>
                <c:pt idx="1038">
                  <c:v>111.96000000000002</c:v>
                </c:pt>
                <c:pt idx="1039">
                  <c:v>111.98</c:v>
                </c:pt>
                <c:pt idx="1040">
                  <c:v>112</c:v>
                </c:pt>
                <c:pt idx="1041">
                  <c:v>112.02000000000001</c:v>
                </c:pt>
                <c:pt idx="1042">
                  <c:v>112.04</c:v>
                </c:pt>
                <c:pt idx="1043">
                  <c:v>112.06</c:v>
                </c:pt>
                <c:pt idx="1044">
                  <c:v>112.08</c:v>
                </c:pt>
                <c:pt idx="1045">
                  <c:v>112.10000000000001</c:v>
                </c:pt>
                <c:pt idx="1046">
                  <c:v>112.11999999999999</c:v>
                </c:pt>
                <c:pt idx="1047">
                  <c:v>112.14</c:v>
                </c:pt>
                <c:pt idx="1048">
                  <c:v>112.16000000000001</c:v>
                </c:pt>
                <c:pt idx="1049">
                  <c:v>112.17999999999998</c:v>
                </c:pt>
                <c:pt idx="1050">
                  <c:v>112.2</c:v>
                </c:pt>
                <c:pt idx="1051">
                  <c:v>112.22</c:v>
                </c:pt>
                <c:pt idx="1052">
                  <c:v>112.24000000000002</c:v>
                </c:pt>
                <c:pt idx="1053">
                  <c:v>112.26</c:v>
                </c:pt>
                <c:pt idx="1054">
                  <c:v>112.28</c:v>
                </c:pt>
                <c:pt idx="1055">
                  <c:v>112.30000000000001</c:v>
                </c:pt>
                <c:pt idx="1056">
                  <c:v>112.32000000000001</c:v>
                </c:pt>
                <c:pt idx="1057">
                  <c:v>112.34</c:v>
                </c:pt>
                <c:pt idx="1058">
                  <c:v>112.36</c:v>
                </c:pt>
                <c:pt idx="1059">
                  <c:v>112.38000000000001</c:v>
                </c:pt>
                <c:pt idx="1060">
                  <c:v>112.4</c:v>
                </c:pt>
                <c:pt idx="1061">
                  <c:v>112.42</c:v>
                </c:pt>
                <c:pt idx="1062">
                  <c:v>112.44000000000017</c:v>
                </c:pt>
                <c:pt idx="1063">
                  <c:v>112.46000000000002</c:v>
                </c:pt>
                <c:pt idx="1064">
                  <c:v>112.48</c:v>
                </c:pt>
                <c:pt idx="1065">
                  <c:v>112.5</c:v>
                </c:pt>
                <c:pt idx="1066">
                  <c:v>112.52000000000001</c:v>
                </c:pt>
                <c:pt idx="1067">
                  <c:v>112.54</c:v>
                </c:pt>
                <c:pt idx="1068">
                  <c:v>112.56</c:v>
                </c:pt>
                <c:pt idx="1069">
                  <c:v>112.58000000000001</c:v>
                </c:pt>
                <c:pt idx="1070">
                  <c:v>112.60000000000001</c:v>
                </c:pt>
                <c:pt idx="1071">
                  <c:v>112.61999999999999</c:v>
                </c:pt>
                <c:pt idx="1072">
                  <c:v>112.64</c:v>
                </c:pt>
                <c:pt idx="1073">
                  <c:v>112.66000000000001</c:v>
                </c:pt>
                <c:pt idx="1074">
                  <c:v>112.67999999999998</c:v>
                </c:pt>
                <c:pt idx="1075">
                  <c:v>112.7</c:v>
                </c:pt>
                <c:pt idx="1076">
                  <c:v>112.72000000000001</c:v>
                </c:pt>
                <c:pt idx="1077">
                  <c:v>112.74000000000002</c:v>
                </c:pt>
                <c:pt idx="1078">
                  <c:v>112.76</c:v>
                </c:pt>
                <c:pt idx="1079">
                  <c:v>112.78</c:v>
                </c:pt>
                <c:pt idx="1080">
                  <c:v>112.8</c:v>
                </c:pt>
                <c:pt idx="1081">
                  <c:v>112.82000000000001</c:v>
                </c:pt>
                <c:pt idx="1082">
                  <c:v>112.84</c:v>
                </c:pt>
                <c:pt idx="1083">
                  <c:v>112.86</c:v>
                </c:pt>
                <c:pt idx="1084">
                  <c:v>112.88</c:v>
                </c:pt>
                <c:pt idx="1085">
                  <c:v>112.89999999999999</c:v>
                </c:pt>
                <c:pt idx="1086">
                  <c:v>112.92</c:v>
                </c:pt>
                <c:pt idx="1087">
                  <c:v>112.94000000000015</c:v>
                </c:pt>
                <c:pt idx="1088">
                  <c:v>112.96000000000002</c:v>
                </c:pt>
                <c:pt idx="1089">
                  <c:v>112.97999999999999</c:v>
                </c:pt>
                <c:pt idx="1090">
                  <c:v>113</c:v>
                </c:pt>
                <c:pt idx="1091">
                  <c:v>113.02</c:v>
                </c:pt>
                <c:pt idx="1092">
                  <c:v>113.03999999999999</c:v>
                </c:pt>
                <c:pt idx="1093">
                  <c:v>113.05999999999999</c:v>
                </c:pt>
                <c:pt idx="1094">
                  <c:v>113.08</c:v>
                </c:pt>
                <c:pt idx="1095">
                  <c:v>113.1</c:v>
                </c:pt>
                <c:pt idx="1096">
                  <c:v>113.11999999999999</c:v>
                </c:pt>
                <c:pt idx="1097">
                  <c:v>113.14</c:v>
                </c:pt>
                <c:pt idx="1098">
                  <c:v>113.16</c:v>
                </c:pt>
                <c:pt idx="1099">
                  <c:v>113.17999999999998</c:v>
                </c:pt>
                <c:pt idx="1100">
                  <c:v>113.19999999999999</c:v>
                </c:pt>
                <c:pt idx="1101">
                  <c:v>113.22</c:v>
                </c:pt>
                <c:pt idx="1102">
                  <c:v>113.24000000000002</c:v>
                </c:pt>
                <c:pt idx="1103">
                  <c:v>113.25999999999999</c:v>
                </c:pt>
                <c:pt idx="1104">
                  <c:v>113.28</c:v>
                </c:pt>
                <c:pt idx="1105">
                  <c:v>113.3</c:v>
                </c:pt>
                <c:pt idx="1106">
                  <c:v>113.32</c:v>
                </c:pt>
                <c:pt idx="1107">
                  <c:v>113.33999999999999</c:v>
                </c:pt>
                <c:pt idx="1108">
                  <c:v>113.36</c:v>
                </c:pt>
                <c:pt idx="1109">
                  <c:v>113.38</c:v>
                </c:pt>
                <c:pt idx="1110">
                  <c:v>113.39999999999999</c:v>
                </c:pt>
                <c:pt idx="1111">
                  <c:v>113.42</c:v>
                </c:pt>
                <c:pt idx="1112">
                  <c:v>113.44000000000015</c:v>
                </c:pt>
                <c:pt idx="1113">
                  <c:v>113.46000000000002</c:v>
                </c:pt>
                <c:pt idx="1114">
                  <c:v>113.47999999999999</c:v>
                </c:pt>
                <c:pt idx="1115">
                  <c:v>113.5</c:v>
                </c:pt>
                <c:pt idx="1116">
                  <c:v>113.52</c:v>
                </c:pt>
                <c:pt idx="1117">
                  <c:v>113.53999999999999</c:v>
                </c:pt>
                <c:pt idx="1118">
                  <c:v>113.56</c:v>
                </c:pt>
                <c:pt idx="1119">
                  <c:v>113.58</c:v>
                </c:pt>
                <c:pt idx="1120">
                  <c:v>113.6</c:v>
                </c:pt>
                <c:pt idx="1121">
                  <c:v>113.61999999999999</c:v>
                </c:pt>
                <c:pt idx="1122">
                  <c:v>113.64</c:v>
                </c:pt>
                <c:pt idx="1123">
                  <c:v>113.66</c:v>
                </c:pt>
                <c:pt idx="1124">
                  <c:v>113.67999999999998</c:v>
                </c:pt>
                <c:pt idx="1125">
                  <c:v>113.7</c:v>
                </c:pt>
                <c:pt idx="1126">
                  <c:v>113.72</c:v>
                </c:pt>
                <c:pt idx="1127">
                  <c:v>113.74000000000002</c:v>
                </c:pt>
                <c:pt idx="1128">
                  <c:v>113.75999999999999</c:v>
                </c:pt>
                <c:pt idx="1129">
                  <c:v>113.78</c:v>
                </c:pt>
                <c:pt idx="1130">
                  <c:v>113.8</c:v>
                </c:pt>
                <c:pt idx="1131">
                  <c:v>113.82</c:v>
                </c:pt>
                <c:pt idx="1132">
                  <c:v>113.84</c:v>
                </c:pt>
                <c:pt idx="1133">
                  <c:v>113.86</c:v>
                </c:pt>
                <c:pt idx="1134">
                  <c:v>113.88</c:v>
                </c:pt>
                <c:pt idx="1135">
                  <c:v>113.89999999999999</c:v>
                </c:pt>
                <c:pt idx="1136">
                  <c:v>113.92</c:v>
                </c:pt>
                <c:pt idx="1137">
                  <c:v>113.94000000000015</c:v>
                </c:pt>
                <c:pt idx="1138">
                  <c:v>113.96000000000002</c:v>
                </c:pt>
                <c:pt idx="1139">
                  <c:v>113.98</c:v>
                </c:pt>
                <c:pt idx="1140">
                  <c:v>114</c:v>
                </c:pt>
                <c:pt idx="1141">
                  <c:v>114.02</c:v>
                </c:pt>
                <c:pt idx="1142">
                  <c:v>114.03999999999999</c:v>
                </c:pt>
                <c:pt idx="1143">
                  <c:v>114.06</c:v>
                </c:pt>
                <c:pt idx="1144">
                  <c:v>114.08</c:v>
                </c:pt>
                <c:pt idx="1145">
                  <c:v>114.1</c:v>
                </c:pt>
                <c:pt idx="1146">
                  <c:v>114.11999999999999</c:v>
                </c:pt>
                <c:pt idx="1147">
                  <c:v>114.14</c:v>
                </c:pt>
                <c:pt idx="1148">
                  <c:v>114.16</c:v>
                </c:pt>
                <c:pt idx="1149">
                  <c:v>114.17999999999998</c:v>
                </c:pt>
                <c:pt idx="1150">
                  <c:v>114.2</c:v>
                </c:pt>
                <c:pt idx="1151">
                  <c:v>114.22</c:v>
                </c:pt>
                <c:pt idx="1152">
                  <c:v>114.24000000000002</c:v>
                </c:pt>
                <c:pt idx="1153">
                  <c:v>114.26</c:v>
                </c:pt>
                <c:pt idx="1154">
                  <c:v>114.28</c:v>
                </c:pt>
                <c:pt idx="1155">
                  <c:v>114.3</c:v>
                </c:pt>
                <c:pt idx="1156">
                  <c:v>114.32</c:v>
                </c:pt>
                <c:pt idx="1157">
                  <c:v>114.34</c:v>
                </c:pt>
                <c:pt idx="1158">
                  <c:v>114.36</c:v>
                </c:pt>
                <c:pt idx="1159">
                  <c:v>114.38</c:v>
                </c:pt>
                <c:pt idx="1160">
                  <c:v>114.4</c:v>
                </c:pt>
                <c:pt idx="1161">
                  <c:v>114.42</c:v>
                </c:pt>
                <c:pt idx="1162">
                  <c:v>114.44000000000015</c:v>
                </c:pt>
                <c:pt idx="1163">
                  <c:v>114.46000000000002</c:v>
                </c:pt>
                <c:pt idx="1164">
                  <c:v>114.48</c:v>
                </c:pt>
                <c:pt idx="1165">
                  <c:v>114.5</c:v>
                </c:pt>
                <c:pt idx="1166">
                  <c:v>114.52</c:v>
                </c:pt>
                <c:pt idx="1167">
                  <c:v>114.54</c:v>
                </c:pt>
                <c:pt idx="1168">
                  <c:v>114.56</c:v>
                </c:pt>
                <c:pt idx="1169">
                  <c:v>114.58</c:v>
                </c:pt>
                <c:pt idx="1170">
                  <c:v>114.6</c:v>
                </c:pt>
                <c:pt idx="1171">
                  <c:v>114.61999999999999</c:v>
                </c:pt>
                <c:pt idx="1172">
                  <c:v>114.64</c:v>
                </c:pt>
                <c:pt idx="1173">
                  <c:v>114.66</c:v>
                </c:pt>
                <c:pt idx="1174">
                  <c:v>114.67999999999998</c:v>
                </c:pt>
                <c:pt idx="1175">
                  <c:v>114.7</c:v>
                </c:pt>
                <c:pt idx="1176">
                  <c:v>114.72</c:v>
                </c:pt>
                <c:pt idx="1177">
                  <c:v>114.74000000000002</c:v>
                </c:pt>
                <c:pt idx="1178">
                  <c:v>114.76</c:v>
                </c:pt>
                <c:pt idx="1179">
                  <c:v>114.78</c:v>
                </c:pt>
                <c:pt idx="1180">
                  <c:v>114.8</c:v>
                </c:pt>
                <c:pt idx="1181">
                  <c:v>114.82000000000001</c:v>
                </c:pt>
                <c:pt idx="1182">
                  <c:v>114.84</c:v>
                </c:pt>
                <c:pt idx="1183">
                  <c:v>114.86</c:v>
                </c:pt>
                <c:pt idx="1184">
                  <c:v>114.88</c:v>
                </c:pt>
                <c:pt idx="1185">
                  <c:v>114.9</c:v>
                </c:pt>
                <c:pt idx="1186">
                  <c:v>114.92</c:v>
                </c:pt>
                <c:pt idx="1187">
                  <c:v>114.94000000000015</c:v>
                </c:pt>
                <c:pt idx="1188">
                  <c:v>114.96000000000002</c:v>
                </c:pt>
                <c:pt idx="1189">
                  <c:v>114.98</c:v>
                </c:pt>
                <c:pt idx="1190">
                  <c:v>115</c:v>
                </c:pt>
                <c:pt idx="1191">
                  <c:v>115.02</c:v>
                </c:pt>
                <c:pt idx="1192">
                  <c:v>115.04</c:v>
                </c:pt>
                <c:pt idx="1193">
                  <c:v>115.06</c:v>
                </c:pt>
                <c:pt idx="1194">
                  <c:v>115.08</c:v>
                </c:pt>
                <c:pt idx="1195">
                  <c:v>115.10000000000001</c:v>
                </c:pt>
                <c:pt idx="1196">
                  <c:v>115.11999999999999</c:v>
                </c:pt>
                <c:pt idx="1197">
                  <c:v>115.14</c:v>
                </c:pt>
                <c:pt idx="1198">
                  <c:v>115.16</c:v>
                </c:pt>
                <c:pt idx="1199">
                  <c:v>115.17999999999998</c:v>
                </c:pt>
                <c:pt idx="1200">
                  <c:v>115.2</c:v>
                </c:pt>
                <c:pt idx="1201">
                  <c:v>115.22</c:v>
                </c:pt>
                <c:pt idx="1202">
                  <c:v>115.24000000000002</c:v>
                </c:pt>
                <c:pt idx="1203">
                  <c:v>115.26</c:v>
                </c:pt>
                <c:pt idx="1204">
                  <c:v>115.28</c:v>
                </c:pt>
                <c:pt idx="1205">
                  <c:v>115.3</c:v>
                </c:pt>
                <c:pt idx="1206">
                  <c:v>115.32000000000001</c:v>
                </c:pt>
                <c:pt idx="1207">
                  <c:v>115.34</c:v>
                </c:pt>
                <c:pt idx="1208">
                  <c:v>115.36</c:v>
                </c:pt>
                <c:pt idx="1209">
                  <c:v>115.38000000000001</c:v>
                </c:pt>
                <c:pt idx="1210">
                  <c:v>115.4</c:v>
                </c:pt>
                <c:pt idx="1211">
                  <c:v>115.42</c:v>
                </c:pt>
                <c:pt idx="1212">
                  <c:v>115.44000000000015</c:v>
                </c:pt>
                <c:pt idx="1213">
                  <c:v>115.46000000000002</c:v>
                </c:pt>
                <c:pt idx="1214">
                  <c:v>115.48</c:v>
                </c:pt>
                <c:pt idx="1215">
                  <c:v>115.5</c:v>
                </c:pt>
                <c:pt idx="1216">
                  <c:v>115.52000000000001</c:v>
                </c:pt>
                <c:pt idx="1217">
                  <c:v>115.54</c:v>
                </c:pt>
                <c:pt idx="1218">
                  <c:v>115.56</c:v>
                </c:pt>
                <c:pt idx="1219">
                  <c:v>115.58000000000001</c:v>
                </c:pt>
                <c:pt idx="1220">
                  <c:v>115.60000000000001</c:v>
                </c:pt>
                <c:pt idx="1221">
                  <c:v>115.61999999999999</c:v>
                </c:pt>
                <c:pt idx="1222">
                  <c:v>115.64</c:v>
                </c:pt>
                <c:pt idx="1223">
                  <c:v>115.66000000000001</c:v>
                </c:pt>
                <c:pt idx="1224">
                  <c:v>115.67999999999998</c:v>
                </c:pt>
                <c:pt idx="1225">
                  <c:v>115.7</c:v>
                </c:pt>
                <c:pt idx="1226">
                  <c:v>115.72000000000001</c:v>
                </c:pt>
                <c:pt idx="1227">
                  <c:v>115.74000000000002</c:v>
                </c:pt>
                <c:pt idx="1228">
                  <c:v>115.76</c:v>
                </c:pt>
                <c:pt idx="1229">
                  <c:v>115.78</c:v>
                </c:pt>
                <c:pt idx="1230">
                  <c:v>115.80000000000001</c:v>
                </c:pt>
                <c:pt idx="1231">
                  <c:v>115.82000000000001</c:v>
                </c:pt>
                <c:pt idx="1232">
                  <c:v>115.84</c:v>
                </c:pt>
                <c:pt idx="1233">
                  <c:v>115.86</c:v>
                </c:pt>
                <c:pt idx="1234">
                  <c:v>115.88000000000001</c:v>
                </c:pt>
                <c:pt idx="1235">
                  <c:v>115.9</c:v>
                </c:pt>
                <c:pt idx="1236">
                  <c:v>115.92</c:v>
                </c:pt>
                <c:pt idx="1237">
                  <c:v>115.94000000000015</c:v>
                </c:pt>
                <c:pt idx="1238">
                  <c:v>115.96000000000002</c:v>
                </c:pt>
                <c:pt idx="1239">
                  <c:v>115.98</c:v>
                </c:pt>
                <c:pt idx="1240">
                  <c:v>116</c:v>
                </c:pt>
                <c:pt idx="1241">
                  <c:v>116.02</c:v>
                </c:pt>
                <c:pt idx="1242">
                  <c:v>116.03999999999999</c:v>
                </c:pt>
                <c:pt idx="1243">
                  <c:v>116.05999999999999</c:v>
                </c:pt>
                <c:pt idx="1244">
                  <c:v>116.08</c:v>
                </c:pt>
                <c:pt idx="1245">
                  <c:v>116.1</c:v>
                </c:pt>
                <c:pt idx="1246">
                  <c:v>116.11999999999999</c:v>
                </c:pt>
                <c:pt idx="1247">
                  <c:v>116.14</c:v>
                </c:pt>
                <c:pt idx="1248">
                  <c:v>116.16</c:v>
                </c:pt>
                <c:pt idx="1249">
                  <c:v>116.17999999999998</c:v>
                </c:pt>
                <c:pt idx="1250">
                  <c:v>116.19999999999999</c:v>
                </c:pt>
                <c:pt idx="1251">
                  <c:v>116.22</c:v>
                </c:pt>
                <c:pt idx="1252">
                  <c:v>116.24000000000002</c:v>
                </c:pt>
                <c:pt idx="1253">
                  <c:v>116.25999999999999</c:v>
                </c:pt>
                <c:pt idx="1254">
                  <c:v>116.28</c:v>
                </c:pt>
                <c:pt idx="1255">
                  <c:v>116.3</c:v>
                </c:pt>
                <c:pt idx="1256">
                  <c:v>116.32</c:v>
                </c:pt>
                <c:pt idx="1257">
                  <c:v>116.33999999999999</c:v>
                </c:pt>
                <c:pt idx="1258">
                  <c:v>116.36</c:v>
                </c:pt>
                <c:pt idx="1259">
                  <c:v>116.38</c:v>
                </c:pt>
                <c:pt idx="1260">
                  <c:v>116.39999999999999</c:v>
                </c:pt>
                <c:pt idx="1261">
                  <c:v>116.42</c:v>
                </c:pt>
                <c:pt idx="1262">
                  <c:v>116.44000000000015</c:v>
                </c:pt>
                <c:pt idx="1263">
                  <c:v>116.46000000000002</c:v>
                </c:pt>
                <c:pt idx="1264">
                  <c:v>116.47999999999999</c:v>
                </c:pt>
                <c:pt idx="1265">
                  <c:v>116.5</c:v>
                </c:pt>
                <c:pt idx="1266">
                  <c:v>116.52</c:v>
                </c:pt>
                <c:pt idx="1267">
                  <c:v>116.53999999999999</c:v>
                </c:pt>
                <c:pt idx="1268">
                  <c:v>116.56</c:v>
                </c:pt>
                <c:pt idx="1269">
                  <c:v>116.58</c:v>
                </c:pt>
                <c:pt idx="1270">
                  <c:v>116.6</c:v>
                </c:pt>
                <c:pt idx="1271">
                  <c:v>116.61999999999999</c:v>
                </c:pt>
                <c:pt idx="1272">
                  <c:v>116.64</c:v>
                </c:pt>
                <c:pt idx="1273">
                  <c:v>116.66</c:v>
                </c:pt>
                <c:pt idx="1274">
                  <c:v>116.67999999999998</c:v>
                </c:pt>
                <c:pt idx="1275">
                  <c:v>116.7</c:v>
                </c:pt>
                <c:pt idx="1276">
                  <c:v>116.72</c:v>
                </c:pt>
                <c:pt idx="1277">
                  <c:v>116.74000000000002</c:v>
                </c:pt>
                <c:pt idx="1278">
                  <c:v>116.75999999999999</c:v>
                </c:pt>
                <c:pt idx="1279">
                  <c:v>116.78</c:v>
                </c:pt>
                <c:pt idx="1280">
                  <c:v>116.8</c:v>
                </c:pt>
                <c:pt idx="1281">
                  <c:v>116.82</c:v>
                </c:pt>
                <c:pt idx="1282">
                  <c:v>116.84</c:v>
                </c:pt>
                <c:pt idx="1283">
                  <c:v>116.86</c:v>
                </c:pt>
                <c:pt idx="1284">
                  <c:v>116.88</c:v>
                </c:pt>
                <c:pt idx="1285">
                  <c:v>116.89999999999999</c:v>
                </c:pt>
                <c:pt idx="1286">
                  <c:v>116.92</c:v>
                </c:pt>
                <c:pt idx="1287">
                  <c:v>116.94000000000015</c:v>
                </c:pt>
                <c:pt idx="1288">
                  <c:v>116.96000000000002</c:v>
                </c:pt>
                <c:pt idx="1289">
                  <c:v>116.98</c:v>
                </c:pt>
                <c:pt idx="1290">
                  <c:v>117</c:v>
                </c:pt>
                <c:pt idx="1291">
                  <c:v>117.02</c:v>
                </c:pt>
                <c:pt idx="1292">
                  <c:v>117.03999999999999</c:v>
                </c:pt>
                <c:pt idx="1293">
                  <c:v>117.06</c:v>
                </c:pt>
                <c:pt idx="1294">
                  <c:v>117.08</c:v>
                </c:pt>
                <c:pt idx="1295">
                  <c:v>117.1</c:v>
                </c:pt>
                <c:pt idx="1296">
                  <c:v>117.11999999999999</c:v>
                </c:pt>
                <c:pt idx="1297">
                  <c:v>117.14</c:v>
                </c:pt>
                <c:pt idx="1298">
                  <c:v>117.16</c:v>
                </c:pt>
                <c:pt idx="1299">
                  <c:v>117.17999999999998</c:v>
                </c:pt>
                <c:pt idx="1300">
                  <c:v>117.2</c:v>
                </c:pt>
                <c:pt idx="1301">
                  <c:v>117.22</c:v>
                </c:pt>
                <c:pt idx="1302">
                  <c:v>117.24000000000002</c:v>
                </c:pt>
                <c:pt idx="1303">
                  <c:v>117.26</c:v>
                </c:pt>
                <c:pt idx="1304">
                  <c:v>117.28</c:v>
                </c:pt>
                <c:pt idx="1305">
                  <c:v>117.3</c:v>
                </c:pt>
                <c:pt idx="1306">
                  <c:v>117.32</c:v>
                </c:pt>
                <c:pt idx="1307">
                  <c:v>117.34</c:v>
                </c:pt>
                <c:pt idx="1308">
                  <c:v>117.36</c:v>
                </c:pt>
                <c:pt idx="1309">
                  <c:v>117.38</c:v>
                </c:pt>
                <c:pt idx="1310">
                  <c:v>117.4</c:v>
                </c:pt>
                <c:pt idx="1311">
                  <c:v>117.42</c:v>
                </c:pt>
                <c:pt idx="1312">
                  <c:v>117.44000000000015</c:v>
                </c:pt>
                <c:pt idx="1313">
                  <c:v>117.46000000000002</c:v>
                </c:pt>
                <c:pt idx="1314">
                  <c:v>117.48</c:v>
                </c:pt>
                <c:pt idx="1315">
                  <c:v>117.5</c:v>
                </c:pt>
                <c:pt idx="1316">
                  <c:v>117.52</c:v>
                </c:pt>
                <c:pt idx="1317">
                  <c:v>117.54</c:v>
                </c:pt>
                <c:pt idx="1318">
                  <c:v>117.56</c:v>
                </c:pt>
                <c:pt idx="1319">
                  <c:v>117.58</c:v>
                </c:pt>
                <c:pt idx="1320">
                  <c:v>117.6</c:v>
                </c:pt>
                <c:pt idx="1321">
                  <c:v>117.61999999999999</c:v>
                </c:pt>
                <c:pt idx="1322">
                  <c:v>117.64</c:v>
                </c:pt>
                <c:pt idx="1323">
                  <c:v>117.66</c:v>
                </c:pt>
                <c:pt idx="1324">
                  <c:v>117.67999999999998</c:v>
                </c:pt>
                <c:pt idx="1325">
                  <c:v>117.7</c:v>
                </c:pt>
                <c:pt idx="1326">
                  <c:v>117.72</c:v>
                </c:pt>
                <c:pt idx="1327">
                  <c:v>117.74000000000002</c:v>
                </c:pt>
                <c:pt idx="1328">
                  <c:v>117.76</c:v>
                </c:pt>
                <c:pt idx="1329">
                  <c:v>117.78</c:v>
                </c:pt>
                <c:pt idx="1330">
                  <c:v>117.8</c:v>
                </c:pt>
                <c:pt idx="1331">
                  <c:v>117.82000000000001</c:v>
                </c:pt>
                <c:pt idx="1332">
                  <c:v>117.84</c:v>
                </c:pt>
                <c:pt idx="1333">
                  <c:v>117.86</c:v>
                </c:pt>
                <c:pt idx="1334">
                  <c:v>117.88</c:v>
                </c:pt>
                <c:pt idx="1335">
                  <c:v>117.9</c:v>
                </c:pt>
                <c:pt idx="1336">
                  <c:v>117.92</c:v>
                </c:pt>
                <c:pt idx="1337">
                  <c:v>117.94000000000015</c:v>
                </c:pt>
                <c:pt idx="1338">
                  <c:v>117.96000000000002</c:v>
                </c:pt>
                <c:pt idx="1339">
                  <c:v>117.98</c:v>
                </c:pt>
                <c:pt idx="1340">
                  <c:v>118</c:v>
                </c:pt>
                <c:pt idx="1341">
                  <c:v>118.02</c:v>
                </c:pt>
                <c:pt idx="1342">
                  <c:v>118.04</c:v>
                </c:pt>
                <c:pt idx="1343">
                  <c:v>118.06</c:v>
                </c:pt>
                <c:pt idx="1344">
                  <c:v>118.08</c:v>
                </c:pt>
                <c:pt idx="1345">
                  <c:v>118.10000000000001</c:v>
                </c:pt>
                <c:pt idx="1346">
                  <c:v>118.11999999999999</c:v>
                </c:pt>
                <c:pt idx="1347">
                  <c:v>118.14</c:v>
                </c:pt>
                <c:pt idx="1348">
                  <c:v>118.16</c:v>
                </c:pt>
                <c:pt idx="1349">
                  <c:v>118.17999999999998</c:v>
                </c:pt>
                <c:pt idx="1350">
                  <c:v>118.2</c:v>
                </c:pt>
                <c:pt idx="1351">
                  <c:v>118.22</c:v>
                </c:pt>
                <c:pt idx="1352">
                  <c:v>118.24000000000002</c:v>
                </c:pt>
                <c:pt idx="1353">
                  <c:v>118.26</c:v>
                </c:pt>
                <c:pt idx="1354">
                  <c:v>118.28</c:v>
                </c:pt>
                <c:pt idx="1355">
                  <c:v>118.3</c:v>
                </c:pt>
                <c:pt idx="1356">
                  <c:v>118.32000000000001</c:v>
                </c:pt>
                <c:pt idx="1357">
                  <c:v>118.34</c:v>
                </c:pt>
                <c:pt idx="1358">
                  <c:v>118.36</c:v>
                </c:pt>
                <c:pt idx="1359">
                  <c:v>118.38000000000001</c:v>
                </c:pt>
                <c:pt idx="1360">
                  <c:v>118.4</c:v>
                </c:pt>
                <c:pt idx="1361">
                  <c:v>118.42</c:v>
                </c:pt>
                <c:pt idx="1362">
                  <c:v>118.44000000000015</c:v>
                </c:pt>
                <c:pt idx="1363">
                  <c:v>118.46000000000002</c:v>
                </c:pt>
                <c:pt idx="1364">
                  <c:v>118.48</c:v>
                </c:pt>
                <c:pt idx="1365">
                  <c:v>118.5</c:v>
                </c:pt>
                <c:pt idx="1366">
                  <c:v>118.52000000000001</c:v>
                </c:pt>
                <c:pt idx="1367">
                  <c:v>118.54</c:v>
                </c:pt>
                <c:pt idx="1368">
                  <c:v>118.56</c:v>
                </c:pt>
                <c:pt idx="1369">
                  <c:v>118.58</c:v>
                </c:pt>
                <c:pt idx="1370">
                  <c:v>118.60000000000001</c:v>
                </c:pt>
                <c:pt idx="1371">
                  <c:v>118.61999999999999</c:v>
                </c:pt>
                <c:pt idx="1372">
                  <c:v>118.64</c:v>
                </c:pt>
                <c:pt idx="1373">
                  <c:v>118.66000000000001</c:v>
                </c:pt>
                <c:pt idx="1374">
                  <c:v>118.67999999999998</c:v>
                </c:pt>
                <c:pt idx="1375">
                  <c:v>118.7</c:v>
                </c:pt>
                <c:pt idx="1376">
                  <c:v>118.72</c:v>
                </c:pt>
                <c:pt idx="1377">
                  <c:v>118.74000000000002</c:v>
                </c:pt>
                <c:pt idx="1378">
                  <c:v>118.76</c:v>
                </c:pt>
                <c:pt idx="1379">
                  <c:v>118.78</c:v>
                </c:pt>
                <c:pt idx="1380">
                  <c:v>118.80000000000001</c:v>
                </c:pt>
                <c:pt idx="1381">
                  <c:v>118.82000000000001</c:v>
                </c:pt>
                <c:pt idx="1382">
                  <c:v>118.84</c:v>
                </c:pt>
                <c:pt idx="1383">
                  <c:v>118.86</c:v>
                </c:pt>
                <c:pt idx="1384">
                  <c:v>118.88000000000001</c:v>
                </c:pt>
                <c:pt idx="1385">
                  <c:v>118.9</c:v>
                </c:pt>
                <c:pt idx="1386">
                  <c:v>118.92</c:v>
                </c:pt>
                <c:pt idx="1387">
                  <c:v>118.94000000000017</c:v>
                </c:pt>
                <c:pt idx="1388">
                  <c:v>118.96000000000002</c:v>
                </c:pt>
                <c:pt idx="1389">
                  <c:v>118.98</c:v>
                </c:pt>
                <c:pt idx="1390">
                  <c:v>119</c:v>
                </c:pt>
                <c:pt idx="1391">
                  <c:v>119.02</c:v>
                </c:pt>
                <c:pt idx="1392">
                  <c:v>119.04</c:v>
                </c:pt>
                <c:pt idx="1393">
                  <c:v>119.06</c:v>
                </c:pt>
                <c:pt idx="1394">
                  <c:v>119.08</c:v>
                </c:pt>
                <c:pt idx="1395">
                  <c:v>119.1</c:v>
                </c:pt>
                <c:pt idx="1396">
                  <c:v>119.11999999999999</c:v>
                </c:pt>
                <c:pt idx="1397">
                  <c:v>119.14</c:v>
                </c:pt>
                <c:pt idx="1398">
                  <c:v>119.16</c:v>
                </c:pt>
                <c:pt idx="1399">
                  <c:v>119.17999999999998</c:v>
                </c:pt>
                <c:pt idx="1400">
                  <c:v>119.19999999999999</c:v>
                </c:pt>
                <c:pt idx="1401">
                  <c:v>119.22</c:v>
                </c:pt>
                <c:pt idx="1402">
                  <c:v>119.24000000000002</c:v>
                </c:pt>
                <c:pt idx="1403">
                  <c:v>119.25999999999999</c:v>
                </c:pt>
                <c:pt idx="1404">
                  <c:v>119.27999999999999</c:v>
                </c:pt>
                <c:pt idx="1405">
                  <c:v>119.3</c:v>
                </c:pt>
                <c:pt idx="1406">
                  <c:v>119.32000000000001</c:v>
                </c:pt>
                <c:pt idx="1407">
                  <c:v>119.34</c:v>
                </c:pt>
                <c:pt idx="1408">
                  <c:v>119.36</c:v>
                </c:pt>
                <c:pt idx="1409">
                  <c:v>119.38</c:v>
                </c:pt>
                <c:pt idx="1410">
                  <c:v>119.39999999999999</c:v>
                </c:pt>
                <c:pt idx="1411">
                  <c:v>119.42</c:v>
                </c:pt>
                <c:pt idx="1412">
                  <c:v>119.44000000000014</c:v>
                </c:pt>
                <c:pt idx="1413">
                  <c:v>119.46000000000002</c:v>
                </c:pt>
                <c:pt idx="1414">
                  <c:v>119.48</c:v>
                </c:pt>
                <c:pt idx="1415">
                  <c:v>119.5</c:v>
                </c:pt>
                <c:pt idx="1416">
                  <c:v>119.52</c:v>
                </c:pt>
                <c:pt idx="1417">
                  <c:v>119.53999999999999</c:v>
                </c:pt>
                <c:pt idx="1418">
                  <c:v>119.55999999999999</c:v>
                </c:pt>
                <c:pt idx="1419">
                  <c:v>119.57999999999998</c:v>
                </c:pt>
                <c:pt idx="1420">
                  <c:v>119.60000000000001</c:v>
                </c:pt>
                <c:pt idx="1421">
                  <c:v>119.61999999999999</c:v>
                </c:pt>
                <c:pt idx="1422">
                  <c:v>119.64</c:v>
                </c:pt>
                <c:pt idx="1423">
                  <c:v>119.66</c:v>
                </c:pt>
                <c:pt idx="1424">
                  <c:v>119.67999999999998</c:v>
                </c:pt>
                <c:pt idx="1425">
                  <c:v>119.69999999999999</c:v>
                </c:pt>
                <c:pt idx="1426">
                  <c:v>119.72</c:v>
                </c:pt>
                <c:pt idx="1427">
                  <c:v>119.74000000000002</c:v>
                </c:pt>
                <c:pt idx="1428">
                  <c:v>119.76</c:v>
                </c:pt>
                <c:pt idx="1429">
                  <c:v>119.78</c:v>
                </c:pt>
                <c:pt idx="1430">
                  <c:v>119.8</c:v>
                </c:pt>
                <c:pt idx="1431">
                  <c:v>119.82</c:v>
                </c:pt>
                <c:pt idx="1432">
                  <c:v>119.83999999999999</c:v>
                </c:pt>
                <c:pt idx="1433">
                  <c:v>119.85999999999999</c:v>
                </c:pt>
                <c:pt idx="1434">
                  <c:v>119.88000000000001</c:v>
                </c:pt>
                <c:pt idx="1435">
                  <c:v>119.9</c:v>
                </c:pt>
                <c:pt idx="1436">
                  <c:v>119.92</c:v>
                </c:pt>
                <c:pt idx="1437">
                  <c:v>119.94000000000015</c:v>
                </c:pt>
                <c:pt idx="1438">
                  <c:v>119.96000000000002</c:v>
                </c:pt>
                <c:pt idx="1439">
                  <c:v>119.97999999999999</c:v>
                </c:pt>
                <c:pt idx="1440">
                  <c:v>120</c:v>
                </c:pt>
                <c:pt idx="1441">
                  <c:v>120.02000000000001</c:v>
                </c:pt>
                <c:pt idx="1442">
                  <c:v>120.04</c:v>
                </c:pt>
                <c:pt idx="1443">
                  <c:v>120.06</c:v>
                </c:pt>
                <c:pt idx="1444">
                  <c:v>120.08</c:v>
                </c:pt>
                <c:pt idx="1445">
                  <c:v>120.1</c:v>
                </c:pt>
                <c:pt idx="1446">
                  <c:v>120.11999999999999</c:v>
                </c:pt>
                <c:pt idx="1447">
                  <c:v>120.13999999999999</c:v>
                </c:pt>
                <c:pt idx="1448">
                  <c:v>120.16000000000001</c:v>
                </c:pt>
                <c:pt idx="1449">
                  <c:v>120.17999999999998</c:v>
                </c:pt>
                <c:pt idx="1450">
                  <c:v>120.2</c:v>
                </c:pt>
                <c:pt idx="1451">
                  <c:v>120.22</c:v>
                </c:pt>
                <c:pt idx="1452">
                  <c:v>120.24000000000002</c:v>
                </c:pt>
                <c:pt idx="1453">
                  <c:v>120.25999999999999</c:v>
                </c:pt>
                <c:pt idx="1454">
                  <c:v>120.27999999999999</c:v>
                </c:pt>
                <c:pt idx="1455">
                  <c:v>120.30000000000001</c:v>
                </c:pt>
                <c:pt idx="1456">
                  <c:v>120.32000000000001</c:v>
                </c:pt>
                <c:pt idx="1457">
                  <c:v>120.34</c:v>
                </c:pt>
                <c:pt idx="1458">
                  <c:v>120.36</c:v>
                </c:pt>
                <c:pt idx="1459">
                  <c:v>120.38</c:v>
                </c:pt>
                <c:pt idx="1460">
                  <c:v>120.39999999999999</c:v>
                </c:pt>
                <c:pt idx="1461">
                  <c:v>120.42</c:v>
                </c:pt>
                <c:pt idx="1462">
                  <c:v>120.44000000000017</c:v>
                </c:pt>
                <c:pt idx="1463">
                  <c:v>120.46000000000002</c:v>
                </c:pt>
                <c:pt idx="1464">
                  <c:v>120.48</c:v>
                </c:pt>
                <c:pt idx="1465">
                  <c:v>120.5</c:v>
                </c:pt>
                <c:pt idx="1466">
                  <c:v>120.52</c:v>
                </c:pt>
                <c:pt idx="1467">
                  <c:v>120.53999999999999</c:v>
                </c:pt>
                <c:pt idx="1468">
                  <c:v>120.55999999999999</c:v>
                </c:pt>
                <c:pt idx="1469">
                  <c:v>120.58000000000001</c:v>
                </c:pt>
                <c:pt idx="1470">
                  <c:v>120.60000000000001</c:v>
                </c:pt>
                <c:pt idx="1471">
                  <c:v>120.61999999999999</c:v>
                </c:pt>
                <c:pt idx="1472">
                  <c:v>120.64</c:v>
                </c:pt>
                <c:pt idx="1473">
                  <c:v>120.66</c:v>
                </c:pt>
                <c:pt idx="1474">
                  <c:v>120.67999999999998</c:v>
                </c:pt>
                <c:pt idx="1475">
                  <c:v>120.69999999999999</c:v>
                </c:pt>
                <c:pt idx="1476">
                  <c:v>120.72000000000001</c:v>
                </c:pt>
                <c:pt idx="1477">
                  <c:v>120.74000000000002</c:v>
                </c:pt>
                <c:pt idx="1478">
                  <c:v>120.76</c:v>
                </c:pt>
                <c:pt idx="1479">
                  <c:v>120.78</c:v>
                </c:pt>
                <c:pt idx="1480">
                  <c:v>120.8</c:v>
                </c:pt>
                <c:pt idx="1481">
                  <c:v>120.82</c:v>
                </c:pt>
                <c:pt idx="1482">
                  <c:v>120.83999999999999</c:v>
                </c:pt>
                <c:pt idx="1483">
                  <c:v>120.86000000000001</c:v>
                </c:pt>
                <c:pt idx="1484">
                  <c:v>120.88000000000001</c:v>
                </c:pt>
                <c:pt idx="1485">
                  <c:v>120.9</c:v>
                </c:pt>
                <c:pt idx="1486">
                  <c:v>120.92</c:v>
                </c:pt>
                <c:pt idx="1487">
                  <c:v>120.94000000000015</c:v>
                </c:pt>
                <c:pt idx="1488">
                  <c:v>120.96000000000002</c:v>
                </c:pt>
                <c:pt idx="1489">
                  <c:v>120.97999999999999</c:v>
                </c:pt>
                <c:pt idx="1490">
                  <c:v>121.00000000000001</c:v>
                </c:pt>
                <c:pt idx="1491">
                  <c:v>121.02000000000001</c:v>
                </c:pt>
                <c:pt idx="1492">
                  <c:v>121.04</c:v>
                </c:pt>
                <c:pt idx="1493">
                  <c:v>121.06</c:v>
                </c:pt>
                <c:pt idx="1494">
                  <c:v>121.08</c:v>
                </c:pt>
                <c:pt idx="1495">
                  <c:v>121.1</c:v>
                </c:pt>
                <c:pt idx="1496">
                  <c:v>121.11999999999999</c:v>
                </c:pt>
                <c:pt idx="1497">
                  <c:v>121.14000000000001</c:v>
                </c:pt>
                <c:pt idx="1498">
                  <c:v>121.16000000000001</c:v>
                </c:pt>
                <c:pt idx="1499">
                  <c:v>121.17999999999998</c:v>
                </c:pt>
                <c:pt idx="1500">
                  <c:v>121.2</c:v>
                </c:pt>
                <c:pt idx="1501">
                  <c:v>121.22</c:v>
                </c:pt>
                <c:pt idx="1502">
                  <c:v>121.24000000000002</c:v>
                </c:pt>
                <c:pt idx="1503">
                  <c:v>121.25999999999999</c:v>
                </c:pt>
                <c:pt idx="1504">
                  <c:v>121.28000000000002</c:v>
                </c:pt>
                <c:pt idx="1505">
                  <c:v>121.30000000000001</c:v>
                </c:pt>
                <c:pt idx="1506">
                  <c:v>121.32000000000001</c:v>
                </c:pt>
                <c:pt idx="1507">
                  <c:v>121.34</c:v>
                </c:pt>
                <c:pt idx="1508">
                  <c:v>121.36</c:v>
                </c:pt>
                <c:pt idx="1509">
                  <c:v>121.38</c:v>
                </c:pt>
                <c:pt idx="1510">
                  <c:v>121.39999999999999</c:v>
                </c:pt>
                <c:pt idx="1511">
                  <c:v>121.42000000000002</c:v>
                </c:pt>
                <c:pt idx="1512">
                  <c:v>121.44000000000017</c:v>
                </c:pt>
                <c:pt idx="1513">
                  <c:v>121.46000000000002</c:v>
                </c:pt>
                <c:pt idx="1514">
                  <c:v>121.48</c:v>
                </c:pt>
                <c:pt idx="1515">
                  <c:v>121.5</c:v>
                </c:pt>
                <c:pt idx="1516">
                  <c:v>121.52</c:v>
                </c:pt>
                <c:pt idx="1517">
                  <c:v>121.53999999999999</c:v>
                </c:pt>
                <c:pt idx="1518">
                  <c:v>121.56000000000002</c:v>
                </c:pt>
                <c:pt idx="1519">
                  <c:v>121.58000000000001</c:v>
                </c:pt>
                <c:pt idx="1520">
                  <c:v>121.60000000000001</c:v>
                </c:pt>
                <c:pt idx="1521">
                  <c:v>121.61999999999999</c:v>
                </c:pt>
                <c:pt idx="1522">
                  <c:v>121.64</c:v>
                </c:pt>
                <c:pt idx="1523">
                  <c:v>121.66</c:v>
                </c:pt>
                <c:pt idx="1524">
                  <c:v>121.67999999999998</c:v>
                </c:pt>
                <c:pt idx="1525">
                  <c:v>121.70000000000002</c:v>
                </c:pt>
                <c:pt idx="1526">
                  <c:v>121.72000000000001</c:v>
                </c:pt>
                <c:pt idx="1527">
                  <c:v>121.74000000000002</c:v>
                </c:pt>
                <c:pt idx="1528">
                  <c:v>121.76</c:v>
                </c:pt>
                <c:pt idx="1529">
                  <c:v>121.78</c:v>
                </c:pt>
                <c:pt idx="1530">
                  <c:v>121.8</c:v>
                </c:pt>
                <c:pt idx="1531">
                  <c:v>121.82</c:v>
                </c:pt>
                <c:pt idx="1532">
                  <c:v>121.84000000000002</c:v>
                </c:pt>
                <c:pt idx="1533">
                  <c:v>121.86000000000001</c:v>
                </c:pt>
                <c:pt idx="1534">
                  <c:v>121.88000000000001</c:v>
                </c:pt>
                <c:pt idx="1535">
                  <c:v>121.9</c:v>
                </c:pt>
                <c:pt idx="1536">
                  <c:v>121.92</c:v>
                </c:pt>
                <c:pt idx="1537">
                  <c:v>121.94000000000015</c:v>
                </c:pt>
                <c:pt idx="1538">
                  <c:v>121.96000000000002</c:v>
                </c:pt>
                <c:pt idx="1539">
                  <c:v>121.98</c:v>
                </c:pt>
                <c:pt idx="1540">
                  <c:v>122.00000000000001</c:v>
                </c:pt>
                <c:pt idx="1541">
                  <c:v>122.02000000000001</c:v>
                </c:pt>
                <c:pt idx="1542">
                  <c:v>122.04</c:v>
                </c:pt>
                <c:pt idx="1543">
                  <c:v>122.06</c:v>
                </c:pt>
                <c:pt idx="1544">
                  <c:v>122.08</c:v>
                </c:pt>
                <c:pt idx="1545">
                  <c:v>122.1</c:v>
                </c:pt>
                <c:pt idx="1546">
                  <c:v>122.11999999999999</c:v>
                </c:pt>
                <c:pt idx="1547">
                  <c:v>122.14</c:v>
                </c:pt>
                <c:pt idx="1548">
                  <c:v>122.16</c:v>
                </c:pt>
                <c:pt idx="1549">
                  <c:v>122.17999999999998</c:v>
                </c:pt>
                <c:pt idx="1550">
                  <c:v>122.2</c:v>
                </c:pt>
                <c:pt idx="1551">
                  <c:v>122.22</c:v>
                </c:pt>
                <c:pt idx="1552">
                  <c:v>122.24000000000002</c:v>
                </c:pt>
                <c:pt idx="1553">
                  <c:v>122.26</c:v>
                </c:pt>
                <c:pt idx="1554">
                  <c:v>122.28</c:v>
                </c:pt>
                <c:pt idx="1555">
                  <c:v>122.3</c:v>
                </c:pt>
                <c:pt idx="1556">
                  <c:v>122.32</c:v>
                </c:pt>
                <c:pt idx="1557">
                  <c:v>122.33999999999999</c:v>
                </c:pt>
                <c:pt idx="1558">
                  <c:v>122.35999999999999</c:v>
                </c:pt>
                <c:pt idx="1559">
                  <c:v>122.37999999999998</c:v>
                </c:pt>
                <c:pt idx="1560">
                  <c:v>122.4</c:v>
                </c:pt>
                <c:pt idx="1561">
                  <c:v>122.42</c:v>
                </c:pt>
                <c:pt idx="1562">
                  <c:v>122.44000000000015</c:v>
                </c:pt>
                <c:pt idx="1563">
                  <c:v>122.46000000000002</c:v>
                </c:pt>
                <c:pt idx="1564">
                  <c:v>122.47999999999999</c:v>
                </c:pt>
                <c:pt idx="1565">
                  <c:v>122.5</c:v>
                </c:pt>
                <c:pt idx="1566">
                  <c:v>122.52</c:v>
                </c:pt>
                <c:pt idx="1567">
                  <c:v>122.54</c:v>
                </c:pt>
                <c:pt idx="1568">
                  <c:v>122.56</c:v>
                </c:pt>
                <c:pt idx="1569">
                  <c:v>122.58</c:v>
                </c:pt>
                <c:pt idx="1570">
                  <c:v>122.6</c:v>
                </c:pt>
                <c:pt idx="1571">
                  <c:v>122.61999999999999</c:v>
                </c:pt>
                <c:pt idx="1572">
                  <c:v>122.63999999999999</c:v>
                </c:pt>
                <c:pt idx="1573">
                  <c:v>122.65999999999998</c:v>
                </c:pt>
                <c:pt idx="1574">
                  <c:v>122.67999999999998</c:v>
                </c:pt>
                <c:pt idx="1575">
                  <c:v>122.7</c:v>
                </c:pt>
                <c:pt idx="1576">
                  <c:v>122.72</c:v>
                </c:pt>
                <c:pt idx="1577">
                  <c:v>122.74000000000002</c:v>
                </c:pt>
                <c:pt idx="1578">
                  <c:v>122.75999999999999</c:v>
                </c:pt>
                <c:pt idx="1579">
                  <c:v>122.77999999999999</c:v>
                </c:pt>
                <c:pt idx="1580">
                  <c:v>122.8</c:v>
                </c:pt>
                <c:pt idx="1581">
                  <c:v>122.82000000000001</c:v>
                </c:pt>
                <c:pt idx="1582">
                  <c:v>122.84</c:v>
                </c:pt>
                <c:pt idx="1583">
                  <c:v>122.86</c:v>
                </c:pt>
                <c:pt idx="1584">
                  <c:v>122.88</c:v>
                </c:pt>
                <c:pt idx="1585">
                  <c:v>122.89999999999999</c:v>
                </c:pt>
                <c:pt idx="1586">
                  <c:v>122.92</c:v>
                </c:pt>
                <c:pt idx="1587">
                  <c:v>122.94000000000014</c:v>
                </c:pt>
                <c:pt idx="1588">
                  <c:v>122.96000000000002</c:v>
                </c:pt>
                <c:pt idx="1589">
                  <c:v>122.98</c:v>
                </c:pt>
                <c:pt idx="1590">
                  <c:v>123</c:v>
                </c:pt>
                <c:pt idx="1591">
                  <c:v>123.02</c:v>
                </c:pt>
                <c:pt idx="1592">
                  <c:v>123.03999999999999</c:v>
                </c:pt>
                <c:pt idx="1593">
                  <c:v>123.05999999999999</c:v>
                </c:pt>
                <c:pt idx="1594">
                  <c:v>123.07999999999998</c:v>
                </c:pt>
                <c:pt idx="1595">
                  <c:v>123.10000000000001</c:v>
                </c:pt>
                <c:pt idx="1596">
                  <c:v>123.11999999999999</c:v>
                </c:pt>
                <c:pt idx="1597">
                  <c:v>123.14</c:v>
                </c:pt>
                <c:pt idx="1598">
                  <c:v>123.16</c:v>
                </c:pt>
                <c:pt idx="1599">
                  <c:v>123.17999999999998</c:v>
                </c:pt>
                <c:pt idx="1600">
                  <c:v>123.19999999999999</c:v>
                </c:pt>
                <c:pt idx="1601">
                  <c:v>123.22</c:v>
                </c:pt>
                <c:pt idx="1602">
                  <c:v>123.24000000000002</c:v>
                </c:pt>
                <c:pt idx="1603">
                  <c:v>123.26</c:v>
                </c:pt>
                <c:pt idx="1604">
                  <c:v>123.28</c:v>
                </c:pt>
                <c:pt idx="1605">
                  <c:v>123.3</c:v>
                </c:pt>
                <c:pt idx="1606">
                  <c:v>123.32</c:v>
                </c:pt>
                <c:pt idx="1607">
                  <c:v>123.33999999999999</c:v>
                </c:pt>
                <c:pt idx="1608">
                  <c:v>123.35999999999999</c:v>
                </c:pt>
                <c:pt idx="1609">
                  <c:v>123.38000000000001</c:v>
                </c:pt>
                <c:pt idx="1610">
                  <c:v>123.4</c:v>
                </c:pt>
                <c:pt idx="1611">
                  <c:v>123.42</c:v>
                </c:pt>
                <c:pt idx="1612">
                  <c:v>123.44000000000015</c:v>
                </c:pt>
                <c:pt idx="1613">
                  <c:v>123.46000000000002</c:v>
                </c:pt>
                <c:pt idx="1614">
                  <c:v>123.47999999999999</c:v>
                </c:pt>
                <c:pt idx="1615">
                  <c:v>123.5</c:v>
                </c:pt>
                <c:pt idx="1616">
                  <c:v>123.52000000000001</c:v>
                </c:pt>
                <c:pt idx="1617">
                  <c:v>123.54</c:v>
                </c:pt>
                <c:pt idx="1618">
                  <c:v>123.56</c:v>
                </c:pt>
                <c:pt idx="1619">
                  <c:v>123.58</c:v>
                </c:pt>
                <c:pt idx="1620">
                  <c:v>123.6</c:v>
                </c:pt>
                <c:pt idx="1621">
                  <c:v>123.61999999999999</c:v>
                </c:pt>
                <c:pt idx="1622">
                  <c:v>123.63999999999999</c:v>
                </c:pt>
                <c:pt idx="1623">
                  <c:v>123.66000000000001</c:v>
                </c:pt>
                <c:pt idx="1624">
                  <c:v>123.67999999999998</c:v>
                </c:pt>
                <c:pt idx="1625">
                  <c:v>123.7</c:v>
                </c:pt>
                <c:pt idx="1626">
                  <c:v>123.72</c:v>
                </c:pt>
                <c:pt idx="1627">
                  <c:v>123.74000000000002</c:v>
                </c:pt>
                <c:pt idx="1628">
                  <c:v>123.75999999999999</c:v>
                </c:pt>
                <c:pt idx="1629">
                  <c:v>123.77999999999999</c:v>
                </c:pt>
                <c:pt idx="1630">
                  <c:v>123.80000000000001</c:v>
                </c:pt>
                <c:pt idx="1631">
                  <c:v>123.82000000000001</c:v>
                </c:pt>
                <c:pt idx="1632">
                  <c:v>123.84</c:v>
                </c:pt>
                <c:pt idx="1633">
                  <c:v>123.86</c:v>
                </c:pt>
                <c:pt idx="1634">
                  <c:v>123.88</c:v>
                </c:pt>
                <c:pt idx="1635">
                  <c:v>123.89999999999999</c:v>
                </c:pt>
                <c:pt idx="1636">
                  <c:v>123.92</c:v>
                </c:pt>
                <c:pt idx="1637">
                  <c:v>123.94000000000017</c:v>
                </c:pt>
                <c:pt idx="1638">
                  <c:v>123.96000000000002</c:v>
                </c:pt>
                <c:pt idx="1639">
                  <c:v>123.98</c:v>
                </c:pt>
                <c:pt idx="1640">
                  <c:v>124</c:v>
                </c:pt>
                <c:pt idx="1641">
                  <c:v>124.02</c:v>
                </c:pt>
                <c:pt idx="1642">
                  <c:v>124.03999999999999</c:v>
                </c:pt>
                <c:pt idx="1643">
                  <c:v>124.05999999999999</c:v>
                </c:pt>
                <c:pt idx="1644">
                  <c:v>124.08000000000001</c:v>
                </c:pt>
                <c:pt idx="1645">
                  <c:v>124.10000000000001</c:v>
                </c:pt>
                <c:pt idx="1646">
                  <c:v>124.11999999999999</c:v>
                </c:pt>
                <c:pt idx="1647">
                  <c:v>124.14</c:v>
                </c:pt>
                <c:pt idx="1648">
                  <c:v>124.16</c:v>
                </c:pt>
                <c:pt idx="1649">
                  <c:v>124.17999999999998</c:v>
                </c:pt>
                <c:pt idx="1650">
                  <c:v>124.19999999999999</c:v>
                </c:pt>
                <c:pt idx="1651">
                  <c:v>124.22000000000001</c:v>
                </c:pt>
                <c:pt idx="1652">
                  <c:v>124.24000000000002</c:v>
                </c:pt>
                <c:pt idx="1653">
                  <c:v>124.26</c:v>
                </c:pt>
                <c:pt idx="1654">
                  <c:v>124.28</c:v>
                </c:pt>
                <c:pt idx="1655">
                  <c:v>124.3</c:v>
                </c:pt>
                <c:pt idx="1656">
                  <c:v>124.32</c:v>
                </c:pt>
                <c:pt idx="1657">
                  <c:v>124.33999999999999</c:v>
                </c:pt>
                <c:pt idx="1658">
                  <c:v>124.36000000000001</c:v>
                </c:pt>
                <c:pt idx="1659">
                  <c:v>124.38000000000001</c:v>
                </c:pt>
                <c:pt idx="1660">
                  <c:v>124.4</c:v>
                </c:pt>
                <c:pt idx="1661">
                  <c:v>124.42</c:v>
                </c:pt>
                <c:pt idx="1662">
                  <c:v>124.44000000000015</c:v>
                </c:pt>
                <c:pt idx="1663">
                  <c:v>124.46000000000002</c:v>
                </c:pt>
                <c:pt idx="1664">
                  <c:v>124.47999999999999</c:v>
                </c:pt>
                <c:pt idx="1665">
                  <c:v>124.50000000000001</c:v>
                </c:pt>
                <c:pt idx="1666">
                  <c:v>124.52000000000001</c:v>
                </c:pt>
                <c:pt idx="1667">
                  <c:v>124.54</c:v>
                </c:pt>
                <c:pt idx="1668">
                  <c:v>124.56</c:v>
                </c:pt>
                <c:pt idx="1669">
                  <c:v>124.58</c:v>
                </c:pt>
                <c:pt idx="1670">
                  <c:v>124.6</c:v>
                </c:pt>
                <c:pt idx="1671">
                  <c:v>124.61999999999999</c:v>
                </c:pt>
                <c:pt idx="1672">
                  <c:v>124.64000000000001</c:v>
                </c:pt>
                <c:pt idx="1673">
                  <c:v>124.66000000000001</c:v>
                </c:pt>
                <c:pt idx="1674">
                  <c:v>124.67999999999998</c:v>
                </c:pt>
                <c:pt idx="1675">
                  <c:v>124.7</c:v>
                </c:pt>
                <c:pt idx="1676">
                  <c:v>124.72</c:v>
                </c:pt>
                <c:pt idx="1677">
                  <c:v>124.74000000000002</c:v>
                </c:pt>
                <c:pt idx="1678">
                  <c:v>124.75999999999999</c:v>
                </c:pt>
                <c:pt idx="1679">
                  <c:v>124.78000000000002</c:v>
                </c:pt>
                <c:pt idx="1680">
                  <c:v>124.80000000000001</c:v>
                </c:pt>
                <c:pt idx="1681">
                  <c:v>124.82000000000001</c:v>
                </c:pt>
                <c:pt idx="1682">
                  <c:v>124.84</c:v>
                </c:pt>
                <c:pt idx="1683">
                  <c:v>124.86</c:v>
                </c:pt>
                <c:pt idx="1684">
                  <c:v>124.88</c:v>
                </c:pt>
                <c:pt idx="1685">
                  <c:v>124.89999999999999</c:v>
                </c:pt>
                <c:pt idx="1686">
                  <c:v>124.92000000000002</c:v>
                </c:pt>
                <c:pt idx="1687">
                  <c:v>124.94000000000017</c:v>
                </c:pt>
                <c:pt idx="1688">
                  <c:v>124.96000000000002</c:v>
                </c:pt>
                <c:pt idx="1689">
                  <c:v>124.98</c:v>
                </c:pt>
                <c:pt idx="1690">
                  <c:v>125</c:v>
                </c:pt>
                <c:pt idx="1691">
                  <c:v>125.02</c:v>
                </c:pt>
                <c:pt idx="1692">
                  <c:v>125.04</c:v>
                </c:pt>
                <c:pt idx="1693">
                  <c:v>125.06000000000002</c:v>
                </c:pt>
                <c:pt idx="1694">
                  <c:v>125.08000000000001</c:v>
                </c:pt>
                <c:pt idx="1695">
                  <c:v>125.10000000000001</c:v>
                </c:pt>
                <c:pt idx="1696">
                  <c:v>125.11999999999999</c:v>
                </c:pt>
                <c:pt idx="1697">
                  <c:v>125.14</c:v>
                </c:pt>
                <c:pt idx="1698">
                  <c:v>125.16</c:v>
                </c:pt>
                <c:pt idx="1699">
                  <c:v>125.17999999999998</c:v>
                </c:pt>
                <c:pt idx="1700">
                  <c:v>125.2</c:v>
                </c:pt>
                <c:pt idx="1701">
                  <c:v>125.22</c:v>
                </c:pt>
                <c:pt idx="1702">
                  <c:v>125.24000000000002</c:v>
                </c:pt>
                <c:pt idx="1703">
                  <c:v>125.25999999999999</c:v>
                </c:pt>
                <c:pt idx="1704">
                  <c:v>125.28</c:v>
                </c:pt>
                <c:pt idx="1705">
                  <c:v>125.3</c:v>
                </c:pt>
                <c:pt idx="1706">
                  <c:v>125.32000000000001</c:v>
                </c:pt>
                <c:pt idx="1707">
                  <c:v>125.34</c:v>
                </c:pt>
                <c:pt idx="1708">
                  <c:v>125.36</c:v>
                </c:pt>
                <c:pt idx="1709">
                  <c:v>125.38</c:v>
                </c:pt>
                <c:pt idx="1710">
                  <c:v>125.39999999999999</c:v>
                </c:pt>
                <c:pt idx="1711">
                  <c:v>125.42</c:v>
                </c:pt>
                <c:pt idx="1712">
                  <c:v>125.44000000000014</c:v>
                </c:pt>
                <c:pt idx="1713">
                  <c:v>125.46000000000002</c:v>
                </c:pt>
                <c:pt idx="1714">
                  <c:v>125.48</c:v>
                </c:pt>
                <c:pt idx="1715">
                  <c:v>125.5</c:v>
                </c:pt>
                <c:pt idx="1716">
                  <c:v>125.52</c:v>
                </c:pt>
                <c:pt idx="1717">
                  <c:v>125.53999999999999</c:v>
                </c:pt>
                <c:pt idx="1718">
                  <c:v>125.55999999999999</c:v>
                </c:pt>
                <c:pt idx="1719">
                  <c:v>125.57999999999998</c:v>
                </c:pt>
                <c:pt idx="1720">
                  <c:v>125.60000000000001</c:v>
                </c:pt>
                <c:pt idx="1721">
                  <c:v>125.61999999999999</c:v>
                </c:pt>
                <c:pt idx="1722">
                  <c:v>125.64</c:v>
                </c:pt>
                <c:pt idx="1723">
                  <c:v>125.66</c:v>
                </c:pt>
                <c:pt idx="1724">
                  <c:v>125.67999999999998</c:v>
                </c:pt>
                <c:pt idx="1725">
                  <c:v>125.69999999999999</c:v>
                </c:pt>
                <c:pt idx="1726">
                  <c:v>125.72</c:v>
                </c:pt>
                <c:pt idx="1727">
                  <c:v>125.74000000000002</c:v>
                </c:pt>
                <c:pt idx="1728">
                  <c:v>125.76</c:v>
                </c:pt>
                <c:pt idx="1729">
                  <c:v>125.78</c:v>
                </c:pt>
                <c:pt idx="1730">
                  <c:v>125.8</c:v>
                </c:pt>
                <c:pt idx="1731">
                  <c:v>125.82</c:v>
                </c:pt>
                <c:pt idx="1732">
                  <c:v>125.83999999999999</c:v>
                </c:pt>
                <c:pt idx="1733">
                  <c:v>125.85999999999999</c:v>
                </c:pt>
                <c:pt idx="1734">
                  <c:v>125.88000000000001</c:v>
                </c:pt>
                <c:pt idx="1735">
                  <c:v>125.9</c:v>
                </c:pt>
                <c:pt idx="1736">
                  <c:v>125.92</c:v>
                </c:pt>
                <c:pt idx="1737">
                  <c:v>125.94000000000015</c:v>
                </c:pt>
                <c:pt idx="1738">
                  <c:v>125.96000000000002</c:v>
                </c:pt>
                <c:pt idx="1739">
                  <c:v>125.97999999999999</c:v>
                </c:pt>
                <c:pt idx="1740">
                  <c:v>126</c:v>
                </c:pt>
                <c:pt idx="1741">
                  <c:v>126.02000000000001</c:v>
                </c:pt>
                <c:pt idx="1742">
                  <c:v>126.04</c:v>
                </c:pt>
                <c:pt idx="1743">
                  <c:v>126.06</c:v>
                </c:pt>
                <c:pt idx="1744">
                  <c:v>126.08</c:v>
                </c:pt>
                <c:pt idx="1745">
                  <c:v>126.1</c:v>
                </c:pt>
                <c:pt idx="1746">
                  <c:v>126.11999999999999</c:v>
                </c:pt>
                <c:pt idx="1747">
                  <c:v>126.13999999999999</c:v>
                </c:pt>
                <c:pt idx="1748">
                  <c:v>126.16000000000001</c:v>
                </c:pt>
                <c:pt idx="1749">
                  <c:v>126.17999999999998</c:v>
                </c:pt>
                <c:pt idx="1750">
                  <c:v>126.2</c:v>
                </c:pt>
                <c:pt idx="1751">
                  <c:v>126.22</c:v>
                </c:pt>
                <c:pt idx="1752">
                  <c:v>126.24000000000002</c:v>
                </c:pt>
                <c:pt idx="1753">
                  <c:v>126.25999999999999</c:v>
                </c:pt>
                <c:pt idx="1754">
                  <c:v>126.27999999999999</c:v>
                </c:pt>
                <c:pt idx="1755">
                  <c:v>126.30000000000001</c:v>
                </c:pt>
                <c:pt idx="1756">
                  <c:v>126.32000000000001</c:v>
                </c:pt>
                <c:pt idx="1757">
                  <c:v>126.34</c:v>
                </c:pt>
                <c:pt idx="1758">
                  <c:v>126.36</c:v>
                </c:pt>
                <c:pt idx="1759">
                  <c:v>126.38</c:v>
                </c:pt>
                <c:pt idx="1760">
                  <c:v>126.39999999999999</c:v>
                </c:pt>
                <c:pt idx="1761">
                  <c:v>126.42</c:v>
                </c:pt>
                <c:pt idx="1762">
                  <c:v>126.44000000000017</c:v>
                </c:pt>
                <c:pt idx="1763">
                  <c:v>126.46000000000002</c:v>
                </c:pt>
                <c:pt idx="1764">
                  <c:v>126.48</c:v>
                </c:pt>
                <c:pt idx="1765">
                  <c:v>126.5</c:v>
                </c:pt>
                <c:pt idx="1766">
                  <c:v>126.52</c:v>
                </c:pt>
                <c:pt idx="1767">
                  <c:v>126.53999999999999</c:v>
                </c:pt>
                <c:pt idx="1768">
                  <c:v>126.55999999999999</c:v>
                </c:pt>
                <c:pt idx="1769">
                  <c:v>126.58000000000001</c:v>
                </c:pt>
                <c:pt idx="1770">
                  <c:v>126.60000000000001</c:v>
                </c:pt>
                <c:pt idx="1771">
                  <c:v>126.61999999999999</c:v>
                </c:pt>
                <c:pt idx="1772">
                  <c:v>126.64</c:v>
                </c:pt>
                <c:pt idx="1773">
                  <c:v>126.66</c:v>
                </c:pt>
                <c:pt idx="1774">
                  <c:v>126.67999999999998</c:v>
                </c:pt>
                <c:pt idx="1775">
                  <c:v>126.69999999999999</c:v>
                </c:pt>
                <c:pt idx="1776">
                  <c:v>126.72000000000001</c:v>
                </c:pt>
                <c:pt idx="1777">
                  <c:v>126.74000000000002</c:v>
                </c:pt>
                <c:pt idx="1778">
                  <c:v>126.76</c:v>
                </c:pt>
                <c:pt idx="1779">
                  <c:v>126.78</c:v>
                </c:pt>
                <c:pt idx="1780">
                  <c:v>126.8</c:v>
                </c:pt>
                <c:pt idx="1781">
                  <c:v>126.82</c:v>
                </c:pt>
                <c:pt idx="1782">
                  <c:v>126.83999999999999</c:v>
                </c:pt>
                <c:pt idx="1783">
                  <c:v>126.86000000000001</c:v>
                </c:pt>
                <c:pt idx="1784">
                  <c:v>126.88000000000001</c:v>
                </c:pt>
                <c:pt idx="1785">
                  <c:v>126.9</c:v>
                </c:pt>
                <c:pt idx="1786">
                  <c:v>126.92</c:v>
                </c:pt>
                <c:pt idx="1787">
                  <c:v>126.94000000000015</c:v>
                </c:pt>
                <c:pt idx="1788">
                  <c:v>126.96000000000002</c:v>
                </c:pt>
                <c:pt idx="1789">
                  <c:v>126.97999999999999</c:v>
                </c:pt>
                <c:pt idx="1790">
                  <c:v>127.00000000000001</c:v>
                </c:pt>
                <c:pt idx="1791">
                  <c:v>127.02000000000001</c:v>
                </c:pt>
                <c:pt idx="1792">
                  <c:v>127.04</c:v>
                </c:pt>
                <c:pt idx="1793">
                  <c:v>127.06</c:v>
                </c:pt>
                <c:pt idx="1794">
                  <c:v>127.08</c:v>
                </c:pt>
                <c:pt idx="1795">
                  <c:v>127.1</c:v>
                </c:pt>
                <c:pt idx="1796">
                  <c:v>127.11999999999999</c:v>
                </c:pt>
                <c:pt idx="1797">
                  <c:v>127.14000000000001</c:v>
                </c:pt>
                <c:pt idx="1798">
                  <c:v>127.16000000000001</c:v>
                </c:pt>
                <c:pt idx="1799">
                  <c:v>127.17999999999998</c:v>
                </c:pt>
                <c:pt idx="1800">
                  <c:v>127.2</c:v>
                </c:pt>
                <c:pt idx="1801">
                  <c:v>127.22</c:v>
                </c:pt>
                <c:pt idx="1802">
                  <c:v>127.24000000000002</c:v>
                </c:pt>
                <c:pt idx="1803">
                  <c:v>127.25999999999999</c:v>
                </c:pt>
                <c:pt idx="1804">
                  <c:v>127.28000000000002</c:v>
                </c:pt>
                <c:pt idx="1805">
                  <c:v>127.30000000000001</c:v>
                </c:pt>
                <c:pt idx="1806">
                  <c:v>127.32000000000001</c:v>
                </c:pt>
                <c:pt idx="1807">
                  <c:v>127.34</c:v>
                </c:pt>
                <c:pt idx="1808">
                  <c:v>127.36</c:v>
                </c:pt>
                <c:pt idx="1809">
                  <c:v>127.38</c:v>
                </c:pt>
                <c:pt idx="1810">
                  <c:v>127.39999999999999</c:v>
                </c:pt>
                <c:pt idx="1811">
                  <c:v>127.42000000000002</c:v>
                </c:pt>
                <c:pt idx="1812">
                  <c:v>127.44000000000017</c:v>
                </c:pt>
                <c:pt idx="1813">
                  <c:v>127.46000000000002</c:v>
                </c:pt>
                <c:pt idx="1814">
                  <c:v>127.48</c:v>
                </c:pt>
                <c:pt idx="1815">
                  <c:v>127.5</c:v>
                </c:pt>
                <c:pt idx="1816">
                  <c:v>127.52</c:v>
                </c:pt>
                <c:pt idx="1817">
                  <c:v>127.53999999999999</c:v>
                </c:pt>
                <c:pt idx="1818">
                  <c:v>127.56000000000002</c:v>
                </c:pt>
                <c:pt idx="1819">
                  <c:v>127.58000000000001</c:v>
                </c:pt>
                <c:pt idx="1820">
                  <c:v>127.60000000000001</c:v>
                </c:pt>
                <c:pt idx="1821">
                  <c:v>127.61999999999999</c:v>
                </c:pt>
                <c:pt idx="1822">
                  <c:v>127.64</c:v>
                </c:pt>
                <c:pt idx="1823">
                  <c:v>127.66</c:v>
                </c:pt>
                <c:pt idx="1824">
                  <c:v>127.67999999999998</c:v>
                </c:pt>
                <c:pt idx="1825">
                  <c:v>127.70000000000002</c:v>
                </c:pt>
                <c:pt idx="1826">
                  <c:v>127.72000000000001</c:v>
                </c:pt>
                <c:pt idx="1827">
                  <c:v>127.74000000000002</c:v>
                </c:pt>
                <c:pt idx="1828">
                  <c:v>127.76</c:v>
                </c:pt>
                <c:pt idx="1829">
                  <c:v>127.78</c:v>
                </c:pt>
                <c:pt idx="1830">
                  <c:v>127.8</c:v>
                </c:pt>
                <c:pt idx="1831">
                  <c:v>127.82</c:v>
                </c:pt>
                <c:pt idx="1832">
                  <c:v>127.84000000000002</c:v>
                </c:pt>
                <c:pt idx="1833">
                  <c:v>127.86000000000001</c:v>
                </c:pt>
                <c:pt idx="1834">
                  <c:v>127.88000000000001</c:v>
                </c:pt>
                <c:pt idx="1835">
                  <c:v>127.9</c:v>
                </c:pt>
                <c:pt idx="1836">
                  <c:v>127.92</c:v>
                </c:pt>
                <c:pt idx="1837">
                  <c:v>127.94000000000015</c:v>
                </c:pt>
                <c:pt idx="1838">
                  <c:v>127.96000000000002</c:v>
                </c:pt>
                <c:pt idx="1839">
                  <c:v>127.98000000000002</c:v>
                </c:pt>
                <c:pt idx="1840">
                  <c:v>128</c:v>
                </c:pt>
                <c:pt idx="1841">
                  <c:v>128.02000000000001</c:v>
                </c:pt>
                <c:pt idx="1842">
                  <c:v>128.04</c:v>
                </c:pt>
                <c:pt idx="1843">
                  <c:v>128.06</c:v>
                </c:pt>
                <c:pt idx="1844">
                  <c:v>128.07999999999998</c:v>
                </c:pt>
                <c:pt idx="1845">
                  <c:v>128.1</c:v>
                </c:pt>
                <c:pt idx="1846">
                  <c:v>128.12</c:v>
                </c:pt>
                <c:pt idx="1847">
                  <c:v>128.13999999999999</c:v>
                </c:pt>
                <c:pt idx="1848">
                  <c:v>128.16</c:v>
                </c:pt>
                <c:pt idx="1849">
                  <c:v>128.18</c:v>
                </c:pt>
                <c:pt idx="1850">
                  <c:v>128.19999999999999</c:v>
                </c:pt>
                <c:pt idx="1851">
                  <c:v>128.22</c:v>
                </c:pt>
                <c:pt idx="1852">
                  <c:v>128.23999999999998</c:v>
                </c:pt>
                <c:pt idx="1853">
                  <c:v>128.26000000000002</c:v>
                </c:pt>
                <c:pt idx="1854">
                  <c:v>128.28</c:v>
                </c:pt>
                <c:pt idx="1855">
                  <c:v>128.30000000000001</c:v>
                </c:pt>
                <c:pt idx="1856">
                  <c:v>128.32000000000031</c:v>
                </c:pt>
                <c:pt idx="1857">
                  <c:v>128.34</c:v>
                </c:pt>
                <c:pt idx="1858">
                  <c:v>128.36000000000001</c:v>
                </c:pt>
                <c:pt idx="1859">
                  <c:v>128.38000000000031</c:v>
                </c:pt>
                <c:pt idx="1860">
                  <c:v>128.4</c:v>
                </c:pt>
                <c:pt idx="1861">
                  <c:v>128.42000000000004</c:v>
                </c:pt>
                <c:pt idx="1862">
                  <c:v>128.44</c:v>
                </c:pt>
                <c:pt idx="1863">
                  <c:v>128.46</c:v>
                </c:pt>
                <c:pt idx="1864">
                  <c:v>128.47999999999999</c:v>
                </c:pt>
                <c:pt idx="1865">
                  <c:v>128.5</c:v>
                </c:pt>
                <c:pt idx="1866">
                  <c:v>128.51999999999998</c:v>
                </c:pt>
                <c:pt idx="1867">
                  <c:v>128.54000000000002</c:v>
                </c:pt>
                <c:pt idx="1868">
                  <c:v>128.56</c:v>
                </c:pt>
                <c:pt idx="1869">
                  <c:v>128.58000000000001</c:v>
                </c:pt>
                <c:pt idx="1870">
                  <c:v>128.6</c:v>
                </c:pt>
                <c:pt idx="1871">
                  <c:v>128.62</c:v>
                </c:pt>
                <c:pt idx="1872">
                  <c:v>128.63999999999999</c:v>
                </c:pt>
                <c:pt idx="1873">
                  <c:v>128.66</c:v>
                </c:pt>
                <c:pt idx="1874">
                  <c:v>128.68</c:v>
                </c:pt>
                <c:pt idx="1875">
                  <c:v>128.70000000000002</c:v>
                </c:pt>
                <c:pt idx="1876">
                  <c:v>128.72</c:v>
                </c:pt>
                <c:pt idx="1877">
                  <c:v>128.73999999999998</c:v>
                </c:pt>
                <c:pt idx="1878">
                  <c:v>128.76</c:v>
                </c:pt>
                <c:pt idx="1879">
                  <c:v>128.78</c:v>
                </c:pt>
                <c:pt idx="1880">
                  <c:v>128.79999999999998</c:v>
                </c:pt>
                <c:pt idx="1881">
                  <c:v>128.82000000000033</c:v>
                </c:pt>
                <c:pt idx="1882">
                  <c:v>128.84</c:v>
                </c:pt>
                <c:pt idx="1883">
                  <c:v>128.86000000000001</c:v>
                </c:pt>
                <c:pt idx="1884">
                  <c:v>128.88000000000031</c:v>
                </c:pt>
                <c:pt idx="1885">
                  <c:v>128.9</c:v>
                </c:pt>
                <c:pt idx="1886">
                  <c:v>128.91999999999999</c:v>
                </c:pt>
                <c:pt idx="1887">
                  <c:v>128.94</c:v>
                </c:pt>
                <c:pt idx="1888">
                  <c:v>128.96</c:v>
                </c:pt>
                <c:pt idx="1889">
                  <c:v>128.98000000000027</c:v>
                </c:pt>
                <c:pt idx="1890">
                  <c:v>129</c:v>
                </c:pt>
                <c:pt idx="1891">
                  <c:v>129.02000000000001</c:v>
                </c:pt>
                <c:pt idx="1892">
                  <c:v>129.04</c:v>
                </c:pt>
                <c:pt idx="1893">
                  <c:v>129.06</c:v>
                </c:pt>
                <c:pt idx="1894">
                  <c:v>129.07999999999998</c:v>
                </c:pt>
                <c:pt idx="1895">
                  <c:v>129.10000000000002</c:v>
                </c:pt>
                <c:pt idx="1896">
                  <c:v>129.12</c:v>
                </c:pt>
                <c:pt idx="1897">
                  <c:v>129.13999999999999</c:v>
                </c:pt>
                <c:pt idx="1898">
                  <c:v>129.16</c:v>
                </c:pt>
                <c:pt idx="1899">
                  <c:v>129.18</c:v>
                </c:pt>
                <c:pt idx="1900">
                  <c:v>129.19999999999999</c:v>
                </c:pt>
                <c:pt idx="1901">
                  <c:v>129.22</c:v>
                </c:pt>
                <c:pt idx="1902">
                  <c:v>129.23999999999998</c:v>
                </c:pt>
                <c:pt idx="1903">
                  <c:v>129.26000000000002</c:v>
                </c:pt>
                <c:pt idx="1904">
                  <c:v>129.28</c:v>
                </c:pt>
                <c:pt idx="1905">
                  <c:v>129.30000000000001</c:v>
                </c:pt>
                <c:pt idx="1906">
                  <c:v>129.32000000000031</c:v>
                </c:pt>
                <c:pt idx="1907">
                  <c:v>129.34</c:v>
                </c:pt>
                <c:pt idx="1908">
                  <c:v>129.36000000000001</c:v>
                </c:pt>
                <c:pt idx="1909">
                  <c:v>129.38000000000034</c:v>
                </c:pt>
                <c:pt idx="1910">
                  <c:v>129.4</c:v>
                </c:pt>
                <c:pt idx="1911">
                  <c:v>129.42000000000004</c:v>
                </c:pt>
                <c:pt idx="1912">
                  <c:v>129.44</c:v>
                </c:pt>
                <c:pt idx="1913">
                  <c:v>129.46</c:v>
                </c:pt>
                <c:pt idx="1914">
                  <c:v>129.47999999999999</c:v>
                </c:pt>
                <c:pt idx="1915">
                  <c:v>129.5</c:v>
                </c:pt>
                <c:pt idx="1916">
                  <c:v>129.52000000000001</c:v>
                </c:pt>
                <c:pt idx="1917">
                  <c:v>129.54000000000002</c:v>
                </c:pt>
                <c:pt idx="1918">
                  <c:v>129.56</c:v>
                </c:pt>
                <c:pt idx="1919">
                  <c:v>129.58000000000001</c:v>
                </c:pt>
                <c:pt idx="1920">
                  <c:v>129.6</c:v>
                </c:pt>
                <c:pt idx="1921">
                  <c:v>129.62</c:v>
                </c:pt>
                <c:pt idx="1922">
                  <c:v>129.63999999999999</c:v>
                </c:pt>
                <c:pt idx="1923">
                  <c:v>129.66000000000003</c:v>
                </c:pt>
                <c:pt idx="1924">
                  <c:v>129.68</c:v>
                </c:pt>
                <c:pt idx="1925">
                  <c:v>129.70000000000002</c:v>
                </c:pt>
                <c:pt idx="1926">
                  <c:v>129.72</c:v>
                </c:pt>
                <c:pt idx="1927">
                  <c:v>129.73999999999998</c:v>
                </c:pt>
                <c:pt idx="1928">
                  <c:v>129.76</c:v>
                </c:pt>
                <c:pt idx="1929">
                  <c:v>129.78</c:v>
                </c:pt>
                <c:pt idx="1930">
                  <c:v>129.80000000000001</c:v>
                </c:pt>
                <c:pt idx="1931">
                  <c:v>129.82000000000031</c:v>
                </c:pt>
                <c:pt idx="1932">
                  <c:v>129.84</c:v>
                </c:pt>
                <c:pt idx="1933">
                  <c:v>129.86000000000001</c:v>
                </c:pt>
                <c:pt idx="1934">
                  <c:v>129.88000000000031</c:v>
                </c:pt>
                <c:pt idx="1935">
                  <c:v>129.9</c:v>
                </c:pt>
                <c:pt idx="1936">
                  <c:v>129.91999999999999</c:v>
                </c:pt>
                <c:pt idx="1937">
                  <c:v>129.94</c:v>
                </c:pt>
                <c:pt idx="1938">
                  <c:v>129.96</c:v>
                </c:pt>
                <c:pt idx="1939">
                  <c:v>129.97999999999999</c:v>
                </c:pt>
                <c:pt idx="1940">
                  <c:v>130</c:v>
                </c:pt>
                <c:pt idx="1941">
                  <c:v>130.01999999999998</c:v>
                </c:pt>
                <c:pt idx="1942">
                  <c:v>130.04</c:v>
                </c:pt>
                <c:pt idx="1943">
                  <c:v>130.05999999999997</c:v>
                </c:pt>
                <c:pt idx="1944">
                  <c:v>130.08000000000001</c:v>
                </c:pt>
                <c:pt idx="1945">
                  <c:v>130.1</c:v>
                </c:pt>
                <c:pt idx="1946">
                  <c:v>130.12</c:v>
                </c:pt>
                <c:pt idx="1947">
                  <c:v>130.13999999999999</c:v>
                </c:pt>
                <c:pt idx="1948">
                  <c:v>130.16</c:v>
                </c:pt>
                <c:pt idx="1949">
                  <c:v>130.17999999999998</c:v>
                </c:pt>
                <c:pt idx="1950">
                  <c:v>130.19999999999999</c:v>
                </c:pt>
                <c:pt idx="1951">
                  <c:v>130.22</c:v>
                </c:pt>
                <c:pt idx="1952">
                  <c:v>130.23999999999998</c:v>
                </c:pt>
                <c:pt idx="1953">
                  <c:v>130.26</c:v>
                </c:pt>
                <c:pt idx="1954">
                  <c:v>130.28</c:v>
                </c:pt>
                <c:pt idx="1955">
                  <c:v>130.29999999999998</c:v>
                </c:pt>
                <c:pt idx="1956">
                  <c:v>130.32000000000031</c:v>
                </c:pt>
                <c:pt idx="1957">
                  <c:v>130.33999999999997</c:v>
                </c:pt>
                <c:pt idx="1958">
                  <c:v>130.36000000000001</c:v>
                </c:pt>
                <c:pt idx="1959">
                  <c:v>130.38000000000031</c:v>
                </c:pt>
                <c:pt idx="1960">
                  <c:v>130.4</c:v>
                </c:pt>
                <c:pt idx="1961">
                  <c:v>130.41999999999999</c:v>
                </c:pt>
                <c:pt idx="1962">
                  <c:v>130.44</c:v>
                </c:pt>
                <c:pt idx="1963">
                  <c:v>130.46</c:v>
                </c:pt>
                <c:pt idx="1964">
                  <c:v>130.47999999999999</c:v>
                </c:pt>
                <c:pt idx="1965">
                  <c:v>130.5</c:v>
                </c:pt>
                <c:pt idx="1966">
                  <c:v>130.52000000000001</c:v>
                </c:pt>
                <c:pt idx="1967">
                  <c:v>130.54</c:v>
                </c:pt>
                <c:pt idx="1968">
                  <c:v>130.56</c:v>
                </c:pt>
                <c:pt idx="1969">
                  <c:v>130.57999999999998</c:v>
                </c:pt>
                <c:pt idx="1970">
                  <c:v>130.6</c:v>
                </c:pt>
                <c:pt idx="1971">
                  <c:v>130.61999999999998</c:v>
                </c:pt>
                <c:pt idx="1972">
                  <c:v>130.63999999999999</c:v>
                </c:pt>
                <c:pt idx="1973">
                  <c:v>130.66</c:v>
                </c:pt>
                <c:pt idx="1974">
                  <c:v>130.68</c:v>
                </c:pt>
                <c:pt idx="1975">
                  <c:v>130.69999999999999</c:v>
                </c:pt>
                <c:pt idx="1976">
                  <c:v>130.72</c:v>
                </c:pt>
                <c:pt idx="1977">
                  <c:v>130.73999999999998</c:v>
                </c:pt>
                <c:pt idx="1978">
                  <c:v>130.76</c:v>
                </c:pt>
                <c:pt idx="1979">
                  <c:v>130.78</c:v>
                </c:pt>
                <c:pt idx="1980">
                  <c:v>130.80000000000001</c:v>
                </c:pt>
                <c:pt idx="1981">
                  <c:v>130.82000000000031</c:v>
                </c:pt>
                <c:pt idx="1982">
                  <c:v>130.84</c:v>
                </c:pt>
                <c:pt idx="1983">
                  <c:v>130.86000000000001</c:v>
                </c:pt>
                <c:pt idx="1984">
                  <c:v>130.88000000000031</c:v>
                </c:pt>
                <c:pt idx="1985">
                  <c:v>130.9</c:v>
                </c:pt>
                <c:pt idx="1986">
                  <c:v>130.92000000000004</c:v>
                </c:pt>
                <c:pt idx="1987">
                  <c:v>130.94</c:v>
                </c:pt>
                <c:pt idx="1988">
                  <c:v>130.96</c:v>
                </c:pt>
                <c:pt idx="1989">
                  <c:v>130.97999999999999</c:v>
                </c:pt>
                <c:pt idx="1990">
                  <c:v>131</c:v>
                </c:pt>
                <c:pt idx="1991">
                  <c:v>131.01999999999998</c:v>
                </c:pt>
                <c:pt idx="1992">
                  <c:v>131.04</c:v>
                </c:pt>
                <c:pt idx="1993">
                  <c:v>131.06</c:v>
                </c:pt>
                <c:pt idx="1994">
                  <c:v>131.08000000000001</c:v>
                </c:pt>
                <c:pt idx="1995">
                  <c:v>131.1</c:v>
                </c:pt>
                <c:pt idx="1996">
                  <c:v>131.12</c:v>
                </c:pt>
                <c:pt idx="1997">
                  <c:v>131.13999999999999</c:v>
                </c:pt>
                <c:pt idx="1998">
                  <c:v>131.16</c:v>
                </c:pt>
                <c:pt idx="1999">
                  <c:v>131.17999999999998</c:v>
                </c:pt>
                <c:pt idx="2000">
                  <c:v>131.20000000000002</c:v>
                </c:pt>
                <c:pt idx="2001">
                  <c:v>131.22</c:v>
                </c:pt>
                <c:pt idx="2002">
                  <c:v>131.23999999999998</c:v>
                </c:pt>
                <c:pt idx="2003">
                  <c:v>131.26</c:v>
                </c:pt>
                <c:pt idx="2004">
                  <c:v>131.28</c:v>
                </c:pt>
                <c:pt idx="2005">
                  <c:v>131.29999999999998</c:v>
                </c:pt>
                <c:pt idx="2006">
                  <c:v>131.32000000000031</c:v>
                </c:pt>
                <c:pt idx="2007">
                  <c:v>131.34</c:v>
                </c:pt>
                <c:pt idx="2008">
                  <c:v>131.36000000000001</c:v>
                </c:pt>
                <c:pt idx="2009">
                  <c:v>131.38000000000031</c:v>
                </c:pt>
                <c:pt idx="2010">
                  <c:v>131.4</c:v>
                </c:pt>
                <c:pt idx="2011">
                  <c:v>131.41999999999999</c:v>
                </c:pt>
                <c:pt idx="2012">
                  <c:v>131.44</c:v>
                </c:pt>
                <c:pt idx="2013">
                  <c:v>131.46</c:v>
                </c:pt>
                <c:pt idx="2014">
                  <c:v>131.48000000000027</c:v>
                </c:pt>
                <c:pt idx="2015">
                  <c:v>131.5</c:v>
                </c:pt>
                <c:pt idx="2016">
                  <c:v>131.52000000000001</c:v>
                </c:pt>
                <c:pt idx="2017">
                  <c:v>131.54</c:v>
                </c:pt>
                <c:pt idx="2018">
                  <c:v>131.56</c:v>
                </c:pt>
                <c:pt idx="2019">
                  <c:v>131.57999999999998</c:v>
                </c:pt>
                <c:pt idx="2020">
                  <c:v>131.6</c:v>
                </c:pt>
                <c:pt idx="2021">
                  <c:v>131.62</c:v>
                </c:pt>
                <c:pt idx="2022">
                  <c:v>131.63999999999999</c:v>
                </c:pt>
                <c:pt idx="2023">
                  <c:v>131.66</c:v>
                </c:pt>
                <c:pt idx="2024">
                  <c:v>131.68</c:v>
                </c:pt>
                <c:pt idx="2025">
                  <c:v>131.69999999999999</c:v>
                </c:pt>
                <c:pt idx="2026">
                  <c:v>131.72</c:v>
                </c:pt>
                <c:pt idx="2027">
                  <c:v>131.73999999999998</c:v>
                </c:pt>
                <c:pt idx="2028">
                  <c:v>131.76000000000002</c:v>
                </c:pt>
                <c:pt idx="2029">
                  <c:v>131.78</c:v>
                </c:pt>
                <c:pt idx="2030">
                  <c:v>131.80000000000001</c:v>
                </c:pt>
                <c:pt idx="2031">
                  <c:v>131.82000000000031</c:v>
                </c:pt>
                <c:pt idx="2032">
                  <c:v>131.84</c:v>
                </c:pt>
                <c:pt idx="2033">
                  <c:v>131.86000000000001</c:v>
                </c:pt>
                <c:pt idx="2034">
                  <c:v>131.88000000000031</c:v>
                </c:pt>
                <c:pt idx="2035">
                  <c:v>131.9</c:v>
                </c:pt>
                <c:pt idx="2036">
                  <c:v>131.92000000000004</c:v>
                </c:pt>
                <c:pt idx="2037">
                  <c:v>131.94</c:v>
                </c:pt>
                <c:pt idx="2038">
                  <c:v>131.96</c:v>
                </c:pt>
                <c:pt idx="2039">
                  <c:v>131.97999999999999</c:v>
                </c:pt>
                <c:pt idx="2040">
                  <c:v>132</c:v>
                </c:pt>
                <c:pt idx="2041">
                  <c:v>132.01999999999998</c:v>
                </c:pt>
                <c:pt idx="2042">
                  <c:v>132.04000000000002</c:v>
                </c:pt>
                <c:pt idx="2043">
                  <c:v>132.06</c:v>
                </c:pt>
                <c:pt idx="2044">
                  <c:v>132.08000000000001</c:v>
                </c:pt>
                <c:pt idx="2045">
                  <c:v>132.1</c:v>
                </c:pt>
                <c:pt idx="2046">
                  <c:v>132.12</c:v>
                </c:pt>
                <c:pt idx="2047">
                  <c:v>132.13999999999999</c:v>
                </c:pt>
                <c:pt idx="2048">
                  <c:v>132.16</c:v>
                </c:pt>
                <c:pt idx="2049">
                  <c:v>132.18</c:v>
                </c:pt>
                <c:pt idx="2050">
                  <c:v>132.20000000000002</c:v>
                </c:pt>
                <c:pt idx="2051">
                  <c:v>132.22</c:v>
                </c:pt>
                <c:pt idx="2052">
                  <c:v>132.23999999999998</c:v>
                </c:pt>
                <c:pt idx="2053">
                  <c:v>132.26</c:v>
                </c:pt>
                <c:pt idx="2054">
                  <c:v>132.28</c:v>
                </c:pt>
                <c:pt idx="2055">
                  <c:v>132.29999999999998</c:v>
                </c:pt>
                <c:pt idx="2056">
                  <c:v>132.32000000000033</c:v>
                </c:pt>
                <c:pt idx="2057">
                  <c:v>132.34</c:v>
                </c:pt>
                <c:pt idx="2058">
                  <c:v>132.36000000000001</c:v>
                </c:pt>
                <c:pt idx="2059">
                  <c:v>132.38000000000031</c:v>
                </c:pt>
                <c:pt idx="2060">
                  <c:v>132.4</c:v>
                </c:pt>
                <c:pt idx="2061">
                  <c:v>132.41999999999999</c:v>
                </c:pt>
                <c:pt idx="2062">
                  <c:v>132.44</c:v>
                </c:pt>
                <c:pt idx="2063">
                  <c:v>132.46</c:v>
                </c:pt>
                <c:pt idx="2064">
                  <c:v>132.48000000000027</c:v>
                </c:pt>
                <c:pt idx="2065">
                  <c:v>132.5</c:v>
                </c:pt>
                <c:pt idx="2066">
                  <c:v>132.52000000000001</c:v>
                </c:pt>
                <c:pt idx="2067">
                  <c:v>132.54</c:v>
                </c:pt>
                <c:pt idx="2068">
                  <c:v>132.56</c:v>
                </c:pt>
                <c:pt idx="2069">
                  <c:v>132.57999999999998</c:v>
                </c:pt>
                <c:pt idx="2070">
                  <c:v>132.60000000000002</c:v>
                </c:pt>
                <c:pt idx="2071">
                  <c:v>132.62</c:v>
                </c:pt>
                <c:pt idx="2072">
                  <c:v>132.63999999999999</c:v>
                </c:pt>
                <c:pt idx="2073">
                  <c:v>132.66</c:v>
                </c:pt>
                <c:pt idx="2074">
                  <c:v>132.68</c:v>
                </c:pt>
                <c:pt idx="2075">
                  <c:v>132.69999999999999</c:v>
                </c:pt>
                <c:pt idx="2076">
                  <c:v>132.72000000000003</c:v>
                </c:pt>
                <c:pt idx="2077">
                  <c:v>132.73999999999998</c:v>
                </c:pt>
                <c:pt idx="2078">
                  <c:v>132.76000000000002</c:v>
                </c:pt>
                <c:pt idx="2079">
                  <c:v>132.78</c:v>
                </c:pt>
                <c:pt idx="2080">
                  <c:v>132.80000000000001</c:v>
                </c:pt>
                <c:pt idx="2081">
                  <c:v>132.82000000000031</c:v>
                </c:pt>
                <c:pt idx="2082">
                  <c:v>132.84</c:v>
                </c:pt>
                <c:pt idx="2083">
                  <c:v>132.86000000000001</c:v>
                </c:pt>
                <c:pt idx="2084">
                  <c:v>132.88000000000031</c:v>
                </c:pt>
                <c:pt idx="2085">
                  <c:v>132.9</c:v>
                </c:pt>
                <c:pt idx="2086">
                  <c:v>132.92000000000004</c:v>
                </c:pt>
                <c:pt idx="2087">
                  <c:v>132.94</c:v>
                </c:pt>
                <c:pt idx="2088">
                  <c:v>132.96</c:v>
                </c:pt>
                <c:pt idx="2089">
                  <c:v>132.97999999999999</c:v>
                </c:pt>
                <c:pt idx="2090">
                  <c:v>133</c:v>
                </c:pt>
                <c:pt idx="2091">
                  <c:v>133.02000000000001</c:v>
                </c:pt>
                <c:pt idx="2092">
                  <c:v>133.04</c:v>
                </c:pt>
                <c:pt idx="2093">
                  <c:v>133.06</c:v>
                </c:pt>
                <c:pt idx="2094">
                  <c:v>133.07999999999998</c:v>
                </c:pt>
                <c:pt idx="2095">
                  <c:v>133.1</c:v>
                </c:pt>
                <c:pt idx="2096">
                  <c:v>133.11999999999998</c:v>
                </c:pt>
                <c:pt idx="2097">
                  <c:v>133.13999999999999</c:v>
                </c:pt>
                <c:pt idx="2098">
                  <c:v>133.16</c:v>
                </c:pt>
                <c:pt idx="2099">
                  <c:v>133.18</c:v>
                </c:pt>
                <c:pt idx="2100">
                  <c:v>133.19999999999999</c:v>
                </c:pt>
                <c:pt idx="2101">
                  <c:v>133.22</c:v>
                </c:pt>
                <c:pt idx="2102">
                  <c:v>133.23999999999998</c:v>
                </c:pt>
                <c:pt idx="2103">
                  <c:v>133.26</c:v>
                </c:pt>
                <c:pt idx="2104">
                  <c:v>133.28</c:v>
                </c:pt>
                <c:pt idx="2105">
                  <c:v>133.30000000000001</c:v>
                </c:pt>
                <c:pt idx="2106">
                  <c:v>133.32000000000031</c:v>
                </c:pt>
                <c:pt idx="2107">
                  <c:v>133.34</c:v>
                </c:pt>
                <c:pt idx="2108">
                  <c:v>133.36000000000001</c:v>
                </c:pt>
                <c:pt idx="2109">
                  <c:v>133.38000000000031</c:v>
                </c:pt>
                <c:pt idx="2110">
                  <c:v>133.4</c:v>
                </c:pt>
                <c:pt idx="2111">
                  <c:v>133.42000000000004</c:v>
                </c:pt>
                <c:pt idx="2112">
                  <c:v>133.44</c:v>
                </c:pt>
                <c:pt idx="2113">
                  <c:v>133.46</c:v>
                </c:pt>
                <c:pt idx="2114">
                  <c:v>133.47999999999999</c:v>
                </c:pt>
                <c:pt idx="2115">
                  <c:v>133.5</c:v>
                </c:pt>
                <c:pt idx="2116">
                  <c:v>133.51999999999998</c:v>
                </c:pt>
                <c:pt idx="2117">
                  <c:v>133.54</c:v>
                </c:pt>
                <c:pt idx="2118">
                  <c:v>133.56</c:v>
                </c:pt>
                <c:pt idx="2119">
                  <c:v>133.58000000000001</c:v>
                </c:pt>
                <c:pt idx="2120">
                  <c:v>133.6</c:v>
                </c:pt>
                <c:pt idx="2121">
                  <c:v>133.62</c:v>
                </c:pt>
                <c:pt idx="2122">
                  <c:v>133.63999999999999</c:v>
                </c:pt>
                <c:pt idx="2123">
                  <c:v>133.66</c:v>
                </c:pt>
                <c:pt idx="2124">
                  <c:v>133.67999999999998</c:v>
                </c:pt>
                <c:pt idx="2125">
                  <c:v>133.70000000000002</c:v>
                </c:pt>
                <c:pt idx="2126">
                  <c:v>133.72</c:v>
                </c:pt>
                <c:pt idx="2127">
                  <c:v>133.73999999999998</c:v>
                </c:pt>
                <c:pt idx="2128">
                  <c:v>133.76</c:v>
                </c:pt>
                <c:pt idx="2129">
                  <c:v>133.78</c:v>
                </c:pt>
                <c:pt idx="2130">
                  <c:v>133.79999999999998</c:v>
                </c:pt>
                <c:pt idx="2131">
                  <c:v>133.82000000000031</c:v>
                </c:pt>
                <c:pt idx="2132">
                  <c:v>133.84</c:v>
                </c:pt>
                <c:pt idx="2133">
                  <c:v>133.86000000000001</c:v>
                </c:pt>
                <c:pt idx="2134">
                  <c:v>133.88000000000031</c:v>
                </c:pt>
                <c:pt idx="2135">
                  <c:v>133.9</c:v>
                </c:pt>
                <c:pt idx="2136">
                  <c:v>133.91999999999999</c:v>
                </c:pt>
                <c:pt idx="2137">
                  <c:v>133.94</c:v>
                </c:pt>
                <c:pt idx="2138">
                  <c:v>133.96</c:v>
                </c:pt>
                <c:pt idx="2139">
                  <c:v>133.98000000000027</c:v>
                </c:pt>
                <c:pt idx="2140">
                  <c:v>134</c:v>
                </c:pt>
                <c:pt idx="2141">
                  <c:v>134.02000000000001</c:v>
                </c:pt>
                <c:pt idx="2142">
                  <c:v>134.04</c:v>
                </c:pt>
                <c:pt idx="2143">
                  <c:v>134.06</c:v>
                </c:pt>
                <c:pt idx="2144">
                  <c:v>134.07999999999998</c:v>
                </c:pt>
                <c:pt idx="2145">
                  <c:v>134.1</c:v>
                </c:pt>
                <c:pt idx="2146">
                  <c:v>134.12</c:v>
                </c:pt>
                <c:pt idx="2147">
                  <c:v>134.13999999999999</c:v>
                </c:pt>
                <c:pt idx="2148">
                  <c:v>134.16</c:v>
                </c:pt>
                <c:pt idx="2149">
                  <c:v>134.18</c:v>
                </c:pt>
                <c:pt idx="2150">
                  <c:v>134.19999999999999</c:v>
                </c:pt>
                <c:pt idx="2151">
                  <c:v>134.22</c:v>
                </c:pt>
                <c:pt idx="2152">
                  <c:v>134.23999999999998</c:v>
                </c:pt>
                <c:pt idx="2153">
                  <c:v>134.26000000000002</c:v>
                </c:pt>
                <c:pt idx="2154">
                  <c:v>134.28</c:v>
                </c:pt>
                <c:pt idx="2155">
                  <c:v>134.30000000000001</c:v>
                </c:pt>
                <c:pt idx="2156">
                  <c:v>134.32000000000031</c:v>
                </c:pt>
                <c:pt idx="2157">
                  <c:v>134.34</c:v>
                </c:pt>
                <c:pt idx="2158">
                  <c:v>134.36000000000001</c:v>
                </c:pt>
                <c:pt idx="2159">
                  <c:v>134.38000000000031</c:v>
                </c:pt>
                <c:pt idx="2160">
                  <c:v>134.4</c:v>
                </c:pt>
                <c:pt idx="2161">
                  <c:v>134.42000000000004</c:v>
                </c:pt>
                <c:pt idx="2162">
                  <c:v>134.44</c:v>
                </c:pt>
                <c:pt idx="2163">
                  <c:v>134.46</c:v>
                </c:pt>
                <c:pt idx="2164">
                  <c:v>134.47999999999999</c:v>
                </c:pt>
                <c:pt idx="2165">
                  <c:v>134.5</c:v>
                </c:pt>
                <c:pt idx="2166">
                  <c:v>134.51999999999998</c:v>
                </c:pt>
                <c:pt idx="2167">
                  <c:v>134.54000000000002</c:v>
                </c:pt>
                <c:pt idx="2168">
                  <c:v>134.56</c:v>
                </c:pt>
                <c:pt idx="2169">
                  <c:v>134.58000000000001</c:v>
                </c:pt>
                <c:pt idx="2170">
                  <c:v>134.6</c:v>
                </c:pt>
                <c:pt idx="2171">
                  <c:v>134.62</c:v>
                </c:pt>
                <c:pt idx="2172">
                  <c:v>134.63999999999999</c:v>
                </c:pt>
                <c:pt idx="2173">
                  <c:v>134.66</c:v>
                </c:pt>
                <c:pt idx="2174">
                  <c:v>134.68</c:v>
                </c:pt>
                <c:pt idx="2175">
                  <c:v>134.70000000000002</c:v>
                </c:pt>
                <c:pt idx="2176">
                  <c:v>134.72</c:v>
                </c:pt>
                <c:pt idx="2177">
                  <c:v>134.73999999999998</c:v>
                </c:pt>
                <c:pt idx="2178">
                  <c:v>134.76</c:v>
                </c:pt>
                <c:pt idx="2179">
                  <c:v>134.78</c:v>
                </c:pt>
                <c:pt idx="2180">
                  <c:v>134.79999999999998</c:v>
                </c:pt>
                <c:pt idx="2181">
                  <c:v>134.82000000000033</c:v>
                </c:pt>
                <c:pt idx="2182">
                  <c:v>134.84</c:v>
                </c:pt>
                <c:pt idx="2183">
                  <c:v>134.86000000000001</c:v>
                </c:pt>
                <c:pt idx="2184">
                  <c:v>134.88000000000031</c:v>
                </c:pt>
                <c:pt idx="2185">
                  <c:v>134.9</c:v>
                </c:pt>
                <c:pt idx="2186">
                  <c:v>134.91999999999999</c:v>
                </c:pt>
                <c:pt idx="2187">
                  <c:v>134.94</c:v>
                </c:pt>
                <c:pt idx="2188">
                  <c:v>134.96</c:v>
                </c:pt>
                <c:pt idx="2189">
                  <c:v>134.98000000000027</c:v>
                </c:pt>
                <c:pt idx="2190">
                  <c:v>135</c:v>
                </c:pt>
                <c:pt idx="2191">
                  <c:v>135.02000000000001</c:v>
                </c:pt>
                <c:pt idx="2192">
                  <c:v>135.04</c:v>
                </c:pt>
                <c:pt idx="2193">
                  <c:v>135.06</c:v>
                </c:pt>
                <c:pt idx="2194">
                  <c:v>135.07999999999998</c:v>
                </c:pt>
                <c:pt idx="2195">
                  <c:v>135.10000000000002</c:v>
                </c:pt>
                <c:pt idx="2196">
                  <c:v>135.12</c:v>
                </c:pt>
                <c:pt idx="2197">
                  <c:v>135.13999999999999</c:v>
                </c:pt>
                <c:pt idx="2198">
                  <c:v>135.16</c:v>
                </c:pt>
                <c:pt idx="2199">
                  <c:v>135.18</c:v>
                </c:pt>
                <c:pt idx="2200">
                  <c:v>135.19999999999999</c:v>
                </c:pt>
                <c:pt idx="2201">
                  <c:v>135.22</c:v>
                </c:pt>
                <c:pt idx="2202">
                  <c:v>135.23999999999998</c:v>
                </c:pt>
                <c:pt idx="2203">
                  <c:v>135.26000000000002</c:v>
                </c:pt>
                <c:pt idx="2204">
                  <c:v>135.28</c:v>
                </c:pt>
                <c:pt idx="2205">
                  <c:v>135.30000000000001</c:v>
                </c:pt>
                <c:pt idx="2206">
                  <c:v>135.32000000000031</c:v>
                </c:pt>
                <c:pt idx="2207">
                  <c:v>135.34</c:v>
                </c:pt>
                <c:pt idx="2208">
                  <c:v>135.36000000000001</c:v>
                </c:pt>
                <c:pt idx="2209">
                  <c:v>135.38000000000034</c:v>
                </c:pt>
                <c:pt idx="2210">
                  <c:v>135.4</c:v>
                </c:pt>
                <c:pt idx="2211">
                  <c:v>135.42000000000004</c:v>
                </c:pt>
                <c:pt idx="2212">
                  <c:v>135.44</c:v>
                </c:pt>
                <c:pt idx="2213">
                  <c:v>135.46</c:v>
                </c:pt>
                <c:pt idx="2214">
                  <c:v>135.47999999999999</c:v>
                </c:pt>
                <c:pt idx="2215">
                  <c:v>135.5</c:v>
                </c:pt>
                <c:pt idx="2216">
                  <c:v>135.52000000000001</c:v>
                </c:pt>
                <c:pt idx="2217">
                  <c:v>135.54000000000002</c:v>
                </c:pt>
                <c:pt idx="2218">
                  <c:v>135.56</c:v>
                </c:pt>
                <c:pt idx="2219">
                  <c:v>135.58000000000001</c:v>
                </c:pt>
                <c:pt idx="2220">
                  <c:v>135.6</c:v>
                </c:pt>
                <c:pt idx="2221">
                  <c:v>135.62</c:v>
                </c:pt>
                <c:pt idx="2222">
                  <c:v>135.63999999999999</c:v>
                </c:pt>
                <c:pt idx="2223">
                  <c:v>135.66000000000003</c:v>
                </c:pt>
                <c:pt idx="2224">
                  <c:v>135.68</c:v>
                </c:pt>
                <c:pt idx="2225">
                  <c:v>135.70000000000002</c:v>
                </c:pt>
                <c:pt idx="2226">
                  <c:v>135.72</c:v>
                </c:pt>
                <c:pt idx="2227">
                  <c:v>135.73999999999998</c:v>
                </c:pt>
                <c:pt idx="2228">
                  <c:v>135.76</c:v>
                </c:pt>
                <c:pt idx="2229">
                  <c:v>135.78</c:v>
                </c:pt>
                <c:pt idx="2230">
                  <c:v>135.80000000000001</c:v>
                </c:pt>
                <c:pt idx="2231">
                  <c:v>135.82000000000033</c:v>
                </c:pt>
                <c:pt idx="2232">
                  <c:v>135.84</c:v>
                </c:pt>
                <c:pt idx="2233">
                  <c:v>135.86000000000001</c:v>
                </c:pt>
                <c:pt idx="2234">
                  <c:v>135.88000000000031</c:v>
                </c:pt>
                <c:pt idx="2235">
                  <c:v>135.9</c:v>
                </c:pt>
                <c:pt idx="2236">
                  <c:v>135.91999999999999</c:v>
                </c:pt>
                <c:pt idx="2237">
                  <c:v>135.94</c:v>
                </c:pt>
                <c:pt idx="2238">
                  <c:v>135.96</c:v>
                </c:pt>
                <c:pt idx="2239">
                  <c:v>135.98000000000027</c:v>
                </c:pt>
                <c:pt idx="2240">
                  <c:v>136</c:v>
                </c:pt>
                <c:pt idx="2241">
                  <c:v>136.02000000000001</c:v>
                </c:pt>
                <c:pt idx="2242">
                  <c:v>136.04</c:v>
                </c:pt>
                <c:pt idx="2243">
                  <c:v>136.06</c:v>
                </c:pt>
                <c:pt idx="2244">
                  <c:v>136.08000000000001</c:v>
                </c:pt>
                <c:pt idx="2245">
                  <c:v>136.1</c:v>
                </c:pt>
                <c:pt idx="2246">
                  <c:v>136.12</c:v>
                </c:pt>
                <c:pt idx="2247">
                  <c:v>136.13999999999999</c:v>
                </c:pt>
                <c:pt idx="2248">
                  <c:v>136.16</c:v>
                </c:pt>
                <c:pt idx="2249">
                  <c:v>136.17999999999998</c:v>
                </c:pt>
                <c:pt idx="2250">
                  <c:v>136.19999999999999</c:v>
                </c:pt>
                <c:pt idx="2251">
                  <c:v>136.22</c:v>
                </c:pt>
                <c:pt idx="2252">
                  <c:v>136.23999999999998</c:v>
                </c:pt>
                <c:pt idx="2253">
                  <c:v>136.26</c:v>
                </c:pt>
                <c:pt idx="2254">
                  <c:v>136.28</c:v>
                </c:pt>
                <c:pt idx="2255">
                  <c:v>136.29999999999998</c:v>
                </c:pt>
                <c:pt idx="2256">
                  <c:v>136.32000000000031</c:v>
                </c:pt>
                <c:pt idx="2257">
                  <c:v>136.33999999999997</c:v>
                </c:pt>
                <c:pt idx="2258">
                  <c:v>136.36000000000001</c:v>
                </c:pt>
                <c:pt idx="2259">
                  <c:v>136.38000000000031</c:v>
                </c:pt>
                <c:pt idx="2260">
                  <c:v>136.4</c:v>
                </c:pt>
                <c:pt idx="2261">
                  <c:v>136.41999999999999</c:v>
                </c:pt>
                <c:pt idx="2262">
                  <c:v>136.44</c:v>
                </c:pt>
                <c:pt idx="2263">
                  <c:v>136.46</c:v>
                </c:pt>
                <c:pt idx="2264">
                  <c:v>136.47999999999999</c:v>
                </c:pt>
                <c:pt idx="2265">
                  <c:v>136.5</c:v>
                </c:pt>
                <c:pt idx="2266">
                  <c:v>136.52000000000001</c:v>
                </c:pt>
                <c:pt idx="2267">
                  <c:v>136.54</c:v>
                </c:pt>
                <c:pt idx="2268">
                  <c:v>136.56</c:v>
                </c:pt>
                <c:pt idx="2269">
                  <c:v>136.57999999999998</c:v>
                </c:pt>
                <c:pt idx="2270">
                  <c:v>136.6</c:v>
                </c:pt>
                <c:pt idx="2271">
                  <c:v>136.61999999999998</c:v>
                </c:pt>
                <c:pt idx="2272">
                  <c:v>136.63999999999999</c:v>
                </c:pt>
                <c:pt idx="2273">
                  <c:v>136.66</c:v>
                </c:pt>
                <c:pt idx="2274">
                  <c:v>136.68</c:v>
                </c:pt>
                <c:pt idx="2275">
                  <c:v>136.69999999999999</c:v>
                </c:pt>
                <c:pt idx="2276">
                  <c:v>136.72</c:v>
                </c:pt>
                <c:pt idx="2277">
                  <c:v>136.73999999999998</c:v>
                </c:pt>
                <c:pt idx="2278">
                  <c:v>136.76</c:v>
                </c:pt>
                <c:pt idx="2279">
                  <c:v>136.78</c:v>
                </c:pt>
                <c:pt idx="2280">
                  <c:v>136.80000000000001</c:v>
                </c:pt>
                <c:pt idx="2281">
                  <c:v>136.82000000000031</c:v>
                </c:pt>
                <c:pt idx="2282">
                  <c:v>136.84</c:v>
                </c:pt>
                <c:pt idx="2283">
                  <c:v>136.86000000000001</c:v>
                </c:pt>
                <c:pt idx="2284">
                  <c:v>136.88000000000031</c:v>
                </c:pt>
                <c:pt idx="2285">
                  <c:v>136.9</c:v>
                </c:pt>
                <c:pt idx="2286">
                  <c:v>136.92000000000004</c:v>
                </c:pt>
                <c:pt idx="2287">
                  <c:v>136.94</c:v>
                </c:pt>
                <c:pt idx="2288">
                  <c:v>136.96</c:v>
                </c:pt>
                <c:pt idx="2289">
                  <c:v>136.97999999999999</c:v>
                </c:pt>
                <c:pt idx="2290">
                  <c:v>137</c:v>
                </c:pt>
                <c:pt idx="2291">
                  <c:v>137.01999999999998</c:v>
                </c:pt>
                <c:pt idx="2292">
                  <c:v>137.04</c:v>
                </c:pt>
                <c:pt idx="2293">
                  <c:v>137.06</c:v>
                </c:pt>
                <c:pt idx="2294">
                  <c:v>137.08000000000001</c:v>
                </c:pt>
                <c:pt idx="2295">
                  <c:v>137.1</c:v>
                </c:pt>
                <c:pt idx="2296">
                  <c:v>137.12</c:v>
                </c:pt>
                <c:pt idx="2297">
                  <c:v>137.13999999999999</c:v>
                </c:pt>
                <c:pt idx="2298">
                  <c:v>137.16</c:v>
                </c:pt>
                <c:pt idx="2299">
                  <c:v>137.17999999999998</c:v>
                </c:pt>
                <c:pt idx="2300">
                  <c:v>137.20000000000002</c:v>
                </c:pt>
                <c:pt idx="2301">
                  <c:v>137.22</c:v>
                </c:pt>
                <c:pt idx="2302">
                  <c:v>137.23999999999998</c:v>
                </c:pt>
                <c:pt idx="2303">
                  <c:v>137.26</c:v>
                </c:pt>
                <c:pt idx="2304">
                  <c:v>137.28</c:v>
                </c:pt>
                <c:pt idx="2305">
                  <c:v>137.29999999999998</c:v>
                </c:pt>
                <c:pt idx="2306">
                  <c:v>137.32000000000031</c:v>
                </c:pt>
                <c:pt idx="2307">
                  <c:v>137.34</c:v>
                </c:pt>
                <c:pt idx="2308">
                  <c:v>137.36000000000001</c:v>
                </c:pt>
                <c:pt idx="2309">
                  <c:v>137.38000000000031</c:v>
                </c:pt>
                <c:pt idx="2310">
                  <c:v>137.4</c:v>
                </c:pt>
                <c:pt idx="2311">
                  <c:v>137.41999999999999</c:v>
                </c:pt>
                <c:pt idx="2312">
                  <c:v>137.44</c:v>
                </c:pt>
                <c:pt idx="2313">
                  <c:v>137.46</c:v>
                </c:pt>
                <c:pt idx="2314">
                  <c:v>137.48000000000027</c:v>
                </c:pt>
                <c:pt idx="2315">
                  <c:v>137.5</c:v>
                </c:pt>
                <c:pt idx="2316">
                  <c:v>137.52000000000001</c:v>
                </c:pt>
                <c:pt idx="2317">
                  <c:v>137.54</c:v>
                </c:pt>
                <c:pt idx="2318">
                  <c:v>137.56</c:v>
                </c:pt>
                <c:pt idx="2319">
                  <c:v>137.57999999999998</c:v>
                </c:pt>
                <c:pt idx="2320">
                  <c:v>137.6</c:v>
                </c:pt>
                <c:pt idx="2321">
                  <c:v>137.62</c:v>
                </c:pt>
                <c:pt idx="2322">
                  <c:v>137.63999999999999</c:v>
                </c:pt>
                <c:pt idx="2323">
                  <c:v>137.66</c:v>
                </c:pt>
                <c:pt idx="2324">
                  <c:v>137.68</c:v>
                </c:pt>
                <c:pt idx="2325">
                  <c:v>137.69999999999999</c:v>
                </c:pt>
                <c:pt idx="2326">
                  <c:v>137.72</c:v>
                </c:pt>
                <c:pt idx="2327">
                  <c:v>137.73999999999998</c:v>
                </c:pt>
                <c:pt idx="2328">
                  <c:v>137.76000000000002</c:v>
                </c:pt>
                <c:pt idx="2329">
                  <c:v>137.78</c:v>
                </c:pt>
                <c:pt idx="2330">
                  <c:v>137.80000000000001</c:v>
                </c:pt>
                <c:pt idx="2331">
                  <c:v>137.82000000000031</c:v>
                </c:pt>
                <c:pt idx="2332">
                  <c:v>137.84</c:v>
                </c:pt>
                <c:pt idx="2333">
                  <c:v>137.86000000000001</c:v>
                </c:pt>
                <c:pt idx="2334">
                  <c:v>137.88000000000031</c:v>
                </c:pt>
                <c:pt idx="2335">
                  <c:v>137.9</c:v>
                </c:pt>
                <c:pt idx="2336">
                  <c:v>137.92000000000004</c:v>
                </c:pt>
                <c:pt idx="2337">
                  <c:v>137.94</c:v>
                </c:pt>
                <c:pt idx="2338">
                  <c:v>137.96</c:v>
                </c:pt>
                <c:pt idx="2339">
                  <c:v>137.97999999999999</c:v>
                </c:pt>
                <c:pt idx="2340">
                  <c:v>138</c:v>
                </c:pt>
                <c:pt idx="2341">
                  <c:v>138.01999999999998</c:v>
                </c:pt>
                <c:pt idx="2342">
                  <c:v>138.04000000000002</c:v>
                </c:pt>
                <c:pt idx="2343">
                  <c:v>138.06</c:v>
                </c:pt>
                <c:pt idx="2344">
                  <c:v>138.08000000000001</c:v>
                </c:pt>
                <c:pt idx="2345">
                  <c:v>138.1</c:v>
                </c:pt>
                <c:pt idx="2346">
                  <c:v>138.12</c:v>
                </c:pt>
                <c:pt idx="2347">
                  <c:v>138.13999999999999</c:v>
                </c:pt>
                <c:pt idx="2348">
                  <c:v>138.16</c:v>
                </c:pt>
                <c:pt idx="2349">
                  <c:v>138.18</c:v>
                </c:pt>
                <c:pt idx="2350">
                  <c:v>138.20000000000002</c:v>
                </c:pt>
                <c:pt idx="2351">
                  <c:v>138.22</c:v>
                </c:pt>
                <c:pt idx="2352">
                  <c:v>138.23999999999998</c:v>
                </c:pt>
                <c:pt idx="2353">
                  <c:v>138.26</c:v>
                </c:pt>
                <c:pt idx="2354">
                  <c:v>138.28</c:v>
                </c:pt>
                <c:pt idx="2355">
                  <c:v>138.29999999999998</c:v>
                </c:pt>
                <c:pt idx="2356">
                  <c:v>138.32000000000033</c:v>
                </c:pt>
                <c:pt idx="2357">
                  <c:v>138.34</c:v>
                </c:pt>
                <c:pt idx="2358">
                  <c:v>138.36000000000001</c:v>
                </c:pt>
                <c:pt idx="2359">
                  <c:v>138.38000000000031</c:v>
                </c:pt>
                <c:pt idx="2360">
                  <c:v>138.4</c:v>
                </c:pt>
                <c:pt idx="2361">
                  <c:v>138.41999999999999</c:v>
                </c:pt>
                <c:pt idx="2362">
                  <c:v>138.44</c:v>
                </c:pt>
                <c:pt idx="2363">
                  <c:v>138.46</c:v>
                </c:pt>
                <c:pt idx="2364">
                  <c:v>138.48000000000027</c:v>
                </c:pt>
                <c:pt idx="2365">
                  <c:v>138.5</c:v>
                </c:pt>
                <c:pt idx="2366">
                  <c:v>138.52000000000001</c:v>
                </c:pt>
                <c:pt idx="2367">
                  <c:v>138.54</c:v>
                </c:pt>
                <c:pt idx="2368">
                  <c:v>138.56</c:v>
                </c:pt>
                <c:pt idx="2369">
                  <c:v>138.57999999999998</c:v>
                </c:pt>
                <c:pt idx="2370">
                  <c:v>138.60000000000002</c:v>
                </c:pt>
                <c:pt idx="2371">
                  <c:v>138.62</c:v>
                </c:pt>
                <c:pt idx="2372">
                  <c:v>138.63999999999999</c:v>
                </c:pt>
                <c:pt idx="2373">
                  <c:v>138.66</c:v>
                </c:pt>
                <c:pt idx="2374">
                  <c:v>138.68</c:v>
                </c:pt>
                <c:pt idx="2375">
                  <c:v>138.69999999999999</c:v>
                </c:pt>
                <c:pt idx="2376">
                  <c:v>138.72</c:v>
                </c:pt>
                <c:pt idx="2377">
                  <c:v>138.73999999999998</c:v>
                </c:pt>
                <c:pt idx="2378">
                  <c:v>138.76000000000002</c:v>
                </c:pt>
                <c:pt idx="2379">
                  <c:v>138.78</c:v>
                </c:pt>
                <c:pt idx="2380">
                  <c:v>138.80000000000001</c:v>
                </c:pt>
                <c:pt idx="2381">
                  <c:v>138.82000000000031</c:v>
                </c:pt>
                <c:pt idx="2382">
                  <c:v>138.84</c:v>
                </c:pt>
                <c:pt idx="2383">
                  <c:v>138.86000000000001</c:v>
                </c:pt>
                <c:pt idx="2384">
                  <c:v>138.88000000000034</c:v>
                </c:pt>
                <c:pt idx="2385">
                  <c:v>138.9</c:v>
                </c:pt>
                <c:pt idx="2386">
                  <c:v>138.92000000000004</c:v>
                </c:pt>
                <c:pt idx="2387">
                  <c:v>138.94</c:v>
                </c:pt>
                <c:pt idx="2388">
                  <c:v>138.96</c:v>
                </c:pt>
                <c:pt idx="2389">
                  <c:v>138.97999999999999</c:v>
                </c:pt>
                <c:pt idx="2390">
                  <c:v>139</c:v>
                </c:pt>
                <c:pt idx="2391">
                  <c:v>139.02000000000001</c:v>
                </c:pt>
                <c:pt idx="2392">
                  <c:v>139.04</c:v>
                </c:pt>
                <c:pt idx="2393">
                  <c:v>139.06</c:v>
                </c:pt>
                <c:pt idx="2394">
                  <c:v>139.08000000000001</c:v>
                </c:pt>
                <c:pt idx="2395">
                  <c:v>139.1</c:v>
                </c:pt>
                <c:pt idx="2396">
                  <c:v>139.12</c:v>
                </c:pt>
                <c:pt idx="2397">
                  <c:v>139.13999999999999</c:v>
                </c:pt>
                <c:pt idx="2398">
                  <c:v>139.16</c:v>
                </c:pt>
                <c:pt idx="2399">
                  <c:v>139.18</c:v>
                </c:pt>
                <c:pt idx="2400">
                  <c:v>139.19999999999999</c:v>
                </c:pt>
                <c:pt idx="2401">
                  <c:v>139.22</c:v>
                </c:pt>
                <c:pt idx="2402">
                  <c:v>139.23999999999998</c:v>
                </c:pt>
                <c:pt idx="2403">
                  <c:v>139.26</c:v>
                </c:pt>
                <c:pt idx="2404">
                  <c:v>139.28</c:v>
                </c:pt>
                <c:pt idx="2405">
                  <c:v>139.30000000000001</c:v>
                </c:pt>
                <c:pt idx="2406">
                  <c:v>139.32000000000031</c:v>
                </c:pt>
                <c:pt idx="2407">
                  <c:v>139.34</c:v>
                </c:pt>
                <c:pt idx="2408">
                  <c:v>139.36000000000001</c:v>
                </c:pt>
                <c:pt idx="2409">
                  <c:v>139.38000000000031</c:v>
                </c:pt>
                <c:pt idx="2410">
                  <c:v>139.4</c:v>
                </c:pt>
                <c:pt idx="2411">
                  <c:v>139.41999999999999</c:v>
                </c:pt>
                <c:pt idx="2412">
                  <c:v>139.44</c:v>
                </c:pt>
                <c:pt idx="2413">
                  <c:v>139.46</c:v>
                </c:pt>
                <c:pt idx="2414">
                  <c:v>139.47999999999999</c:v>
                </c:pt>
                <c:pt idx="2415">
                  <c:v>139.5</c:v>
                </c:pt>
                <c:pt idx="2416">
                  <c:v>139.51999999999998</c:v>
                </c:pt>
                <c:pt idx="2417">
                  <c:v>139.54</c:v>
                </c:pt>
                <c:pt idx="2418">
                  <c:v>139.55999999999997</c:v>
                </c:pt>
                <c:pt idx="2419">
                  <c:v>139.58000000000001</c:v>
                </c:pt>
                <c:pt idx="2420">
                  <c:v>139.6</c:v>
                </c:pt>
                <c:pt idx="2421">
                  <c:v>139.62</c:v>
                </c:pt>
                <c:pt idx="2422">
                  <c:v>139.63999999999999</c:v>
                </c:pt>
                <c:pt idx="2423">
                  <c:v>139.66</c:v>
                </c:pt>
                <c:pt idx="2424">
                  <c:v>139.67999999999998</c:v>
                </c:pt>
                <c:pt idx="2425">
                  <c:v>139.69999999999999</c:v>
                </c:pt>
                <c:pt idx="2426">
                  <c:v>139.72</c:v>
                </c:pt>
                <c:pt idx="2427">
                  <c:v>139.73999999999998</c:v>
                </c:pt>
                <c:pt idx="2428">
                  <c:v>139.76</c:v>
                </c:pt>
                <c:pt idx="2429">
                  <c:v>139.78</c:v>
                </c:pt>
                <c:pt idx="2430">
                  <c:v>139.79999999999998</c:v>
                </c:pt>
                <c:pt idx="2431">
                  <c:v>139.82000000000031</c:v>
                </c:pt>
                <c:pt idx="2432">
                  <c:v>139.83999999999997</c:v>
                </c:pt>
                <c:pt idx="2433">
                  <c:v>139.86000000000001</c:v>
                </c:pt>
                <c:pt idx="2434">
                  <c:v>139.88000000000031</c:v>
                </c:pt>
                <c:pt idx="2435">
                  <c:v>139.9</c:v>
                </c:pt>
                <c:pt idx="2436">
                  <c:v>139.91999999999999</c:v>
                </c:pt>
                <c:pt idx="2437">
                  <c:v>139.94</c:v>
                </c:pt>
                <c:pt idx="2438">
                  <c:v>139.96</c:v>
                </c:pt>
                <c:pt idx="2439">
                  <c:v>139.97999999999999</c:v>
                </c:pt>
                <c:pt idx="2440">
                  <c:v>140</c:v>
                </c:pt>
                <c:pt idx="2441">
                  <c:v>140.02000000000001</c:v>
                </c:pt>
                <c:pt idx="2442">
                  <c:v>140.04</c:v>
                </c:pt>
                <c:pt idx="2443">
                  <c:v>140.06</c:v>
                </c:pt>
                <c:pt idx="2444">
                  <c:v>140.07999999999998</c:v>
                </c:pt>
                <c:pt idx="2445">
                  <c:v>140.1</c:v>
                </c:pt>
                <c:pt idx="2446">
                  <c:v>140.11999999999998</c:v>
                </c:pt>
                <c:pt idx="2447">
                  <c:v>140.13999999999999</c:v>
                </c:pt>
                <c:pt idx="2448">
                  <c:v>140.16</c:v>
                </c:pt>
                <c:pt idx="2449">
                  <c:v>140.18</c:v>
                </c:pt>
                <c:pt idx="2450">
                  <c:v>140.19999999999999</c:v>
                </c:pt>
                <c:pt idx="2451">
                  <c:v>140.22</c:v>
                </c:pt>
                <c:pt idx="2452">
                  <c:v>140.23999999999998</c:v>
                </c:pt>
                <c:pt idx="2453">
                  <c:v>140.26000000000002</c:v>
                </c:pt>
                <c:pt idx="2454">
                  <c:v>140.28</c:v>
                </c:pt>
                <c:pt idx="2455">
                  <c:v>140.30000000000001</c:v>
                </c:pt>
                <c:pt idx="2456">
                  <c:v>140.32000000000031</c:v>
                </c:pt>
                <c:pt idx="2457">
                  <c:v>140.34</c:v>
                </c:pt>
                <c:pt idx="2458">
                  <c:v>140.36000000000001</c:v>
                </c:pt>
                <c:pt idx="2459">
                  <c:v>140.38000000000031</c:v>
                </c:pt>
                <c:pt idx="2460">
                  <c:v>140.4</c:v>
                </c:pt>
                <c:pt idx="2461">
                  <c:v>140.42000000000004</c:v>
                </c:pt>
                <c:pt idx="2462">
                  <c:v>140.44</c:v>
                </c:pt>
                <c:pt idx="2463">
                  <c:v>140.46</c:v>
                </c:pt>
                <c:pt idx="2464">
                  <c:v>140.47999999999999</c:v>
                </c:pt>
                <c:pt idx="2465">
                  <c:v>140.5</c:v>
                </c:pt>
                <c:pt idx="2466">
                  <c:v>140.51999999999998</c:v>
                </c:pt>
                <c:pt idx="2467">
                  <c:v>140.54000000000002</c:v>
                </c:pt>
                <c:pt idx="2468">
                  <c:v>140.56</c:v>
                </c:pt>
                <c:pt idx="2469">
                  <c:v>140.58000000000001</c:v>
                </c:pt>
                <c:pt idx="2470">
                  <c:v>140.6</c:v>
                </c:pt>
                <c:pt idx="2471">
                  <c:v>140.62</c:v>
                </c:pt>
                <c:pt idx="2472">
                  <c:v>140.63999999999999</c:v>
                </c:pt>
                <c:pt idx="2473">
                  <c:v>140.66</c:v>
                </c:pt>
                <c:pt idx="2474">
                  <c:v>140.68</c:v>
                </c:pt>
                <c:pt idx="2475">
                  <c:v>140.70000000000002</c:v>
                </c:pt>
                <c:pt idx="2476">
                  <c:v>140.72</c:v>
                </c:pt>
                <c:pt idx="2477">
                  <c:v>140.73999999999998</c:v>
                </c:pt>
                <c:pt idx="2478">
                  <c:v>140.76</c:v>
                </c:pt>
                <c:pt idx="2479">
                  <c:v>140.78</c:v>
                </c:pt>
                <c:pt idx="2480">
                  <c:v>140.79999999999998</c:v>
                </c:pt>
                <c:pt idx="2481">
                  <c:v>140.82000000000033</c:v>
                </c:pt>
                <c:pt idx="2482">
                  <c:v>140.84</c:v>
                </c:pt>
                <c:pt idx="2483">
                  <c:v>140.86000000000001</c:v>
                </c:pt>
                <c:pt idx="2484">
                  <c:v>140.88000000000031</c:v>
                </c:pt>
                <c:pt idx="2485">
                  <c:v>140.9</c:v>
                </c:pt>
                <c:pt idx="2486">
                  <c:v>140.91999999999999</c:v>
                </c:pt>
                <c:pt idx="2487">
                  <c:v>140.94</c:v>
                </c:pt>
                <c:pt idx="2488">
                  <c:v>140.96</c:v>
                </c:pt>
                <c:pt idx="2489">
                  <c:v>140.98000000000027</c:v>
                </c:pt>
                <c:pt idx="2490">
                  <c:v>141</c:v>
                </c:pt>
                <c:pt idx="2491">
                  <c:v>141.02000000000001</c:v>
                </c:pt>
                <c:pt idx="2492">
                  <c:v>141.04</c:v>
                </c:pt>
                <c:pt idx="2493">
                  <c:v>141.06</c:v>
                </c:pt>
                <c:pt idx="2494">
                  <c:v>141.07999999999998</c:v>
                </c:pt>
                <c:pt idx="2495">
                  <c:v>141.10000000000002</c:v>
                </c:pt>
                <c:pt idx="2496">
                  <c:v>141.12</c:v>
                </c:pt>
                <c:pt idx="2497">
                  <c:v>141.13999999999999</c:v>
                </c:pt>
                <c:pt idx="2498">
                  <c:v>141.16</c:v>
                </c:pt>
                <c:pt idx="2499">
                  <c:v>141.18</c:v>
                </c:pt>
              </c:numCache>
            </c:numRef>
          </c:xVal>
          <c:yVal>
            <c:numRef>
              <c:f>Sheet1!$D$1:$D$2500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8</c:v>
                </c:pt>
                <c:pt idx="13">
                  <c:v>4</c:v>
                </c:pt>
                <c:pt idx="14">
                  <c:v>4</c:v>
                </c:pt>
                <c:pt idx="15">
                  <c:v>8</c:v>
                </c:pt>
                <c:pt idx="16">
                  <c:v>8</c:v>
                </c:pt>
                <c:pt idx="17">
                  <c:v>4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8</c:v>
                </c:pt>
                <c:pt idx="70">
                  <c:v>8</c:v>
                </c:pt>
                <c:pt idx="71">
                  <c:v>8</c:v>
                </c:pt>
                <c:pt idx="72">
                  <c:v>8</c:v>
                </c:pt>
                <c:pt idx="73">
                  <c:v>8</c:v>
                </c:pt>
                <c:pt idx="74">
                  <c:v>8</c:v>
                </c:pt>
                <c:pt idx="75">
                  <c:v>8</c:v>
                </c:pt>
                <c:pt idx="76">
                  <c:v>8</c:v>
                </c:pt>
                <c:pt idx="77">
                  <c:v>8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8</c:v>
                </c:pt>
                <c:pt idx="130">
                  <c:v>8</c:v>
                </c:pt>
                <c:pt idx="131">
                  <c:v>8</c:v>
                </c:pt>
                <c:pt idx="132">
                  <c:v>8</c:v>
                </c:pt>
                <c:pt idx="133">
                  <c:v>8</c:v>
                </c:pt>
                <c:pt idx="134">
                  <c:v>8</c:v>
                </c:pt>
                <c:pt idx="135">
                  <c:v>8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-4</c:v>
                </c:pt>
                <c:pt idx="221">
                  <c:v>-4</c:v>
                </c:pt>
                <c:pt idx="222">
                  <c:v>-4</c:v>
                </c:pt>
                <c:pt idx="223">
                  <c:v>-4</c:v>
                </c:pt>
                <c:pt idx="224">
                  <c:v>-4</c:v>
                </c:pt>
                <c:pt idx="225">
                  <c:v>-4</c:v>
                </c:pt>
                <c:pt idx="226">
                  <c:v>-4</c:v>
                </c:pt>
                <c:pt idx="227">
                  <c:v>-4</c:v>
                </c:pt>
                <c:pt idx="228">
                  <c:v>-4</c:v>
                </c:pt>
                <c:pt idx="229">
                  <c:v>-8</c:v>
                </c:pt>
                <c:pt idx="230">
                  <c:v>-8</c:v>
                </c:pt>
                <c:pt idx="231">
                  <c:v>-8</c:v>
                </c:pt>
                <c:pt idx="232">
                  <c:v>-8</c:v>
                </c:pt>
                <c:pt idx="233">
                  <c:v>-8</c:v>
                </c:pt>
                <c:pt idx="234">
                  <c:v>-8</c:v>
                </c:pt>
                <c:pt idx="235">
                  <c:v>-8</c:v>
                </c:pt>
                <c:pt idx="236">
                  <c:v>-8</c:v>
                </c:pt>
                <c:pt idx="237">
                  <c:v>-12</c:v>
                </c:pt>
                <c:pt idx="238">
                  <c:v>-12</c:v>
                </c:pt>
                <c:pt idx="239">
                  <c:v>-12</c:v>
                </c:pt>
                <c:pt idx="240">
                  <c:v>-12</c:v>
                </c:pt>
                <c:pt idx="241">
                  <c:v>-12</c:v>
                </c:pt>
                <c:pt idx="242">
                  <c:v>-12</c:v>
                </c:pt>
                <c:pt idx="243">
                  <c:v>-12</c:v>
                </c:pt>
                <c:pt idx="244">
                  <c:v>-16</c:v>
                </c:pt>
                <c:pt idx="245">
                  <c:v>-16</c:v>
                </c:pt>
                <c:pt idx="246">
                  <c:v>-16</c:v>
                </c:pt>
                <c:pt idx="247">
                  <c:v>-16</c:v>
                </c:pt>
                <c:pt idx="248">
                  <c:v>-16</c:v>
                </c:pt>
                <c:pt idx="249">
                  <c:v>-20</c:v>
                </c:pt>
                <c:pt idx="250">
                  <c:v>-20</c:v>
                </c:pt>
                <c:pt idx="251">
                  <c:v>-20</c:v>
                </c:pt>
                <c:pt idx="252">
                  <c:v>-20</c:v>
                </c:pt>
                <c:pt idx="253">
                  <c:v>-24</c:v>
                </c:pt>
                <c:pt idx="254">
                  <c:v>-24</c:v>
                </c:pt>
                <c:pt idx="255">
                  <c:v>-24</c:v>
                </c:pt>
                <c:pt idx="256">
                  <c:v>-24</c:v>
                </c:pt>
                <c:pt idx="257">
                  <c:v>-28</c:v>
                </c:pt>
                <c:pt idx="258">
                  <c:v>-28</c:v>
                </c:pt>
                <c:pt idx="259">
                  <c:v>-28</c:v>
                </c:pt>
                <c:pt idx="260">
                  <c:v>-28</c:v>
                </c:pt>
                <c:pt idx="261">
                  <c:v>-32</c:v>
                </c:pt>
                <c:pt idx="262">
                  <c:v>-32</c:v>
                </c:pt>
                <c:pt idx="263">
                  <c:v>-32</c:v>
                </c:pt>
                <c:pt idx="264">
                  <c:v>-36</c:v>
                </c:pt>
                <c:pt idx="265">
                  <c:v>-36</c:v>
                </c:pt>
                <c:pt idx="266">
                  <c:v>-36</c:v>
                </c:pt>
                <c:pt idx="267">
                  <c:v>-40</c:v>
                </c:pt>
                <c:pt idx="268">
                  <c:v>-40</c:v>
                </c:pt>
                <c:pt idx="269">
                  <c:v>-44</c:v>
                </c:pt>
                <c:pt idx="270">
                  <c:v>-44</c:v>
                </c:pt>
                <c:pt idx="271">
                  <c:v>-44</c:v>
                </c:pt>
                <c:pt idx="272">
                  <c:v>-48</c:v>
                </c:pt>
                <c:pt idx="273">
                  <c:v>-48</c:v>
                </c:pt>
                <c:pt idx="274">
                  <c:v>-52</c:v>
                </c:pt>
                <c:pt idx="275">
                  <c:v>-52</c:v>
                </c:pt>
                <c:pt idx="276">
                  <c:v>-56</c:v>
                </c:pt>
                <c:pt idx="277">
                  <c:v>-56</c:v>
                </c:pt>
                <c:pt idx="278">
                  <c:v>-60</c:v>
                </c:pt>
                <c:pt idx="279">
                  <c:v>-60</c:v>
                </c:pt>
                <c:pt idx="280">
                  <c:v>-64</c:v>
                </c:pt>
                <c:pt idx="281">
                  <c:v>-64</c:v>
                </c:pt>
                <c:pt idx="282">
                  <c:v>-68</c:v>
                </c:pt>
                <c:pt idx="283">
                  <c:v>-68</c:v>
                </c:pt>
                <c:pt idx="284">
                  <c:v>-72</c:v>
                </c:pt>
                <c:pt idx="285">
                  <c:v>-72</c:v>
                </c:pt>
                <c:pt idx="286">
                  <c:v>-76</c:v>
                </c:pt>
                <c:pt idx="287">
                  <c:v>-76</c:v>
                </c:pt>
                <c:pt idx="288">
                  <c:v>-80</c:v>
                </c:pt>
                <c:pt idx="289">
                  <c:v>-84</c:v>
                </c:pt>
                <c:pt idx="290">
                  <c:v>-84</c:v>
                </c:pt>
                <c:pt idx="291">
                  <c:v>-88</c:v>
                </c:pt>
                <c:pt idx="292">
                  <c:v>-92</c:v>
                </c:pt>
                <c:pt idx="293">
                  <c:v>-92</c:v>
                </c:pt>
                <c:pt idx="294">
                  <c:v>-96</c:v>
                </c:pt>
                <c:pt idx="295">
                  <c:v>-100</c:v>
                </c:pt>
                <c:pt idx="296">
                  <c:v>-100</c:v>
                </c:pt>
                <c:pt idx="297">
                  <c:v>-104</c:v>
                </c:pt>
                <c:pt idx="298">
                  <c:v>-108</c:v>
                </c:pt>
                <c:pt idx="299">
                  <c:v>-108</c:v>
                </c:pt>
                <c:pt idx="300">
                  <c:v>-112</c:v>
                </c:pt>
                <c:pt idx="301">
                  <c:v>-116</c:v>
                </c:pt>
                <c:pt idx="302">
                  <c:v>-120</c:v>
                </c:pt>
                <c:pt idx="303">
                  <c:v>-124</c:v>
                </c:pt>
                <c:pt idx="304">
                  <c:v>-124</c:v>
                </c:pt>
                <c:pt idx="305">
                  <c:v>-128</c:v>
                </c:pt>
                <c:pt idx="306">
                  <c:v>-132</c:v>
                </c:pt>
                <c:pt idx="307">
                  <c:v>-136</c:v>
                </c:pt>
                <c:pt idx="308">
                  <c:v>-140</c:v>
                </c:pt>
                <c:pt idx="309">
                  <c:v>-140</c:v>
                </c:pt>
                <c:pt idx="310">
                  <c:v>-144</c:v>
                </c:pt>
                <c:pt idx="311">
                  <c:v>-148</c:v>
                </c:pt>
                <c:pt idx="312">
                  <c:v>-152</c:v>
                </c:pt>
                <c:pt idx="313">
                  <c:v>-156</c:v>
                </c:pt>
                <c:pt idx="314">
                  <c:v>-160</c:v>
                </c:pt>
                <c:pt idx="315">
                  <c:v>-164</c:v>
                </c:pt>
                <c:pt idx="316">
                  <c:v>-168</c:v>
                </c:pt>
                <c:pt idx="317">
                  <c:v>-172</c:v>
                </c:pt>
                <c:pt idx="318">
                  <c:v>-176</c:v>
                </c:pt>
                <c:pt idx="319">
                  <c:v>-180</c:v>
                </c:pt>
                <c:pt idx="320">
                  <c:v>-184</c:v>
                </c:pt>
                <c:pt idx="321">
                  <c:v>-188</c:v>
                </c:pt>
                <c:pt idx="322">
                  <c:v>-192</c:v>
                </c:pt>
                <c:pt idx="323">
                  <c:v>-196</c:v>
                </c:pt>
                <c:pt idx="324">
                  <c:v>-200</c:v>
                </c:pt>
                <c:pt idx="325">
                  <c:v>-204</c:v>
                </c:pt>
                <c:pt idx="326">
                  <c:v>-208</c:v>
                </c:pt>
                <c:pt idx="327">
                  <c:v>-212</c:v>
                </c:pt>
                <c:pt idx="328">
                  <c:v>-216</c:v>
                </c:pt>
                <c:pt idx="329">
                  <c:v>-220</c:v>
                </c:pt>
                <c:pt idx="330">
                  <c:v>-224</c:v>
                </c:pt>
                <c:pt idx="331">
                  <c:v>-228</c:v>
                </c:pt>
                <c:pt idx="332">
                  <c:v>-232</c:v>
                </c:pt>
                <c:pt idx="333">
                  <c:v>-236</c:v>
                </c:pt>
                <c:pt idx="334">
                  <c:v>-244</c:v>
                </c:pt>
                <c:pt idx="335">
                  <c:v>-248</c:v>
                </c:pt>
                <c:pt idx="336">
                  <c:v>-252</c:v>
                </c:pt>
                <c:pt idx="337">
                  <c:v>-256</c:v>
                </c:pt>
                <c:pt idx="338">
                  <c:v>-260</c:v>
                </c:pt>
                <c:pt idx="339">
                  <c:v>-264</c:v>
                </c:pt>
                <c:pt idx="340">
                  <c:v>-268</c:v>
                </c:pt>
                <c:pt idx="341">
                  <c:v>-272</c:v>
                </c:pt>
                <c:pt idx="342">
                  <c:v>-280</c:v>
                </c:pt>
                <c:pt idx="343">
                  <c:v>-284</c:v>
                </c:pt>
                <c:pt idx="344">
                  <c:v>-288</c:v>
                </c:pt>
                <c:pt idx="345">
                  <c:v>-292</c:v>
                </c:pt>
                <c:pt idx="346">
                  <c:v>-296</c:v>
                </c:pt>
                <c:pt idx="347">
                  <c:v>-300</c:v>
                </c:pt>
                <c:pt idx="348">
                  <c:v>-308</c:v>
                </c:pt>
                <c:pt idx="349">
                  <c:v>-312</c:v>
                </c:pt>
                <c:pt idx="350">
                  <c:v>-316</c:v>
                </c:pt>
                <c:pt idx="351">
                  <c:v>-320</c:v>
                </c:pt>
                <c:pt idx="352">
                  <c:v>-324</c:v>
                </c:pt>
                <c:pt idx="353">
                  <c:v>-328</c:v>
                </c:pt>
                <c:pt idx="354">
                  <c:v>-332</c:v>
                </c:pt>
                <c:pt idx="355">
                  <c:v>-336</c:v>
                </c:pt>
                <c:pt idx="356">
                  <c:v>-344</c:v>
                </c:pt>
                <c:pt idx="357">
                  <c:v>-348</c:v>
                </c:pt>
                <c:pt idx="358">
                  <c:v>-352</c:v>
                </c:pt>
                <c:pt idx="359">
                  <c:v>-356</c:v>
                </c:pt>
                <c:pt idx="360">
                  <c:v>-360</c:v>
                </c:pt>
                <c:pt idx="361">
                  <c:v>-364</c:v>
                </c:pt>
                <c:pt idx="362">
                  <c:v>-368</c:v>
                </c:pt>
                <c:pt idx="363">
                  <c:v>-376</c:v>
                </c:pt>
                <c:pt idx="364">
                  <c:v>-380</c:v>
                </c:pt>
                <c:pt idx="365">
                  <c:v>-384</c:v>
                </c:pt>
                <c:pt idx="366">
                  <c:v>-388</c:v>
                </c:pt>
                <c:pt idx="367">
                  <c:v>-392</c:v>
                </c:pt>
                <c:pt idx="368">
                  <c:v>-396</c:v>
                </c:pt>
                <c:pt idx="369">
                  <c:v>-400</c:v>
                </c:pt>
                <c:pt idx="370">
                  <c:v>-404</c:v>
                </c:pt>
                <c:pt idx="371">
                  <c:v>-408</c:v>
                </c:pt>
                <c:pt idx="372">
                  <c:v>-412</c:v>
                </c:pt>
                <c:pt idx="373">
                  <c:v>-416</c:v>
                </c:pt>
                <c:pt idx="374">
                  <c:v>-420</c:v>
                </c:pt>
                <c:pt idx="375">
                  <c:v>-424</c:v>
                </c:pt>
                <c:pt idx="376">
                  <c:v>-428</c:v>
                </c:pt>
                <c:pt idx="377">
                  <c:v>-432</c:v>
                </c:pt>
                <c:pt idx="378">
                  <c:v>-436</c:v>
                </c:pt>
                <c:pt idx="379">
                  <c:v>-440</c:v>
                </c:pt>
                <c:pt idx="380">
                  <c:v>-444</c:v>
                </c:pt>
                <c:pt idx="381">
                  <c:v>-448</c:v>
                </c:pt>
                <c:pt idx="382">
                  <c:v>-452</c:v>
                </c:pt>
                <c:pt idx="383">
                  <c:v>-452</c:v>
                </c:pt>
                <c:pt idx="384">
                  <c:v>-456</c:v>
                </c:pt>
                <c:pt idx="385">
                  <c:v>-460</c:v>
                </c:pt>
                <c:pt idx="386">
                  <c:v>-464</c:v>
                </c:pt>
                <c:pt idx="387">
                  <c:v>-468</c:v>
                </c:pt>
                <c:pt idx="388">
                  <c:v>-472</c:v>
                </c:pt>
                <c:pt idx="389">
                  <c:v>-472</c:v>
                </c:pt>
                <c:pt idx="390">
                  <c:v>-476</c:v>
                </c:pt>
                <c:pt idx="391">
                  <c:v>-480</c:v>
                </c:pt>
                <c:pt idx="392">
                  <c:v>-484</c:v>
                </c:pt>
                <c:pt idx="393">
                  <c:v>-484</c:v>
                </c:pt>
                <c:pt idx="394">
                  <c:v>-488</c:v>
                </c:pt>
                <c:pt idx="395">
                  <c:v>-492</c:v>
                </c:pt>
                <c:pt idx="396">
                  <c:v>-492</c:v>
                </c:pt>
                <c:pt idx="397">
                  <c:v>-496</c:v>
                </c:pt>
                <c:pt idx="398">
                  <c:v>-500</c:v>
                </c:pt>
                <c:pt idx="399">
                  <c:v>-500</c:v>
                </c:pt>
                <c:pt idx="400">
                  <c:v>-504</c:v>
                </c:pt>
                <c:pt idx="401">
                  <c:v>-504</c:v>
                </c:pt>
                <c:pt idx="402">
                  <c:v>-508</c:v>
                </c:pt>
                <c:pt idx="403">
                  <c:v>-508</c:v>
                </c:pt>
                <c:pt idx="404">
                  <c:v>-512</c:v>
                </c:pt>
                <c:pt idx="405">
                  <c:v>-512</c:v>
                </c:pt>
                <c:pt idx="406">
                  <c:v>-516</c:v>
                </c:pt>
                <c:pt idx="407">
                  <c:v>-516</c:v>
                </c:pt>
                <c:pt idx="408">
                  <c:v>-520</c:v>
                </c:pt>
                <c:pt idx="409">
                  <c:v>-520</c:v>
                </c:pt>
                <c:pt idx="410">
                  <c:v>-524</c:v>
                </c:pt>
                <c:pt idx="411">
                  <c:v>-524</c:v>
                </c:pt>
                <c:pt idx="412">
                  <c:v>-524</c:v>
                </c:pt>
                <c:pt idx="413">
                  <c:v>-528</c:v>
                </c:pt>
                <c:pt idx="414">
                  <c:v>-528</c:v>
                </c:pt>
                <c:pt idx="415">
                  <c:v>-528</c:v>
                </c:pt>
                <c:pt idx="416">
                  <c:v>-532</c:v>
                </c:pt>
                <c:pt idx="417">
                  <c:v>-532</c:v>
                </c:pt>
                <c:pt idx="418">
                  <c:v>-532</c:v>
                </c:pt>
                <c:pt idx="419">
                  <c:v>-532</c:v>
                </c:pt>
                <c:pt idx="420">
                  <c:v>-536</c:v>
                </c:pt>
                <c:pt idx="421">
                  <c:v>-536</c:v>
                </c:pt>
                <c:pt idx="422">
                  <c:v>-536</c:v>
                </c:pt>
                <c:pt idx="423">
                  <c:v>-536</c:v>
                </c:pt>
                <c:pt idx="424">
                  <c:v>-536</c:v>
                </c:pt>
                <c:pt idx="425">
                  <c:v>-536</c:v>
                </c:pt>
                <c:pt idx="426">
                  <c:v>-540</c:v>
                </c:pt>
                <c:pt idx="427">
                  <c:v>-540</c:v>
                </c:pt>
                <c:pt idx="428">
                  <c:v>-540</c:v>
                </c:pt>
                <c:pt idx="429">
                  <c:v>-540</c:v>
                </c:pt>
                <c:pt idx="430">
                  <c:v>-540</c:v>
                </c:pt>
                <c:pt idx="431">
                  <c:v>-540</c:v>
                </c:pt>
                <c:pt idx="432">
                  <c:v>-540</c:v>
                </c:pt>
                <c:pt idx="433">
                  <c:v>-540</c:v>
                </c:pt>
                <c:pt idx="434">
                  <c:v>-540</c:v>
                </c:pt>
                <c:pt idx="435">
                  <c:v>-540</c:v>
                </c:pt>
                <c:pt idx="436">
                  <c:v>-540</c:v>
                </c:pt>
                <c:pt idx="437">
                  <c:v>-540</c:v>
                </c:pt>
                <c:pt idx="438">
                  <c:v>-540</c:v>
                </c:pt>
                <c:pt idx="439">
                  <c:v>-540</c:v>
                </c:pt>
                <c:pt idx="440">
                  <c:v>-540</c:v>
                </c:pt>
                <c:pt idx="441">
                  <c:v>-536</c:v>
                </c:pt>
                <c:pt idx="442">
                  <c:v>-536</c:v>
                </c:pt>
                <c:pt idx="443">
                  <c:v>-536</c:v>
                </c:pt>
                <c:pt idx="444">
                  <c:v>-536</c:v>
                </c:pt>
                <c:pt idx="445">
                  <c:v>-536</c:v>
                </c:pt>
                <c:pt idx="446">
                  <c:v>-536</c:v>
                </c:pt>
                <c:pt idx="447">
                  <c:v>-536</c:v>
                </c:pt>
                <c:pt idx="448">
                  <c:v>-532</c:v>
                </c:pt>
                <c:pt idx="449">
                  <c:v>-532</c:v>
                </c:pt>
                <c:pt idx="450">
                  <c:v>-532</c:v>
                </c:pt>
                <c:pt idx="451">
                  <c:v>-532</c:v>
                </c:pt>
                <c:pt idx="452">
                  <c:v>-532</c:v>
                </c:pt>
                <c:pt idx="453">
                  <c:v>-528</c:v>
                </c:pt>
                <c:pt idx="454">
                  <c:v>-528</c:v>
                </c:pt>
                <c:pt idx="455">
                  <c:v>-528</c:v>
                </c:pt>
                <c:pt idx="456">
                  <c:v>-528</c:v>
                </c:pt>
                <c:pt idx="457">
                  <c:v>-524</c:v>
                </c:pt>
                <c:pt idx="458">
                  <c:v>-524</c:v>
                </c:pt>
                <c:pt idx="459">
                  <c:v>-524</c:v>
                </c:pt>
                <c:pt idx="460">
                  <c:v>-520</c:v>
                </c:pt>
                <c:pt idx="461">
                  <c:v>-520</c:v>
                </c:pt>
                <c:pt idx="462">
                  <c:v>-520</c:v>
                </c:pt>
                <c:pt idx="463">
                  <c:v>-520</c:v>
                </c:pt>
                <c:pt idx="464">
                  <c:v>-516</c:v>
                </c:pt>
                <c:pt idx="465">
                  <c:v>-516</c:v>
                </c:pt>
                <c:pt idx="466">
                  <c:v>-516</c:v>
                </c:pt>
                <c:pt idx="467">
                  <c:v>-512</c:v>
                </c:pt>
                <c:pt idx="468">
                  <c:v>-512</c:v>
                </c:pt>
                <c:pt idx="469">
                  <c:v>-512</c:v>
                </c:pt>
                <c:pt idx="470">
                  <c:v>-508</c:v>
                </c:pt>
                <c:pt idx="471">
                  <c:v>-508</c:v>
                </c:pt>
                <c:pt idx="472">
                  <c:v>-504</c:v>
                </c:pt>
                <c:pt idx="473">
                  <c:v>-504</c:v>
                </c:pt>
                <c:pt idx="474">
                  <c:v>-504</c:v>
                </c:pt>
                <c:pt idx="475">
                  <c:v>-500</c:v>
                </c:pt>
                <c:pt idx="476">
                  <c:v>-500</c:v>
                </c:pt>
                <c:pt idx="477">
                  <c:v>-500</c:v>
                </c:pt>
                <c:pt idx="478">
                  <c:v>-496</c:v>
                </c:pt>
                <c:pt idx="479">
                  <c:v>-496</c:v>
                </c:pt>
                <c:pt idx="480">
                  <c:v>-496</c:v>
                </c:pt>
                <c:pt idx="481">
                  <c:v>-492</c:v>
                </c:pt>
                <c:pt idx="482">
                  <c:v>-492</c:v>
                </c:pt>
                <c:pt idx="483">
                  <c:v>-488</c:v>
                </c:pt>
                <c:pt idx="484">
                  <c:v>-488</c:v>
                </c:pt>
                <c:pt idx="485">
                  <c:v>-488</c:v>
                </c:pt>
                <c:pt idx="486">
                  <c:v>-484</c:v>
                </c:pt>
                <c:pt idx="487">
                  <c:v>-484</c:v>
                </c:pt>
                <c:pt idx="488">
                  <c:v>-484</c:v>
                </c:pt>
                <c:pt idx="489">
                  <c:v>-480</c:v>
                </c:pt>
                <c:pt idx="490">
                  <c:v>-480</c:v>
                </c:pt>
                <c:pt idx="491">
                  <c:v>-476</c:v>
                </c:pt>
                <c:pt idx="492">
                  <c:v>-476</c:v>
                </c:pt>
                <c:pt idx="493">
                  <c:v>-476</c:v>
                </c:pt>
                <c:pt idx="494">
                  <c:v>-472</c:v>
                </c:pt>
                <c:pt idx="495">
                  <c:v>-472</c:v>
                </c:pt>
                <c:pt idx="496">
                  <c:v>-472</c:v>
                </c:pt>
                <c:pt idx="497">
                  <c:v>-468</c:v>
                </c:pt>
                <c:pt idx="498">
                  <c:v>-468</c:v>
                </c:pt>
                <c:pt idx="499">
                  <c:v>-468</c:v>
                </c:pt>
                <c:pt idx="500">
                  <c:v>-464</c:v>
                </c:pt>
                <c:pt idx="501">
                  <c:v>-464</c:v>
                </c:pt>
                <c:pt idx="502">
                  <c:v>-460</c:v>
                </c:pt>
                <c:pt idx="503">
                  <c:v>-460</c:v>
                </c:pt>
                <c:pt idx="504">
                  <c:v>-460</c:v>
                </c:pt>
                <c:pt idx="505">
                  <c:v>-456</c:v>
                </c:pt>
                <c:pt idx="506">
                  <c:v>-456</c:v>
                </c:pt>
                <c:pt idx="507">
                  <c:v>-456</c:v>
                </c:pt>
                <c:pt idx="508">
                  <c:v>-452</c:v>
                </c:pt>
                <c:pt idx="509">
                  <c:v>-452</c:v>
                </c:pt>
                <c:pt idx="510">
                  <c:v>-452</c:v>
                </c:pt>
                <c:pt idx="511">
                  <c:v>-448</c:v>
                </c:pt>
                <c:pt idx="512">
                  <c:v>-448</c:v>
                </c:pt>
                <c:pt idx="513">
                  <c:v>-448</c:v>
                </c:pt>
                <c:pt idx="514">
                  <c:v>-444</c:v>
                </c:pt>
                <c:pt idx="515">
                  <c:v>-444</c:v>
                </c:pt>
                <c:pt idx="516">
                  <c:v>-444</c:v>
                </c:pt>
                <c:pt idx="517">
                  <c:v>-440</c:v>
                </c:pt>
                <c:pt idx="518">
                  <c:v>-440</c:v>
                </c:pt>
                <c:pt idx="519">
                  <c:v>-440</c:v>
                </c:pt>
                <c:pt idx="520">
                  <c:v>-440</c:v>
                </c:pt>
                <c:pt idx="521">
                  <c:v>-436</c:v>
                </c:pt>
                <c:pt idx="522">
                  <c:v>-436</c:v>
                </c:pt>
                <c:pt idx="523">
                  <c:v>-436</c:v>
                </c:pt>
                <c:pt idx="524">
                  <c:v>-432</c:v>
                </c:pt>
                <c:pt idx="525">
                  <c:v>-432</c:v>
                </c:pt>
                <c:pt idx="526">
                  <c:v>-432</c:v>
                </c:pt>
                <c:pt idx="527">
                  <c:v>-432</c:v>
                </c:pt>
                <c:pt idx="528">
                  <c:v>-428</c:v>
                </c:pt>
                <c:pt idx="529">
                  <c:v>-428</c:v>
                </c:pt>
                <c:pt idx="530">
                  <c:v>-428</c:v>
                </c:pt>
                <c:pt idx="531">
                  <c:v>-424</c:v>
                </c:pt>
                <c:pt idx="532">
                  <c:v>-424</c:v>
                </c:pt>
                <c:pt idx="533">
                  <c:v>-424</c:v>
                </c:pt>
                <c:pt idx="534">
                  <c:v>-424</c:v>
                </c:pt>
                <c:pt idx="535">
                  <c:v>-420</c:v>
                </c:pt>
                <c:pt idx="536">
                  <c:v>-420</c:v>
                </c:pt>
                <c:pt idx="537">
                  <c:v>-420</c:v>
                </c:pt>
                <c:pt idx="538">
                  <c:v>-420</c:v>
                </c:pt>
                <c:pt idx="539">
                  <c:v>-416</c:v>
                </c:pt>
                <c:pt idx="540">
                  <c:v>-416</c:v>
                </c:pt>
                <c:pt idx="541">
                  <c:v>-416</c:v>
                </c:pt>
                <c:pt idx="542">
                  <c:v>-416</c:v>
                </c:pt>
                <c:pt idx="543">
                  <c:v>-416</c:v>
                </c:pt>
                <c:pt idx="544">
                  <c:v>-412</c:v>
                </c:pt>
                <c:pt idx="545">
                  <c:v>-412</c:v>
                </c:pt>
                <c:pt idx="546">
                  <c:v>-412</c:v>
                </c:pt>
                <c:pt idx="547">
                  <c:v>-412</c:v>
                </c:pt>
                <c:pt idx="548">
                  <c:v>-408</c:v>
                </c:pt>
                <c:pt idx="549">
                  <c:v>-408</c:v>
                </c:pt>
                <c:pt idx="550">
                  <c:v>-408</c:v>
                </c:pt>
                <c:pt idx="551">
                  <c:v>-408</c:v>
                </c:pt>
                <c:pt idx="552">
                  <c:v>-408</c:v>
                </c:pt>
                <c:pt idx="553">
                  <c:v>-404</c:v>
                </c:pt>
                <c:pt idx="554">
                  <c:v>-404</c:v>
                </c:pt>
                <c:pt idx="555">
                  <c:v>-404</c:v>
                </c:pt>
                <c:pt idx="556">
                  <c:v>-404</c:v>
                </c:pt>
                <c:pt idx="557">
                  <c:v>-400</c:v>
                </c:pt>
                <c:pt idx="558">
                  <c:v>-400</c:v>
                </c:pt>
                <c:pt idx="559">
                  <c:v>-400</c:v>
                </c:pt>
                <c:pt idx="560">
                  <c:v>-400</c:v>
                </c:pt>
                <c:pt idx="561">
                  <c:v>-400</c:v>
                </c:pt>
                <c:pt idx="562">
                  <c:v>-396</c:v>
                </c:pt>
                <c:pt idx="563">
                  <c:v>-396</c:v>
                </c:pt>
                <c:pt idx="564">
                  <c:v>-396</c:v>
                </c:pt>
                <c:pt idx="565">
                  <c:v>-396</c:v>
                </c:pt>
                <c:pt idx="566">
                  <c:v>-396</c:v>
                </c:pt>
                <c:pt idx="567">
                  <c:v>-392</c:v>
                </c:pt>
                <c:pt idx="568">
                  <c:v>-392</c:v>
                </c:pt>
                <c:pt idx="569">
                  <c:v>-392</c:v>
                </c:pt>
                <c:pt idx="570">
                  <c:v>-392</c:v>
                </c:pt>
                <c:pt idx="571">
                  <c:v>-392</c:v>
                </c:pt>
                <c:pt idx="572">
                  <c:v>-388</c:v>
                </c:pt>
                <c:pt idx="573">
                  <c:v>-388</c:v>
                </c:pt>
                <c:pt idx="574">
                  <c:v>-388</c:v>
                </c:pt>
                <c:pt idx="575">
                  <c:v>-388</c:v>
                </c:pt>
                <c:pt idx="576">
                  <c:v>-384</c:v>
                </c:pt>
                <c:pt idx="577">
                  <c:v>-384</c:v>
                </c:pt>
                <c:pt idx="578">
                  <c:v>-384</c:v>
                </c:pt>
                <c:pt idx="579">
                  <c:v>-384</c:v>
                </c:pt>
                <c:pt idx="580">
                  <c:v>-384</c:v>
                </c:pt>
                <c:pt idx="581">
                  <c:v>-380</c:v>
                </c:pt>
                <c:pt idx="582">
                  <c:v>-380</c:v>
                </c:pt>
                <c:pt idx="583">
                  <c:v>-380</c:v>
                </c:pt>
                <c:pt idx="584">
                  <c:v>-380</c:v>
                </c:pt>
                <c:pt idx="585">
                  <c:v>-380</c:v>
                </c:pt>
                <c:pt idx="586">
                  <c:v>-376</c:v>
                </c:pt>
                <c:pt idx="587">
                  <c:v>-376</c:v>
                </c:pt>
                <c:pt idx="588">
                  <c:v>-376</c:v>
                </c:pt>
                <c:pt idx="589">
                  <c:v>-376</c:v>
                </c:pt>
                <c:pt idx="590">
                  <c:v>-372</c:v>
                </c:pt>
                <c:pt idx="591">
                  <c:v>-372</c:v>
                </c:pt>
                <c:pt idx="592">
                  <c:v>-372</c:v>
                </c:pt>
                <c:pt idx="593">
                  <c:v>-372</c:v>
                </c:pt>
                <c:pt idx="594">
                  <c:v>-372</c:v>
                </c:pt>
                <c:pt idx="595">
                  <c:v>-368</c:v>
                </c:pt>
                <c:pt idx="596">
                  <c:v>-368</c:v>
                </c:pt>
                <c:pt idx="597">
                  <c:v>-368</c:v>
                </c:pt>
                <c:pt idx="598">
                  <c:v>-368</c:v>
                </c:pt>
                <c:pt idx="599">
                  <c:v>-368</c:v>
                </c:pt>
                <c:pt idx="600">
                  <c:v>-364</c:v>
                </c:pt>
                <c:pt idx="601">
                  <c:v>-364</c:v>
                </c:pt>
                <c:pt idx="602">
                  <c:v>-364</c:v>
                </c:pt>
                <c:pt idx="603">
                  <c:v>-364</c:v>
                </c:pt>
                <c:pt idx="604">
                  <c:v>-360</c:v>
                </c:pt>
                <c:pt idx="605">
                  <c:v>-360</c:v>
                </c:pt>
                <c:pt idx="606">
                  <c:v>-360</c:v>
                </c:pt>
                <c:pt idx="607">
                  <c:v>-360</c:v>
                </c:pt>
                <c:pt idx="608">
                  <c:v>-356</c:v>
                </c:pt>
                <c:pt idx="609">
                  <c:v>-356</c:v>
                </c:pt>
                <c:pt idx="610">
                  <c:v>-356</c:v>
                </c:pt>
                <c:pt idx="611">
                  <c:v>-356</c:v>
                </c:pt>
                <c:pt idx="612">
                  <c:v>-356</c:v>
                </c:pt>
                <c:pt idx="613">
                  <c:v>-352</c:v>
                </c:pt>
                <c:pt idx="614">
                  <c:v>-352</c:v>
                </c:pt>
                <c:pt idx="615">
                  <c:v>-352</c:v>
                </c:pt>
                <c:pt idx="616">
                  <c:v>-352</c:v>
                </c:pt>
                <c:pt idx="617">
                  <c:v>-348</c:v>
                </c:pt>
                <c:pt idx="618">
                  <c:v>-348</c:v>
                </c:pt>
                <c:pt idx="619">
                  <c:v>-348</c:v>
                </c:pt>
                <c:pt idx="620">
                  <c:v>-348</c:v>
                </c:pt>
                <c:pt idx="621">
                  <c:v>-344</c:v>
                </c:pt>
                <c:pt idx="622">
                  <c:v>-344</c:v>
                </c:pt>
                <c:pt idx="623">
                  <c:v>-344</c:v>
                </c:pt>
                <c:pt idx="624">
                  <c:v>-344</c:v>
                </c:pt>
                <c:pt idx="625">
                  <c:v>-340</c:v>
                </c:pt>
                <c:pt idx="626">
                  <c:v>-340</c:v>
                </c:pt>
                <c:pt idx="627">
                  <c:v>-340</c:v>
                </c:pt>
                <c:pt idx="628">
                  <c:v>-340</c:v>
                </c:pt>
                <c:pt idx="629">
                  <c:v>-336</c:v>
                </c:pt>
                <c:pt idx="630">
                  <c:v>-336</c:v>
                </c:pt>
                <c:pt idx="631">
                  <c:v>-336</c:v>
                </c:pt>
                <c:pt idx="632">
                  <c:v>-336</c:v>
                </c:pt>
                <c:pt idx="633">
                  <c:v>-332</c:v>
                </c:pt>
                <c:pt idx="634">
                  <c:v>-332</c:v>
                </c:pt>
                <c:pt idx="635">
                  <c:v>-332</c:v>
                </c:pt>
                <c:pt idx="636">
                  <c:v>-332</c:v>
                </c:pt>
                <c:pt idx="637">
                  <c:v>-328</c:v>
                </c:pt>
                <c:pt idx="638">
                  <c:v>-328</c:v>
                </c:pt>
                <c:pt idx="639">
                  <c:v>-328</c:v>
                </c:pt>
                <c:pt idx="640">
                  <c:v>-328</c:v>
                </c:pt>
                <c:pt idx="641">
                  <c:v>-324</c:v>
                </c:pt>
                <c:pt idx="642">
                  <c:v>-324</c:v>
                </c:pt>
                <c:pt idx="643">
                  <c:v>-324</c:v>
                </c:pt>
                <c:pt idx="644">
                  <c:v>-324</c:v>
                </c:pt>
                <c:pt idx="645">
                  <c:v>-320</c:v>
                </c:pt>
                <c:pt idx="646">
                  <c:v>-320</c:v>
                </c:pt>
                <c:pt idx="647">
                  <c:v>-320</c:v>
                </c:pt>
                <c:pt idx="648">
                  <c:v>-320</c:v>
                </c:pt>
                <c:pt idx="649">
                  <c:v>-316</c:v>
                </c:pt>
                <c:pt idx="650">
                  <c:v>-316</c:v>
                </c:pt>
                <c:pt idx="651">
                  <c:v>-316</c:v>
                </c:pt>
                <c:pt idx="652">
                  <c:v>-316</c:v>
                </c:pt>
                <c:pt idx="653">
                  <c:v>-312</c:v>
                </c:pt>
                <c:pt idx="654">
                  <c:v>-312</c:v>
                </c:pt>
                <c:pt idx="655">
                  <c:v>-312</c:v>
                </c:pt>
                <c:pt idx="656">
                  <c:v>-312</c:v>
                </c:pt>
                <c:pt idx="657">
                  <c:v>-312</c:v>
                </c:pt>
                <c:pt idx="658">
                  <c:v>-308</c:v>
                </c:pt>
                <c:pt idx="659">
                  <c:v>-308</c:v>
                </c:pt>
                <c:pt idx="660">
                  <c:v>-308</c:v>
                </c:pt>
                <c:pt idx="661">
                  <c:v>-308</c:v>
                </c:pt>
                <c:pt idx="662">
                  <c:v>-304</c:v>
                </c:pt>
                <c:pt idx="663">
                  <c:v>-304</c:v>
                </c:pt>
                <c:pt idx="664">
                  <c:v>-304</c:v>
                </c:pt>
                <c:pt idx="665">
                  <c:v>-304</c:v>
                </c:pt>
                <c:pt idx="666">
                  <c:v>-300</c:v>
                </c:pt>
                <c:pt idx="667">
                  <c:v>-300</c:v>
                </c:pt>
                <c:pt idx="668">
                  <c:v>-300</c:v>
                </c:pt>
                <c:pt idx="669">
                  <c:v>-300</c:v>
                </c:pt>
                <c:pt idx="670">
                  <c:v>-300</c:v>
                </c:pt>
                <c:pt idx="671">
                  <c:v>-296</c:v>
                </c:pt>
                <c:pt idx="672">
                  <c:v>-296</c:v>
                </c:pt>
                <c:pt idx="673">
                  <c:v>-296</c:v>
                </c:pt>
                <c:pt idx="674">
                  <c:v>-296</c:v>
                </c:pt>
                <c:pt idx="675">
                  <c:v>-292</c:v>
                </c:pt>
                <c:pt idx="676">
                  <c:v>-292</c:v>
                </c:pt>
                <c:pt idx="677">
                  <c:v>-292</c:v>
                </c:pt>
                <c:pt idx="678">
                  <c:v>-292</c:v>
                </c:pt>
                <c:pt idx="679">
                  <c:v>-292</c:v>
                </c:pt>
                <c:pt idx="680">
                  <c:v>-288</c:v>
                </c:pt>
                <c:pt idx="681">
                  <c:v>-288</c:v>
                </c:pt>
                <c:pt idx="682">
                  <c:v>-288</c:v>
                </c:pt>
                <c:pt idx="683">
                  <c:v>-288</c:v>
                </c:pt>
                <c:pt idx="684">
                  <c:v>-288</c:v>
                </c:pt>
                <c:pt idx="685">
                  <c:v>-284</c:v>
                </c:pt>
                <c:pt idx="686">
                  <c:v>-284</c:v>
                </c:pt>
                <c:pt idx="687">
                  <c:v>-284</c:v>
                </c:pt>
                <c:pt idx="688">
                  <c:v>-284</c:v>
                </c:pt>
                <c:pt idx="689">
                  <c:v>-280</c:v>
                </c:pt>
                <c:pt idx="690">
                  <c:v>-280</c:v>
                </c:pt>
                <c:pt idx="691">
                  <c:v>-280</c:v>
                </c:pt>
                <c:pt idx="692">
                  <c:v>-280</c:v>
                </c:pt>
                <c:pt idx="693">
                  <c:v>-280</c:v>
                </c:pt>
                <c:pt idx="694">
                  <c:v>-280</c:v>
                </c:pt>
                <c:pt idx="695">
                  <c:v>-276</c:v>
                </c:pt>
                <c:pt idx="696">
                  <c:v>-276</c:v>
                </c:pt>
                <c:pt idx="697">
                  <c:v>-276</c:v>
                </c:pt>
                <c:pt idx="698">
                  <c:v>-276</c:v>
                </c:pt>
                <c:pt idx="699">
                  <c:v>-276</c:v>
                </c:pt>
                <c:pt idx="700">
                  <c:v>-272</c:v>
                </c:pt>
                <c:pt idx="701">
                  <c:v>-272</c:v>
                </c:pt>
                <c:pt idx="702">
                  <c:v>-272</c:v>
                </c:pt>
                <c:pt idx="703">
                  <c:v>-272</c:v>
                </c:pt>
                <c:pt idx="704">
                  <c:v>-272</c:v>
                </c:pt>
                <c:pt idx="705">
                  <c:v>-268</c:v>
                </c:pt>
                <c:pt idx="706">
                  <c:v>-268</c:v>
                </c:pt>
                <c:pt idx="707">
                  <c:v>-268</c:v>
                </c:pt>
                <c:pt idx="708">
                  <c:v>-268</c:v>
                </c:pt>
                <c:pt idx="709">
                  <c:v>-268</c:v>
                </c:pt>
                <c:pt idx="710">
                  <c:v>-268</c:v>
                </c:pt>
                <c:pt idx="711">
                  <c:v>-264</c:v>
                </c:pt>
                <c:pt idx="712">
                  <c:v>-264</c:v>
                </c:pt>
                <c:pt idx="713">
                  <c:v>-264</c:v>
                </c:pt>
                <c:pt idx="714">
                  <c:v>-264</c:v>
                </c:pt>
                <c:pt idx="715">
                  <c:v>-264</c:v>
                </c:pt>
                <c:pt idx="716">
                  <c:v>-264</c:v>
                </c:pt>
                <c:pt idx="717">
                  <c:v>-260</c:v>
                </c:pt>
                <c:pt idx="718">
                  <c:v>-260</c:v>
                </c:pt>
                <c:pt idx="719">
                  <c:v>-260</c:v>
                </c:pt>
                <c:pt idx="720">
                  <c:v>-260</c:v>
                </c:pt>
                <c:pt idx="721">
                  <c:v>-260</c:v>
                </c:pt>
                <c:pt idx="722">
                  <c:v>-260</c:v>
                </c:pt>
                <c:pt idx="723">
                  <c:v>-256</c:v>
                </c:pt>
                <c:pt idx="724">
                  <c:v>-256</c:v>
                </c:pt>
                <c:pt idx="725">
                  <c:v>-256</c:v>
                </c:pt>
                <c:pt idx="726">
                  <c:v>-256</c:v>
                </c:pt>
                <c:pt idx="727">
                  <c:v>-256</c:v>
                </c:pt>
                <c:pt idx="728">
                  <c:v>-256</c:v>
                </c:pt>
                <c:pt idx="729">
                  <c:v>-252</c:v>
                </c:pt>
                <c:pt idx="730">
                  <c:v>-252</c:v>
                </c:pt>
                <c:pt idx="731">
                  <c:v>-252</c:v>
                </c:pt>
                <c:pt idx="732">
                  <c:v>-252</c:v>
                </c:pt>
                <c:pt idx="733">
                  <c:v>-252</c:v>
                </c:pt>
                <c:pt idx="734">
                  <c:v>-252</c:v>
                </c:pt>
                <c:pt idx="735">
                  <c:v>-248</c:v>
                </c:pt>
                <c:pt idx="736">
                  <c:v>-248</c:v>
                </c:pt>
                <c:pt idx="737">
                  <c:v>-248</c:v>
                </c:pt>
                <c:pt idx="738">
                  <c:v>-248</c:v>
                </c:pt>
                <c:pt idx="739">
                  <c:v>-248</c:v>
                </c:pt>
                <c:pt idx="740">
                  <c:v>-248</c:v>
                </c:pt>
                <c:pt idx="741">
                  <c:v>-248</c:v>
                </c:pt>
                <c:pt idx="742">
                  <c:v>-244</c:v>
                </c:pt>
                <c:pt idx="743">
                  <c:v>-244</c:v>
                </c:pt>
                <c:pt idx="744">
                  <c:v>-244</c:v>
                </c:pt>
                <c:pt idx="745">
                  <c:v>-244</c:v>
                </c:pt>
                <c:pt idx="746">
                  <c:v>-244</c:v>
                </c:pt>
                <c:pt idx="747">
                  <c:v>-244</c:v>
                </c:pt>
                <c:pt idx="748">
                  <c:v>-240</c:v>
                </c:pt>
                <c:pt idx="749">
                  <c:v>-240</c:v>
                </c:pt>
                <c:pt idx="750">
                  <c:v>-240</c:v>
                </c:pt>
                <c:pt idx="751">
                  <c:v>-240</c:v>
                </c:pt>
                <c:pt idx="752">
                  <c:v>-240</c:v>
                </c:pt>
                <c:pt idx="753">
                  <c:v>-240</c:v>
                </c:pt>
                <c:pt idx="754">
                  <c:v>-240</c:v>
                </c:pt>
                <c:pt idx="755">
                  <c:v>-236</c:v>
                </c:pt>
                <c:pt idx="756">
                  <c:v>-236</c:v>
                </c:pt>
                <c:pt idx="757">
                  <c:v>-236</c:v>
                </c:pt>
                <c:pt idx="758">
                  <c:v>-236</c:v>
                </c:pt>
                <c:pt idx="759">
                  <c:v>-236</c:v>
                </c:pt>
                <c:pt idx="760">
                  <c:v>-236</c:v>
                </c:pt>
                <c:pt idx="761">
                  <c:v>-236</c:v>
                </c:pt>
                <c:pt idx="762">
                  <c:v>-236</c:v>
                </c:pt>
                <c:pt idx="763">
                  <c:v>-232</c:v>
                </c:pt>
                <c:pt idx="764">
                  <c:v>-232</c:v>
                </c:pt>
                <c:pt idx="765">
                  <c:v>-232</c:v>
                </c:pt>
                <c:pt idx="766">
                  <c:v>-232</c:v>
                </c:pt>
                <c:pt idx="767">
                  <c:v>-232</c:v>
                </c:pt>
                <c:pt idx="768">
                  <c:v>-232</c:v>
                </c:pt>
                <c:pt idx="769">
                  <c:v>-232</c:v>
                </c:pt>
                <c:pt idx="770">
                  <c:v>-228</c:v>
                </c:pt>
                <c:pt idx="771">
                  <c:v>-228</c:v>
                </c:pt>
                <c:pt idx="772">
                  <c:v>-228</c:v>
                </c:pt>
                <c:pt idx="773">
                  <c:v>-228</c:v>
                </c:pt>
                <c:pt idx="774">
                  <c:v>-228</c:v>
                </c:pt>
                <c:pt idx="775">
                  <c:v>-228</c:v>
                </c:pt>
                <c:pt idx="776">
                  <c:v>-224</c:v>
                </c:pt>
                <c:pt idx="777">
                  <c:v>-224</c:v>
                </c:pt>
                <c:pt idx="778">
                  <c:v>-224</c:v>
                </c:pt>
                <c:pt idx="779">
                  <c:v>-224</c:v>
                </c:pt>
                <c:pt idx="780">
                  <c:v>-224</c:v>
                </c:pt>
                <c:pt idx="781">
                  <c:v>-224</c:v>
                </c:pt>
                <c:pt idx="782">
                  <c:v>-224</c:v>
                </c:pt>
                <c:pt idx="783">
                  <c:v>-220</c:v>
                </c:pt>
                <c:pt idx="784">
                  <c:v>-220</c:v>
                </c:pt>
                <c:pt idx="785">
                  <c:v>-220</c:v>
                </c:pt>
                <c:pt idx="786">
                  <c:v>-220</c:v>
                </c:pt>
                <c:pt idx="787">
                  <c:v>-220</c:v>
                </c:pt>
                <c:pt idx="788">
                  <c:v>-220</c:v>
                </c:pt>
                <c:pt idx="789">
                  <c:v>-220</c:v>
                </c:pt>
                <c:pt idx="790">
                  <c:v>-220</c:v>
                </c:pt>
                <c:pt idx="791">
                  <c:v>-216</c:v>
                </c:pt>
                <c:pt idx="792">
                  <c:v>-216</c:v>
                </c:pt>
                <c:pt idx="793">
                  <c:v>-216</c:v>
                </c:pt>
                <c:pt idx="794">
                  <c:v>-216</c:v>
                </c:pt>
                <c:pt idx="795">
                  <c:v>-216</c:v>
                </c:pt>
                <c:pt idx="796">
                  <c:v>-216</c:v>
                </c:pt>
                <c:pt idx="797">
                  <c:v>-216</c:v>
                </c:pt>
                <c:pt idx="798">
                  <c:v>-212</c:v>
                </c:pt>
                <c:pt idx="799">
                  <c:v>-212</c:v>
                </c:pt>
                <c:pt idx="800">
                  <c:v>-212</c:v>
                </c:pt>
                <c:pt idx="801">
                  <c:v>-212</c:v>
                </c:pt>
                <c:pt idx="802">
                  <c:v>-212</c:v>
                </c:pt>
                <c:pt idx="803">
                  <c:v>-212</c:v>
                </c:pt>
                <c:pt idx="804">
                  <c:v>-212</c:v>
                </c:pt>
                <c:pt idx="805">
                  <c:v>-208</c:v>
                </c:pt>
                <c:pt idx="806">
                  <c:v>-208</c:v>
                </c:pt>
                <c:pt idx="807">
                  <c:v>-208</c:v>
                </c:pt>
                <c:pt idx="808">
                  <c:v>-208</c:v>
                </c:pt>
                <c:pt idx="809">
                  <c:v>-208</c:v>
                </c:pt>
                <c:pt idx="810">
                  <c:v>-208</c:v>
                </c:pt>
                <c:pt idx="811">
                  <c:v>-208</c:v>
                </c:pt>
                <c:pt idx="812">
                  <c:v>-208</c:v>
                </c:pt>
                <c:pt idx="813">
                  <c:v>-204</c:v>
                </c:pt>
                <c:pt idx="814">
                  <c:v>-204</c:v>
                </c:pt>
                <c:pt idx="815">
                  <c:v>-204</c:v>
                </c:pt>
                <c:pt idx="816">
                  <c:v>-204</c:v>
                </c:pt>
                <c:pt idx="817">
                  <c:v>-204</c:v>
                </c:pt>
                <c:pt idx="818">
                  <c:v>-204</c:v>
                </c:pt>
                <c:pt idx="819">
                  <c:v>-204</c:v>
                </c:pt>
                <c:pt idx="820">
                  <c:v>-200</c:v>
                </c:pt>
                <c:pt idx="821">
                  <c:v>-200</c:v>
                </c:pt>
                <c:pt idx="822">
                  <c:v>-200</c:v>
                </c:pt>
                <c:pt idx="823">
                  <c:v>-200</c:v>
                </c:pt>
                <c:pt idx="824">
                  <c:v>-200</c:v>
                </c:pt>
                <c:pt idx="825">
                  <c:v>-200</c:v>
                </c:pt>
                <c:pt idx="826">
                  <c:v>-200</c:v>
                </c:pt>
                <c:pt idx="827">
                  <c:v>-196</c:v>
                </c:pt>
                <c:pt idx="828">
                  <c:v>-196</c:v>
                </c:pt>
                <c:pt idx="829">
                  <c:v>-196</c:v>
                </c:pt>
                <c:pt idx="830">
                  <c:v>-196</c:v>
                </c:pt>
                <c:pt idx="831">
                  <c:v>-196</c:v>
                </c:pt>
                <c:pt idx="832">
                  <c:v>-196</c:v>
                </c:pt>
                <c:pt idx="833">
                  <c:v>-196</c:v>
                </c:pt>
                <c:pt idx="834">
                  <c:v>-196</c:v>
                </c:pt>
                <c:pt idx="835">
                  <c:v>-192</c:v>
                </c:pt>
                <c:pt idx="836">
                  <c:v>-192</c:v>
                </c:pt>
                <c:pt idx="837">
                  <c:v>-192</c:v>
                </c:pt>
                <c:pt idx="838">
                  <c:v>-192</c:v>
                </c:pt>
                <c:pt idx="839">
                  <c:v>-192</c:v>
                </c:pt>
                <c:pt idx="840">
                  <c:v>-192</c:v>
                </c:pt>
                <c:pt idx="841">
                  <c:v>-192</c:v>
                </c:pt>
                <c:pt idx="842">
                  <c:v>-192</c:v>
                </c:pt>
                <c:pt idx="843">
                  <c:v>-188</c:v>
                </c:pt>
                <c:pt idx="844">
                  <c:v>-188</c:v>
                </c:pt>
                <c:pt idx="845">
                  <c:v>-188</c:v>
                </c:pt>
                <c:pt idx="846">
                  <c:v>-188</c:v>
                </c:pt>
                <c:pt idx="847">
                  <c:v>-188</c:v>
                </c:pt>
                <c:pt idx="848">
                  <c:v>-188</c:v>
                </c:pt>
                <c:pt idx="849">
                  <c:v>-188</c:v>
                </c:pt>
                <c:pt idx="850">
                  <c:v>-184</c:v>
                </c:pt>
                <c:pt idx="851">
                  <c:v>-184</c:v>
                </c:pt>
                <c:pt idx="852">
                  <c:v>-184</c:v>
                </c:pt>
                <c:pt idx="853">
                  <c:v>-184</c:v>
                </c:pt>
                <c:pt idx="854">
                  <c:v>-184</c:v>
                </c:pt>
                <c:pt idx="855">
                  <c:v>-184</c:v>
                </c:pt>
                <c:pt idx="856">
                  <c:v>-184</c:v>
                </c:pt>
                <c:pt idx="857">
                  <c:v>-184</c:v>
                </c:pt>
                <c:pt idx="858">
                  <c:v>-180</c:v>
                </c:pt>
                <c:pt idx="859">
                  <c:v>-180</c:v>
                </c:pt>
                <c:pt idx="860">
                  <c:v>-180</c:v>
                </c:pt>
                <c:pt idx="861">
                  <c:v>-180</c:v>
                </c:pt>
                <c:pt idx="862">
                  <c:v>-180</c:v>
                </c:pt>
                <c:pt idx="863">
                  <c:v>-180</c:v>
                </c:pt>
                <c:pt idx="864">
                  <c:v>-180</c:v>
                </c:pt>
                <c:pt idx="865">
                  <c:v>-176</c:v>
                </c:pt>
                <c:pt idx="866">
                  <c:v>-176</c:v>
                </c:pt>
                <c:pt idx="867">
                  <c:v>-176</c:v>
                </c:pt>
                <c:pt idx="868">
                  <c:v>-176</c:v>
                </c:pt>
                <c:pt idx="869">
                  <c:v>-176</c:v>
                </c:pt>
                <c:pt idx="870">
                  <c:v>-176</c:v>
                </c:pt>
                <c:pt idx="871">
                  <c:v>-176</c:v>
                </c:pt>
                <c:pt idx="872">
                  <c:v>-176</c:v>
                </c:pt>
                <c:pt idx="873">
                  <c:v>-176</c:v>
                </c:pt>
                <c:pt idx="874">
                  <c:v>-172</c:v>
                </c:pt>
                <c:pt idx="875">
                  <c:v>-172</c:v>
                </c:pt>
                <c:pt idx="876">
                  <c:v>-172</c:v>
                </c:pt>
                <c:pt idx="877">
                  <c:v>-172</c:v>
                </c:pt>
                <c:pt idx="878">
                  <c:v>-172</c:v>
                </c:pt>
                <c:pt idx="879">
                  <c:v>-172</c:v>
                </c:pt>
                <c:pt idx="880">
                  <c:v>-172</c:v>
                </c:pt>
                <c:pt idx="881">
                  <c:v>-172</c:v>
                </c:pt>
                <c:pt idx="882">
                  <c:v>-168</c:v>
                </c:pt>
                <c:pt idx="883">
                  <c:v>-168</c:v>
                </c:pt>
                <c:pt idx="884">
                  <c:v>-168</c:v>
                </c:pt>
                <c:pt idx="885">
                  <c:v>-168</c:v>
                </c:pt>
                <c:pt idx="886">
                  <c:v>-168</c:v>
                </c:pt>
                <c:pt idx="887">
                  <c:v>-168</c:v>
                </c:pt>
                <c:pt idx="888">
                  <c:v>-168</c:v>
                </c:pt>
                <c:pt idx="889">
                  <c:v>-168</c:v>
                </c:pt>
                <c:pt idx="890">
                  <c:v>-164</c:v>
                </c:pt>
                <c:pt idx="891">
                  <c:v>-164</c:v>
                </c:pt>
                <c:pt idx="892">
                  <c:v>-164</c:v>
                </c:pt>
                <c:pt idx="893">
                  <c:v>-164</c:v>
                </c:pt>
                <c:pt idx="894">
                  <c:v>-164</c:v>
                </c:pt>
                <c:pt idx="895">
                  <c:v>-164</c:v>
                </c:pt>
                <c:pt idx="896">
                  <c:v>-164</c:v>
                </c:pt>
                <c:pt idx="897">
                  <c:v>-164</c:v>
                </c:pt>
                <c:pt idx="898">
                  <c:v>-164</c:v>
                </c:pt>
                <c:pt idx="899">
                  <c:v>-160</c:v>
                </c:pt>
                <c:pt idx="900">
                  <c:v>-160</c:v>
                </c:pt>
                <c:pt idx="901">
                  <c:v>-160</c:v>
                </c:pt>
                <c:pt idx="902">
                  <c:v>-160</c:v>
                </c:pt>
                <c:pt idx="903">
                  <c:v>-160</c:v>
                </c:pt>
                <c:pt idx="904">
                  <c:v>-160</c:v>
                </c:pt>
                <c:pt idx="905">
                  <c:v>-160</c:v>
                </c:pt>
                <c:pt idx="906">
                  <c:v>-160</c:v>
                </c:pt>
                <c:pt idx="907">
                  <c:v>-156</c:v>
                </c:pt>
                <c:pt idx="908">
                  <c:v>-156</c:v>
                </c:pt>
                <c:pt idx="909">
                  <c:v>-156</c:v>
                </c:pt>
                <c:pt idx="910">
                  <c:v>-156</c:v>
                </c:pt>
                <c:pt idx="911">
                  <c:v>-156</c:v>
                </c:pt>
                <c:pt idx="912">
                  <c:v>-156</c:v>
                </c:pt>
                <c:pt idx="913">
                  <c:v>-156</c:v>
                </c:pt>
                <c:pt idx="914">
                  <c:v>-156</c:v>
                </c:pt>
                <c:pt idx="915">
                  <c:v>-156</c:v>
                </c:pt>
                <c:pt idx="916">
                  <c:v>-152</c:v>
                </c:pt>
                <c:pt idx="917">
                  <c:v>-152</c:v>
                </c:pt>
                <c:pt idx="918">
                  <c:v>-152</c:v>
                </c:pt>
                <c:pt idx="919">
                  <c:v>-152</c:v>
                </c:pt>
                <c:pt idx="920">
                  <c:v>-152</c:v>
                </c:pt>
                <c:pt idx="921">
                  <c:v>-152</c:v>
                </c:pt>
                <c:pt idx="922">
                  <c:v>-152</c:v>
                </c:pt>
                <c:pt idx="923">
                  <c:v>-152</c:v>
                </c:pt>
                <c:pt idx="924">
                  <c:v>-152</c:v>
                </c:pt>
                <c:pt idx="925">
                  <c:v>-148</c:v>
                </c:pt>
                <c:pt idx="926">
                  <c:v>-148</c:v>
                </c:pt>
                <c:pt idx="927">
                  <c:v>-148</c:v>
                </c:pt>
                <c:pt idx="928">
                  <c:v>-148</c:v>
                </c:pt>
                <c:pt idx="929">
                  <c:v>-148</c:v>
                </c:pt>
                <c:pt idx="930">
                  <c:v>-148</c:v>
                </c:pt>
                <c:pt idx="931">
                  <c:v>-148</c:v>
                </c:pt>
                <c:pt idx="932">
                  <c:v>-148</c:v>
                </c:pt>
                <c:pt idx="933">
                  <c:v>-148</c:v>
                </c:pt>
                <c:pt idx="934">
                  <c:v>-144</c:v>
                </c:pt>
                <c:pt idx="935">
                  <c:v>-144</c:v>
                </c:pt>
                <c:pt idx="936">
                  <c:v>-144</c:v>
                </c:pt>
                <c:pt idx="937">
                  <c:v>-144</c:v>
                </c:pt>
                <c:pt idx="938">
                  <c:v>-144</c:v>
                </c:pt>
                <c:pt idx="939">
                  <c:v>-144</c:v>
                </c:pt>
                <c:pt idx="940">
                  <c:v>-144</c:v>
                </c:pt>
                <c:pt idx="941">
                  <c:v>-144</c:v>
                </c:pt>
                <c:pt idx="942">
                  <c:v>-144</c:v>
                </c:pt>
                <c:pt idx="943">
                  <c:v>-140</c:v>
                </c:pt>
                <c:pt idx="944">
                  <c:v>-140</c:v>
                </c:pt>
                <c:pt idx="945">
                  <c:v>-140</c:v>
                </c:pt>
                <c:pt idx="946">
                  <c:v>-140</c:v>
                </c:pt>
                <c:pt idx="947">
                  <c:v>-140</c:v>
                </c:pt>
                <c:pt idx="948">
                  <c:v>-140</c:v>
                </c:pt>
                <c:pt idx="949">
                  <c:v>-140</c:v>
                </c:pt>
                <c:pt idx="950">
                  <c:v>-140</c:v>
                </c:pt>
                <c:pt idx="951">
                  <c:v>-140</c:v>
                </c:pt>
                <c:pt idx="952">
                  <c:v>-140</c:v>
                </c:pt>
                <c:pt idx="953">
                  <c:v>-136</c:v>
                </c:pt>
                <c:pt idx="954">
                  <c:v>-136</c:v>
                </c:pt>
                <c:pt idx="955">
                  <c:v>-136</c:v>
                </c:pt>
                <c:pt idx="956">
                  <c:v>-136</c:v>
                </c:pt>
                <c:pt idx="957">
                  <c:v>-136</c:v>
                </c:pt>
                <c:pt idx="958">
                  <c:v>-136</c:v>
                </c:pt>
                <c:pt idx="959">
                  <c:v>-136</c:v>
                </c:pt>
                <c:pt idx="960">
                  <c:v>-136</c:v>
                </c:pt>
                <c:pt idx="961">
                  <c:v>-136</c:v>
                </c:pt>
                <c:pt idx="962">
                  <c:v>-136</c:v>
                </c:pt>
                <c:pt idx="963">
                  <c:v>-132</c:v>
                </c:pt>
                <c:pt idx="964">
                  <c:v>-132</c:v>
                </c:pt>
                <c:pt idx="965">
                  <c:v>-132</c:v>
                </c:pt>
                <c:pt idx="966">
                  <c:v>-132</c:v>
                </c:pt>
                <c:pt idx="967">
                  <c:v>-132</c:v>
                </c:pt>
                <c:pt idx="968">
                  <c:v>-132</c:v>
                </c:pt>
                <c:pt idx="969">
                  <c:v>-132</c:v>
                </c:pt>
                <c:pt idx="970">
                  <c:v>-132</c:v>
                </c:pt>
                <c:pt idx="971">
                  <c:v>-132</c:v>
                </c:pt>
                <c:pt idx="972">
                  <c:v>-132</c:v>
                </c:pt>
                <c:pt idx="973">
                  <c:v>-128</c:v>
                </c:pt>
                <c:pt idx="974">
                  <c:v>-128</c:v>
                </c:pt>
                <c:pt idx="975">
                  <c:v>-128</c:v>
                </c:pt>
                <c:pt idx="976">
                  <c:v>-128</c:v>
                </c:pt>
                <c:pt idx="977">
                  <c:v>-128</c:v>
                </c:pt>
                <c:pt idx="978">
                  <c:v>-128</c:v>
                </c:pt>
                <c:pt idx="979">
                  <c:v>-128</c:v>
                </c:pt>
                <c:pt idx="980">
                  <c:v>-128</c:v>
                </c:pt>
                <c:pt idx="981">
                  <c:v>-128</c:v>
                </c:pt>
                <c:pt idx="982">
                  <c:v>-128</c:v>
                </c:pt>
                <c:pt idx="983">
                  <c:v>-124</c:v>
                </c:pt>
                <c:pt idx="984">
                  <c:v>-124</c:v>
                </c:pt>
                <c:pt idx="985">
                  <c:v>-124</c:v>
                </c:pt>
                <c:pt idx="986">
                  <c:v>-124</c:v>
                </c:pt>
                <c:pt idx="987">
                  <c:v>-124</c:v>
                </c:pt>
                <c:pt idx="988">
                  <c:v>-124</c:v>
                </c:pt>
                <c:pt idx="989">
                  <c:v>-124</c:v>
                </c:pt>
                <c:pt idx="990">
                  <c:v>-124</c:v>
                </c:pt>
                <c:pt idx="991">
                  <c:v>-124</c:v>
                </c:pt>
                <c:pt idx="992">
                  <c:v>-124</c:v>
                </c:pt>
                <c:pt idx="993">
                  <c:v>-120</c:v>
                </c:pt>
                <c:pt idx="994">
                  <c:v>-120</c:v>
                </c:pt>
                <c:pt idx="995">
                  <c:v>-120</c:v>
                </c:pt>
                <c:pt idx="996">
                  <c:v>-120</c:v>
                </c:pt>
                <c:pt idx="997">
                  <c:v>-120</c:v>
                </c:pt>
                <c:pt idx="998">
                  <c:v>-120</c:v>
                </c:pt>
                <c:pt idx="999">
                  <c:v>-120</c:v>
                </c:pt>
                <c:pt idx="1000">
                  <c:v>-120</c:v>
                </c:pt>
                <c:pt idx="1001">
                  <c:v>-120</c:v>
                </c:pt>
                <c:pt idx="1002">
                  <c:v>-120</c:v>
                </c:pt>
                <c:pt idx="1003">
                  <c:v>-120</c:v>
                </c:pt>
                <c:pt idx="1004">
                  <c:v>-116</c:v>
                </c:pt>
                <c:pt idx="1005">
                  <c:v>-116</c:v>
                </c:pt>
                <c:pt idx="1006">
                  <c:v>-116</c:v>
                </c:pt>
                <c:pt idx="1007">
                  <c:v>-116</c:v>
                </c:pt>
                <c:pt idx="1008">
                  <c:v>-116</c:v>
                </c:pt>
                <c:pt idx="1009">
                  <c:v>-116</c:v>
                </c:pt>
                <c:pt idx="1010">
                  <c:v>-116</c:v>
                </c:pt>
                <c:pt idx="1011">
                  <c:v>-116</c:v>
                </c:pt>
                <c:pt idx="1012">
                  <c:v>-116</c:v>
                </c:pt>
                <c:pt idx="1013">
                  <c:v>-116</c:v>
                </c:pt>
                <c:pt idx="1014">
                  <c:v>-116</c:v>
                </c:pt>
                <c:pt idx="1015">
                  <c:v>-112</c:v>
                </c:pt>
                <c:pt idx="1016">
                  <c:v>-112</c:v>
                </c:pt>
                <c:pt idx="1017">
                  <c:v>-112</c:v>
                </c:pt>
                <c:pt idx="1018">
                  <c:v>-112</c:v>
                </c:pt>
                <c:pt idx="1019">
                  <c:v>-112</c:v>
                </c:pt>
                <c:pt idx="1020">
                  <c:v>-112</c:v>
                </c:pt>
                <c:pt idx="1021">
                  <c:v>-112</c:v>
                </c:pt>
                <c:pt idx="1022">
                  <c:v>-112</c:v>
                </c:pt>
                <c:pt idx="1023">
                  <c:v>-112</c:v>
                </c:pt>
                <c:pt idx="1024">
                  <c:v>-112</c:v>
                </c:pt>
                <c:pt idx="1025">
                  <c:v>-112</c:v>
                </c:pt>
                <c:pt idx="1026">
                  <c:v>-112</c:v>
                </c:pt>
                <c:pt idx="1027">
                  <c:v>-108</c:v>
                </c:pt>
                <c:pt idx="1028">
                  <c:v>-108</c:v>
                </c:pt>
                <c:pt idx="1029">
                  <c:v>-108</c:v>
                </c:pt>
                <c:pt idx="1030">
                  <c:v>-108</c:v>
                </c:pt>
                <c:pt idx="1031">
                  <c:v>-108</c:v>
                </c:pt>
                <c:pt idx="1032">
                  <c:v>-108</c:v>
                </c:pt>
                <c:pt idx="1033">
                  <c:v>-108</c:v>
                </c:pt>
                <c:pt idx="1034">
                  <c:v>-108</c:v>
                </c:pt>
                <c:pt idx="1035">
                  <c:v>-108</c:v>
                </c:pt>
                <c:pt idx="1036">
                  <c:v>-108</c:v>
                </c:pt>
                <c:pt idx="1037">
                  <c:v>-108</c:v>
                </c:pt>
                <c:pt idx="1038">
                  <c:v>-108</c:v>
                </c:pt>
                <c:pt idx="1039">
                  <c:v>-108</c:v>
                </c:pt>
                <c:pt idx="1040">
                  <c:v>-104</c:v>
                </c:pt>
                <c:pt idx="1041">
                  <c:v>-104</c:v>
                </c:pt>
                <c:pt idx="1042">
                  <c:v>-104</c:v>
                </c:pt>
                <c:pt idx="1043">
                  <c:v>-104</c:v>
                </c:pt>
                <c:pt idx="1044">
                  <c:v>-104</c:v>
                </c:pt>
                <c:pt idx="1045">
                  <c:v>-104</c:v>
                </c:pt>
                <c:pt idx="1046">
                  <c:v>-104</c:v>
                </c:pt>
                <c:pt idx="1047">
                  <c:v>-104</c:v>
                </c:pt>
                <c:pt idx="1048">
                  <c:v>-104</c:v>
                </c:pt>
                <c:pt idx="1049">
                  <c:v>-104</c:v>
                </c:pt>
                <c:pt idx="1050">
                  <c:v>-104</c:v>
                </c:pt>
                <c:pt idx="1051">
                  <c:v>-104</c:v>
                </c:pt>
                <c:pt idx="1052">
                  <c:v>-104</c:v>
                </c:pt>
                <c:pt idx="1053">
                  <c:v>-100</c:v>
                </c:pt>
                <c:pt idx="1054">
                  <c:v>-100</c:v>
                </c:pt>
                <c:pt idx="1055">
                  <c:v>-100</c:v>
                </c:pt>
                <c:pt idx="1056">
                  <c:v>-100</c:v>
                </c:pt>
                <c:pt idx="1057">
                  <c:v>-100</c:v>
                </c:pt>
                <c:pt idx="1058">
                  <c:v>-100</c:v>
                </c:pt>
                <c:pt idx="1059">
                  <c:v>-100</c:v>
                </c:pt>
                <c:pt idx="1060">
                  <c:v>-100</c:v>
                </c:pt>
                <c:pt idx="1061">
                  <c:v>-100</c:v>
                </c:pt>
                <c:pt idx="1062">
                  <c:v>-100</c:v>
                </c:pt>
                <c:pt idx="1063">
                  <c:v>-100</c:v>
                </c:pt>
                <c:pt idx="1064">
                  <c:v>-100</c:v>
                </c:pt>
                <c:pt idx="1065">
                  <c:v>-100</c:v>
                </c:pt>
                <c:pt idx="1066">
                  <c:v>-100</c:v>
                </c:pt>
                <c:pt idx="1067">
                  <c:v>-100</c:v>
                </c:pt>
                <c:pt idx="1068">
                  <c:v>-96</c:v>
                </c:pt>
                <c:pt idx="1069">
                  <c:v>-96</c:v>
                </c:pt>
                <c:pt idx="1070">
                  <c:v>-96</c:v>
                </c:pt>
                <c:pt idx="1071">
                  <c:v>-96</c:v>
                </c:pt>
                <c:pt idx="1072">
                  <c:v>-96</c:v>
                </c:pt>
                <c:pt idx="1073">
                  <c:v>-96</c:v>
                </c:pt>
                <c:pt idx="1074">
                  <c:v>-96</c:v>
                </c:pt>
                <c:pt idx="1075">
                  <c:v>-96</c:v>
                </c:pt>
                <c:pt idx="1076">
                  <c:v>-96</c:v>
                </c:pt>
                <c:pt idx="1077">
                  <c:v>-96</c:v>
                </c:pt>
                <c:pt idx="1078">
                  <c:v>-96</c:v>
                </c:pt>
                <c:pt idx="1079">
                  <c:v>-96</c:v>
                </c:pt>
                <c:pt idx="1080">
                  <c:v>-96</c:v>
                </c:pt>
                <c:pt idx="1081">
                  <c:v>-96</c:v>
                </c:pt>
                <c:pt idx="1082">
                  <c:v>-96</c:v>
                </c:pt>
                <c:pt idx="1083">
                  <c:v>-92</c:v>
                </c:pt>
                <c:pt idx="1084">
                  <c:v>-92</c:v>
                </c:pt>
                <c:pt idx="1085">
                  <c:v>-92</c:v>
                </c:pt>
                <c:pt idx="1086">
                  <c:v>-92</c:v>
                </c:pt>
                <c:pt idx="1087">
                  <c:v>-92</c:v>
                </c:pt>
                <c:pt idx="1088">
                  <c:v>-92</c:v>
                </c:pt>
                <c:pt idx="1089">
                  <c:v>-92</c:v>
                </c:pt>
                <c:pt idx="1090">
                  <c:v>-92</c:v>
                </c:pt>
                <c:pt idx="1091">
                  <c:v>-92</c:v>
                </c:pt>
                <c:pt idx="1092">
                  <c:v>-92</c:v>
                </c:pt>
                <c:pt idx="1093">
                  <c:v>-92</c:v>
                </c:pt>
                <c:pt idx="1094">
                  <c:v>-92</c:v>
                </c:pt>
                <c:pt idx="1095">
                  <c:v>-92</c:v>
                </c:pt>
                <c:pt idx="1096">
                  <c:v>-92</c:v>
                </c:pt>
                <c:pt idx="1097">
                  <c:v>-92</c:v>
                </c:pt>
                <c:pt idx="1098">
                  <c:v>-92</c:v>
                </c:pt>
                <c:pt idx="1099">
                  <c:v>-92</c:v>
                </c:pt>
                <c:pt idx="1100">
                  <c:v>-88</c:v>
                </c:pt>
                <c:pt idx="1101">
                  <c:v>-88</c:v>
                </c:pt>
                <c:pt idx="1102">
                  <c:v>-88</c:v>
                </c:pt>
                <c:pt idx="1103">
                  <c:v>-88</c:v>
                </c:pt>
                <c:pt idx="1104">
                  <c:v>-88</c:v>
                </c:pt>
                <c:pt idx="1105">
                  <c:v>-88</c:v>
                </c:pt>
                <c:pt idx="1106">
                  <c:v>-88</c:v>
                </c:pt>
                <c:pt idx="1107">
                  <c:v>-88</c:v>
                </c:pt>
                <c:pt idx="1108">
                  <c:v>-88</c:v>
                </c:pt>
                <c:pt idx="1109">
                  <c:v>-88</c:v>
                </c:pt>
                <c:pt idx="1110">
                  <c:v>-88</c:v>
                </c:pt>
                <c:pt idx="1111">
                  <c:v>-88</c:v>
                </c:pt>
                <c:pt idx="1112">
                  <c:v>-88</c:v>
                </c:pt>
                <c:pt idx="1113">
                  <c:v>-88</c:v>
                </c:pt>
                <c:pt idx="1114">
                  <c:v>-88</c:v>
                </c:pt>
                <c:pt idx="1115">
                  <c:v>-88</c:v>
                </c:pt>
                <c:pt idx="1116">
                  <c:v>-84</c:v>
                </c:pt>
                <c:pt idx="1117">
                  <c:v>-84</c:v>
                </c:pt>
                <c:pt idx="1118">
                  <c:v>-84</c:v>
                </c:pt>
                <c:pt idx="1119">
                  <c:v>-84</c:v>
                </c:pt>
                <c:pt idx="1120">
                  <c:v>-84</c:v>
                </c:pt>
                <c:pt idx="1121">
                  <c:v>-84</c:v>
                </c:pt>
                <c:pt idx="1122">
                  <c:v>-84</c:v>
                </c:pt>
                <c:pt idx="1123">
                  <c:v>-84</c:v>
                </c:pt>
                <c:pt idx="1124">
                  <c:v>-84</c:v>
                </c:pt>
                <c:pt idx="1125">
                  <c:v>-84</c:v>
                </c:pt>
                <c:pt idx="1126">
                  <c:v>-84</c:v>
                </c:pt>
                <c:pt idx="1127">
                  <c:v>-84</c:v>
                </c:pt>
                <c:pt idx="1128">
                  <c:v>-84</c:v>
                </c:pt>
                <c:pt idx="1129">
                  <c:v>-84</c:v>
                </c:pt>
                <c:pt idx="1130">
                  <c:v>-84</c:v>
                </c:pt>
                <c:pt idx="1131">
                  <c:v>-84</c:v>
                </c:pt>
                <c:pt idx="1132">
                  <c:v>-84</c:v>
                </c:pt>
                <c:pt idx="1133">
                  <c:v>-80</c:v>
                </c:pt>
                <c:pt idx="1134">
                  <c:v>-80</c:v>
                </c:pt>
                <c:pt idx="1135">
                  <c:v>-80</c:v>
                </c:pt>
                <c:pt idx="1136">
                  <c:v>-80</c:v>
                </c:pt>
                <c:pt idx="1137">
                  <c:v>-80</c:v>
                </c:pt>
                <c:pt idx="1138">
                  <c:v>-80</c:v>
                </c:pt>
                <c:pt idx="1139">
                  <c:v>-80</c:v>
                </c:pt>
                <c:pt idx="1140">
                  <c:v>-80</c:v>
                </c:pt>
                <c:pt idx="1141">
                  <c:v>-80</c:v>
                </c:pt>
                <c:pt idx="1142">
                  <c:v>-80</c:v>
                </c:pt>
                <c:pt idx="1143">
                  <c:v>-80</c:v>
                </c:pt>
                <c:pt idx="1144">
                  <c:v>-80</c:v>
                </c:pt>
                <c:pt idx="1145">
                  <c:v>-80</c:v>
                </c:pt>
                <c:pt idx="1146">
                  <c:v>-80</c:v>
                </c:pt>
                <c:pt idx="1147">
                  <c:v>-80</c:v>
                </c:pt>
                <c:pt idx="1148">
                  <c:v>-80</c:v>
                </c:pt>
                <c:pt idx="1149">
                  <c:v>-80</c:v>
                </c:pt>
                <c:pt idx="1150">
                  <c:v>-80</c:v>
                </c:pt>
                <c:pt idx="1151">
                  <c:v>-80</c:v>
                </c:pt>
                <c:pt idx="1152">
                  <c:v>-76</c:v>
                </c:pt>
                <c:pt idx="1153">
                  <c:v>-76</c:v>
                </c:pt>
                <c:pt idx="1154">
                  <c:v>-76</c:v>
                </c:pt>
                <c:pt idx="1155">
                  <c:v>-76</c:v>
                </c:pt>
                <c:pt idx="1156">
                  <c:v>-76</c:v>
                </c:pt>
                <c:pt idx="1157">
                  <c:v>-76</c:v>
                </c:pt>
                <c:pt idx="1158">
                  <c:v>-76</c:v>
                </c:pt>
                <c:pt idx="1159">
                  <c:v>-76</c:v>
                </c:pt>
                <c:pt idx="1160">
                  <c:v>-76</c:v>
                </c:pt>
                <c:pt idx="1161">
                  <c:v>-76</c:v>
                </c:pt>
                <c:pt idx="1162">
                  <c:v>-76</c:v>
                </c:pt>
                <c:pt idx="1163">
                  <c:v>-76</c:v>
                </c:pt>
                <c:pt idx="1164">
                  <c:v>-76</c:v>
                </c:pt>
                <c:pt idx="1165">
                  <c:v>-76</c:v>
                </c:pt>
                <c:pt idx="1166">
                  <c:v>-76</c:v>
                </c:pt>
                <c:pt idx="1167">
                  <c:v>-76</c:v>
                </c:pt>
                <c:pt idx="1168">
                  <c:v>-76</c:v>
                </c:pt>
                <c:pt idx="1169">
                  <c:v>-76</c:v>
                </c:pt>
                <c:pt idx="1170">
                  <c:v>-72</c:v>
                </c:pt>
                <c:pt idx="1171">
                  <c:v>-72</c:v>
                </c:pt>
                <c:pt idx="1172">
                  <c:v>-72</c:v>
                </c:pt>
                <c:pt idx="1173">
                  <c:v>-72</c:v>
                </c:pt>
                <c:pt idx="1174">
                  <c:v>-72</c:v>
                </c:pt>
                <c:pt idx="1175">
                  <c:v>-72</c:v>
                </c:pt>
                <c:pt idx="1176">
                  <c:v>-72</c:v>
                </c:pt>
                <c:pt idx="1177">
                  <c:v>-72</c:v>
                </c:pt>
                <c:pt idx="1178">
                  <c:v>-72</c:v>
                </c:pt>
                <c:pt idx="1179">
                  <c:v>-72</c:v>
                </c:pt>
                <c:pt idx="1180">
                  <c:v>-72</c:v>
                </c:pt>
                <c:pt idx="1181">
                  <c:v>-72</c:v>
                </c:pt>
                <c:pt idx="1182">
                  <c:v>-72</c:v>
                </c:pt>
                <c:pt idx="1183">
                  <c:v>-72</c:v>
                </c:pt>
                <c:pt idx="1184">
                  <c:v>-72</c:v>
                </c:pt>
                <c:pt idx="1185">
                  <c:v>-72</c:v>
                </c:pt>
                <c:pt idx="1186">
                  <c:v>-72</c:v>
                </c:pt>
                <c:pt idx="1187">
                  <c:v>-72</c:v>
                </c:pt>
                <c:pt idx="1188">
                  <c:v>-72</c:v>
                </c:pt>
                <c:pt idx="1189">
                  <c:v>-72</c:v>
                </c:pt>
                <c:pt idx="1190">
                  <c:v>-72</c:v>
                </c:pt>
                <c:pt idx="1191">
                  <c:v>-68</c:v>
                </c:pt>
                <c:pt idx="1192">
                  <c:v>-68</c:v>
                </c:pt>
                <c:pt idx="1193">
                  <c:v>-68</c:v>
                </c:pt>
                <c:pt idx="1194">
                  <c:v>-68</c:v>
                </c:pt>
                <c:pt idx="1195">
                  <c:v>-68</c:v>
                </c:pt>
                <c:pt idx="1196">
                  <c:v>-68</c:v>
                </c:pt>
                <c:pt idx="1197">
                  <c:v>-68</c:v>
                </c:pt>
                <c:pt idx="1198">
                  <c:v>-68</c:v>
                </c:pt>
                <c:pt idx="1199">
                  <c:v>-68</c:v>
                </c:pt>
                <c:pt idx="1200">
                  <c:v>-68</c:v>
                </c:pt>
                <c:pt idx="1201">
                  <c:v>-68</c:v>
                </c:pt>
                <c:pt idx="1202">
                  <c:v>-68</c:v>
                </c:pt>
                <c:pt idx="1203">
                  <c:v>-68</c:v>
                </c:pt>
                <c:pt idx="1204">
                  <c:v>-68</c:v>
                </c:pt>
                <c:pt idx="1205">
                  <c:v>-68</c:v>
                </c:pt>
                <c:pt idx="1206">
                  <c:v>-68</c:v>
                </c:pt>
                <c:pt idx="1207">
                  <c:v>-68</c:v>
                </c:pt>
                <c:pt idx="1208">
                  <c:v>-68</c:v>
                </c:pt>
                <c:pt idx="1209">
                  <c:v>-68</c:v>
                </c:pt>
                <c:pt idx="1210">
                  <c:v>-68</c:v>
                </c:pt>
                <c:pt idx="1211">
                  <c:v>-68</c:v>
                </c:pt>
                <c:pt idx="1212">
                  <c:v>-68</c:v>
                </c:pt>
                <c:pt idx="1213">
                  <c:v>-64</c:v>
                </c:pt>
                <c:pt idx="1214">
                  <c:v>-64</c:v>
                </c:pt>
                <c:pt idx="1215">
                  <c:v>-64</c:v>
                </c:pt>
                <c:pt idx="1216">
                  <c:v>-64</c:v>
                </c:pt>
                <c:pt idx="1217">
                  <c:v>-64</c:v>
                </c:pt>
                <c:pt idx="1218">
                  <c:v>-64</c:v>
                </c:pt>
                <c:pt idx="1219">
                  <c:v>-64</c:v>
                </c:pt>
                <c:pt idx="1220">
                  <c:v>-64</c:v>
                </c:pt>
                <c:pt idx="1221">
                  <c:v>-64</c:v>
                </c:pt>
                <c:pt idx="1222">
                  <c:v>-64</c:v>
                </c:pt>
                <c:pt idx="1223">
                  <c:v>-64</c:v>
                </c:pt>
                <c:pt idx="1224">
                  <c:v>-64</c:v>
                </c:pt>
                <c:pt idx="1225">
                  <c:v>-64</c:v>
                </c:pt>
                <c:pt idx="1226">
                  <c:v>-64</c:v>
                </c:pt>
                <c:pt idx="1227">
                  <c:v>-64</c:v>
                </c:pt>
                <c:pt idx="1228">
                  <c:v>-64</c:v>
                </c:pt>
                <c:pt idx="1229">
                  <c:v>-64</c:v>
                </c:pt>
                <c:pt idx="1230">
                  <c:v>-64</c:v>
                </c:pt>
                <c:pt idx="1231">
                  <c:v>-64</c:v>
                </c:pt>
                <c:pt idx="1232">
                  <c:v>-64</c:v>
                </c:pt>
                <c:pt idx="1233">
                  <c:v>-64</c:v>
                </c:pt>
                <c:pt idx="1234">
                  <c:v>-64</c:v>
                </c:pt>
                <c:pt idx="1235">
                  <c:v>-60</c:v>
                </c:pt>
                <c:pt idx="1236">
                  <c:v>-60</c:v>
                </c:pt>
                <c:pt idx="1237">
                  <c:v>-60</c:v>
                </c:pt>
                <c:pt idx="1238">
                  <c:v>-60</c:v>
                </c:pt>
                <c:pt idx="1239">
                  <c:v>-60</c:v>
                </c:pt>
                <c:pt idx="1240">
                  <c:v>-60</c:v>
                </c:pt>
                <c:pt idx="1241">
                  <c:v>-60</c:v>
                </c:pt>
                <c:pt idx="1242">
                  <c:v>-60</c:v>
                </c:pt>
                <c:pt idx="1243">
                  <c:v>-60</c:v>
                </c:pt>
                <c:pt idx="1244">
                  <c:v>-60</c:v>
                </c:pt>
                <c:pt idx="1245">
                  <c:v>-60</c:v>
                </c:pt>
                <c:pt idx="1246">
                  <c:v>-60</c:v>
                </c:pt>
                <c:pt idx="1247">
                  <c:v>-60</c:v>
                </c:pt>
                <c:pt idx="1248">
                  <c:v>-60</c:v>
                </c:pt>
                <c:pt idx="1249">
                  <c:v>-60</c:v>
                </c:pt>
                <c:pt idx="1250">
                  <c:v>-60</c:v>
                </c:pt>
                <c:pt idx="1251">
                  <c:v>-60</c:v>
                </c:pt>
                <c:pt idx="1252">
                  <c:v>-60</c:v>
                </c:pt>
                <c:pt idx="1253">
                  <c:v>-60</c:v>
                </c:pt>
                <c:pt idx="1254">
                  <c:v>-60</c:v>
                </c:pt>
                <c:pt idx="1255">
                  <c:v>-60</c:v>
                </c:pt>
                <c:pt idx="1256">
                  <c:v>-60</c:v>
                </c:pt>
                <c:pt idx="1257">
                  <c:v>-60</c:v>
                </c:pt>
                <c:pt idx="1258">
                  <c:v>-56</c:v>
                </c:pt>
                <c:pt idx="1259">
                  <c:v>-56</c:v>
                </c:pt>
                <c:pt idx="1260">
                  <c:v>-56</c:v>
                </c:pt>
                <c:pt idx="1261">
                  <c:v>-56</c:v>
                </c:pt>
                <c:pt idx="1262">
                  <c:v>-56</c:v>
                </c:pt>
                <c:pt idx="1263">
                  <c:v>-56</c:v>
                </c:pt>
                <c:pt idx="1264">
                  <c:v>-56</c:v>
                </c:pt>
                <c:pt idx="1265">
                  <c:v>-56</c:v>
                </c:pt>
                <c:pt idx="1266">
                  <c:v>-56</c:v>
                </c:pt>
                <c:pt idx="1267">
                  <c:v>-56</c:v>
                </c:pt>
                <c:pt idx="1268">
                  <c:v>-56</c:v>
                </c:pt>
                <c:pt idx="1269">
                  <c:v>-56</c:v>
                </c:pt>
                <c:pt idx="1270">
                  <c:v>-56</c:v>
                </c:pt>
                <c:pt idx="1271">
                  <c:v>-56</c:v>
                </c:pt>
                <c:pt idx="1272">
                  <c:v>-56</c:v>
                </c:pt>
                <c:pt idx="1273">
                  <c:v>-56</c:v>
                </c:pt>
                <c:pt idx="1274">
                  <c:v>-56</c:v>
                </c:pt>
                <c:pt idx="1275">
                  <c:v>-56</c:v>
                </c:pt>
                <c:pt idx="1276">
                  <c:v>-56</c:v>
                </c:pt>
                <c:pt idx="1277">
                  <c:v>-56</c:v>
                </c:pt>
                <c:pt idx="1278">
                  <c:v>-56</c:v>
                </c:pt>
                <c:pt idx="1279">
                  <c:v>-56</c:v>
                </c:pt>
                <c:pt idx="1280">
                  <c:v>-56</c:v>
                </c:pt>
                <c:pt idx="1281">
                  <c:v>-56</c:v>
                </c:pt>
                <c:pt idx="1282">
                  <c:v>-56</c:v>
                </c:pt>
                <c:pt idx="1283">
                  <c:v>-56</c:v>
                </c:pt>
                <c:pt idx="1284">
                  <c:v>-56</c:v>
                </c:pt>
                <c:pt idx="1285">
                  <c:v>-52</c:v>
                </c:pt>
                <c:pt idx="1286">
                  <c:v>-52</c:v>
                </c:pt>
                <c:pt idx="1287">
                  <c:v>-52</c:v>
                </c:pt>
                <c:pt idx="1288">
                  <c:v>-52</c:v>
                </c:pt>
                <c:pt idx="1289">
                  <c:v>-52</c:v>
                </c:pt>
                <c:pt idx="1290">
                  <c:v>-52</c:v>
                </c:pt>
                <c:pt idx="1291">
                  <c:v>-52</c:v>
                </c:pt>
                <c:pt idx="1292">
                  <c:v>-52</c:v>
                </c:pt>
                <c:pt idx="1293">
                  <c:v>-52</c:v>
                </c:pt>
                <c:pt idx="1294">
                  <c:v>-52</c:v>
                </c:pt>
                <c:pt idx="1295">
                  <c:v>-52</c:v>
                </c:pt>
                <c:pt idx="1296">
                  <c:v>-52</c:v>
                </c:pt>
                <c:pt idx="1297">
                  <c:v>-52</c:v>
                </c:pt>
                <c:pt idx="1298">
                  <c:v>-52</c:v>
                </c:pt>
                <c:pt idx="1299">
                  <c:v>-52</c:v>
                </c:pt>
                <c:pt idx="1300">
                  <c:v>-52</c:v>
                </c:pt>
                <c:pt idx="1301">
                  <c:v>-52</c:v>
                </c:pt>
                <c:pt idx="1302">
                  <c:v>-52</c:v>
                </c:pt>
                <c:pt idx="1303">
                  <c:v>-52</c:v>
                </c:pt>
                <c:pt idx="1304">
                  <c:v>-52</c:v>
                </c:pt>
                <c:pt idx="1305">
                  <c:v>-52</c:v>
                </c:pt>
                <c:pt idx="1306">
                  <c:v>-52</c:v>
                </c:pt>
                <c:pt idx="1307">
                  <c:v>-52</c:v>
                </c:pt>
                <c:pt idx="1308">
                  <c:v>-52</c:v>
                </c:pt>
                <c:pt idx="1309">
                  <c:v>-52</c:v>
                </c:pt>
                <c:pt idx="1310">
                  <c:v>-52</c:v>
                </c:pt>
                <c:pt idx="1311">
                  <c:v>-48</c:v>
                </c:pt>
                <c:pt idx="1312">
                  <c:v>-48</c:v>
                </c:pt>
                <c:pt idx="1313">
                  <c:v>-48</c:v>
                </c:pt>
                <c:pt idx="1314">
                  <c:v>-48</c:v>
                </c:pt>
                <c:pt idx="1315">
                  <c:v>-48</c:v>
                </c:pt>
                <c:pt idx="1316">
                  <c:v>-48</c:v>
                </c:pt>
                <c:pt idx="1317">
                  <c:v>-48</c:v>
                </c:pt>
                <c:pt idx="1318">
                  <c:v>-48</c:v>
                </c:pt>
                <c:pt idx="1319">
                  <c:v>-48</c:v>
                </c:pt>
                <c:pt idx="1320">
                  <c:v>-48</c:v>
                </c:pt>
                <c:pt idx="1321">
                  <c:v>-48</c:v>
                </c:pt>
                <c:pt idx="1322">
                  <c:v>-48</c:v>
                </c:pt>
                <c:pt idx="1323">
                  <c:v>-48</c:v>
                </c:pt>
                <c:pt idx="1324">
                  <c:v>-48</c:v>
                </c:pt>
                <c:pt idx="1325">
                  <c:v>-48</c:v>
                </c:pt>
                <c:pt idx="1326">
                  <c:v>-48</c:v>
                </c:pt>
                <c:pt idx="1327">
                  <c:v>-48</c:v>
                </c:pt>
                <c:pt idx="1328">
                  <c:v>-48</c:v>
                </c:pt>
                <c:pt idx="1329">
                  <c:v>-48</c:v>
                </c:pt>
                <c:pt idx="1330">
                  <c:v>-48</c:v>
                </c:pt>
                <c:pt idx="1331">
                  <c:v>-48</c:v>
                </c:pt>
                <c:pt idx="1332">
                  <c:v>-48</c:v>
                </c:pt>
                <c:pt idx="1333">
                  <c:v>-48</c:v>
                </c:pt>
                <c:pt idx="1334">
                  <c:v>-48</c:v>
                </c:pt>
                <c:pt idx="1335">
                  <c:v>-48</c:v>
                </c:pt>
                <c:pt idx="1336">
                  <c:v>-48</c:v>
                </c:pt>
                <c:pt idx="1337">
                  <c:v>-44</c:v>
                </c:pt>
                <c:pt idx="1338">
                  <c:v>-44</c:v>
                </c:pt>
                <c:pt idx="1339">
                  <c:v>-44</c:v>
                </c:pt>
                <c:pt idx="1340">
                  <c:v>-44</c:v>
                </c:pt>
                <c:pt idx="1341">
                  <c:v>-44</c:v>
                </c:pt>
                <c:pt idx="1342">
                  <c:v>-44</c:v>
                </c:pt>
                <c:pt idx="1343">
                  <c:v>-44</c:v>
                </c:pt>
                <c:pt idx="1344">
                  <c:v>-44</c:v>
                </c:pt>
                <c:pt idx="1345">
                  <c:v>-44</c:v>
                </c:pt>
                <c:pt idx="1346">
                  <c:v>-44</c:v>
                </c:pt>
                <c:pt idx="1347">
                  <c:v>-44</c:v>
                </c:pt>
                <c:pt idx="1348">
                  <c:v>-44</c:v>
                </c:pt>
                <c:pt idx="1349">
                  <c:v>-44</c:v>
                </c:pt>
                <c:pt idx="1350">
                  <c:v>-44</c:v>
                </c:pt>
                <c:pt idx="1351">
                  <c:v>-44</c:v>
                </c:pt>
                <c:pt idx="1352">
                  <c:v>-44</c:v>
                </c:pt>
                <c:pt idx="1353">
                  <c:v>-44</c:v>
                </c:pt>
                <c:pt idx="1354">
                  <c:v>-44</c:v>
                </c:pt>
                <c:pt idx="1355">
                  <c:v>-44</c:v>
                </c:pt>
                <c:pt idx="1356">
                  <c:v>-44</c:v>
                </c:pt>
                <c:pt idx="1357">
                  <c:v>-44</c:v>
                </c:pt>
                <c:pt idx="1358">
                  <c:v>-44</c:v>
                </c:pt>
                <c:pt idx="1359">
                  <c:v>-44</c:v>
                </c:pt>
                <c:pt idx="1360">
                  <c:v>-44</c:v>
                </c:pt>
                <c:pt idx="1361">
                  <c:v>-44</c:v>
                </c:pt>
                <c:pt idx="1362">
                  <c:v>-44</c:v>
                </c:pt>
                <c:pt idx="1363">
                  <c:v>-44</c:v>
                </c:pt>
                <c:pt idx="1364">
                  <c:v>-44</c:v>
                </c:pt>
                <c:pt idx="1365">
                  <c:v>-44</c:v>
                </c:pt>
                <c:pt idx="1366">
                  <c:v>-44</c:v>
                </c:pt>
                <c:pt idx="1367">
                  <c:v>-44</c:v>
                </c:pt>
                <c:pt idx="1368">
                  <c:v>-44</c:v>
                </c:pt>
                <c:pt idx="1369">
                  <c:v>-40</c:v>
                </c:pt>
                <c:pt idx="1370">
                  <c:v>-40</c:v>
                </c:pt>
                <c:pt idx="1371">
                  <c:v>-40</c:v>
                </c:pt>
                <c:pt idx="1372">
                  <c:v>-40</c:v>
                </c:pt>
                <c:pt idx="1373">
                  <c:v>-40</c:v>
                </c:pt>
                <c:pt idx="1374">
                  <c:v>-40</c:v>
                </c:pt>
                <c:pt idx="1375">
                  <c:v>-40</c:v>
                </c:pt>
                <c:pt idx="1376">
                  <c:v>-40</c:v>
                </c:pt>
                <c:pt idx="1377">
                  <c:v>-40</c:v>
                </c:pt>
                <c:pt idx="1378">
                  <c:v>-40</c:v>
                </c:pt>
                <c:pt idx="1379">
                  <c:v>-40</c:v>
                </c:pt>
                <c:pt idx="1380">
                  <c:v>-40</c:v>
                </c:pt>
                <c:pt idx="1381">
                  <c:v>-40</c:v>
                </c:pt>
                <c:pt idx="1382">
                  <c:v>-40</c:v>
                </c:pt>
                <c:pt idx="1383">
                  <c:v>-40</c:v>
                </c:pt>
                <c:pt idx="1384">
                  <c:v>-40</c:v>
                </c:pt>
                <c:pt idx="1385">
                  <c:v>-40</c:v>
                </c:pt>
                <c:pt idx="1386">
                  <c:v>-40</c:v>
                </c:pt>
                <c:pt idx="1387">
                  <c:v>-40</c:v>
                </c:pt>
                <c:pt idx="1388">
                  <c:v>-40</c:v>
                </c:pt>
                <c:pt idx="1389">
                  <c:v>-40</c:v>
                </c:pt>
                <c:pt idx="1390">
                  <c:v>-40</c:v>
                </c:pt>
                <c:pt idx="1391">
                  <c:v>-40</c:v>
                </c:pt>
                <c:pt idx="1392">
                  <c:v>-40</c:v>
                </c:pt>
                <c:pt idx="1393">
                  <c:v>-40</c:v>
                </c:pt>
                <c:pt idx="1394">
                  <c:v>-40</c:v>
                </c:pt>
                <c:pt idx="1395">
                  <c:v>-40</c:v>
                </c:pt>
                <c:pt idx="1396">
                  <c:v>-40</c:v>
                </c:pt>
                <c:pt idx="1397">
                  <c:v>-40</c:v>
                </c:pt>
                <c:pt idx="1398">
                  <c:v>-40</c:v>
                </c:pt>
                <c:pt idx="1399">
                  <c:v>-40</c:v>
                </c:pt>
                <c:pt idx="1400">
                  <c:v>-40</c:v>
                </c:pt>
                <c:pt idx="1401">
                  <c:v>-40</c:v>
                </c:pt>
                <c:pt idx="1402">
                  <c:v>-40</c:v>
                </c:pt>
                <c:pt idx="1403">
                  <c:v>-40</c:v>
                </c:pt>
                <c:pt idx="1404">
                  <c:v>-36</c:v>
                </c:pt>
                <c:pt idx="1405">
                  <c:v>-36</c:v>
                </c:pt>
                <c:pt idx="1406">
                  <c:v>-36</c:v>
                </c:pt>
                <c:pt idx="1407">
                  <c:v>-36</c:v>
                </c:pt>
                <c:pt idx="1408">
                  <c:v>-36</c:v>
                </c:pt>
                <c:pt idx="1409">
                  <c:v>-36</c:v>
                </c:pt>
                <c:pt idx="1410">
                  <c:v>-36</c:v>
                </c:pt>
                <c:pt idx="1411">
                  <c:v>-36</c:v>
                </c:pt>
                <c:pt idx="1412">
                  <c:v>-36</c:v>
                </c:pt>
                <c:pt idx="1413">
                  <c:v>-36</c:v>
                </c:pt>
                <c:pt idx="1414">
                  <c:v>-36</c:v>
                </c:pt>
                <c:pt idx="1415">
                  <c:v>-36</c:v>
                </c:pt>
                <c:pt idx="1416">
                  <c:v>-36</c:v>
                </c:pt>
                <c:pt idx="1417">
                  <c:v>-36</c:v>
                </c:pt>
                <c:pt idx="1418">
                  <c:v>-36</c:v>
                </c:pt>
                <c:pt idx="1419">
                  <c:v>-36</c:v>
                </c:pt>
                <c:pt idx="1420">
                  <c:v>-36</c:v>
                </c:pt>
                <c:pt idx="1421">
                  <c:v>-36</c:v>
                </c:pt>
                <c:pt idx="1422">
                  <c:v>-36</c:v>
                </c:pt>
                <c:pt idx="1423">
                  <c:v>-36</c:v>
                </c:pt>
                <c:pt idx="1424">
                  <c:v>-36</c:v>
                </c:pt>
                <c:pt idx="1425">
                  <c:v>-36</c:v>
                </c:pt>
                <c:pt idx="1426">
                  <c:v>-36</c:v>
                </c:pt>
                <c:pt idx="1427">
                  <c:v>-36</c:v>
                </c:pt>
                <c:pt idx="1428">
                  <c:v>-36</c:v>
                </c:pt>
                <c:pt idx="1429">
                  <c:v>-36</c:v>
                </c:pt>
                <c:pt idx="1430">
                  <c:v>-36</c:v>
                </c:pt>
                <c:pt idx="1431">
                  <c:v>-36</c:v>
                </c:pt>
                <c:pt idx="1432">
                  <c:v>-36</c:v>
                </c:pt>
                <c:pt idx="1433">
                  <c:v>-36</c:v>
                </c:pt>
                <c:pt idx="1434">
                  <c:v>-36</c:v>
                </c:pt>
                <c:pt idx="1435">
                  <c:v>-36</c:v>
                </c:pt>
                <c:pt idx="1436">
                  <c:v>-36</c:v>
                </c:pt>
                <c:pt idx="1437">
                  <c:v>-36</c:v>
                </c:pt>
                <c:pt idx="1438">
                  <c:v>-36</c:v>
                </c:pt>
                <c:pt idx="1439">
                  <c:v>-36</c:v>
                </c:pt>
                <c:pt idx="1440">
                  <c:v>-36</c:v>
                </c:pt>
                <c:pt idx="1441">
                  <c:v>-36</c:v>
                </c:pt>
                <c:pt idx="1442">
                  <c:v>-32</c:v>
                </c:pt>
                <c:pt idx="1443">
                  <c:v>-32</c:v>
                </c:pt>
                <c:pt idx="1444">
                  <c:v>-32</c:v>
                </c:pt>
                <c:pt idx="1445">
                  <c:v>-32</c:v>
                </c:pt>
                <c:pt idx="1446">
                  <c:v>-32</c:v>
                </c:pt>
                <c:pt idx="1447">
                  <c:v>-32</c:v>
                </c:pt>
                <c:pt idx="1448">
                  <c:v>-32</c:v>
                </c:pt>
                <c:pt idx="1449">
                  <c:v>-32</c:v>
                </c:pt>
                <c:pt idx="1450">
                  <c:v>-32</c:v>
                </c:pt>
                <c:pt idx="1451">
                  <c:v>-32</c:v>
                </c:pt>
                <c:pt idx="1452">
                  <c:v>-32</c:v>
                </c:pt>
                <c:pt idx="1453">
                  <c:v>-32</c:v>
                </c:pt>
                <c:pt idx="1454">
                  <c:v>-32</c:v>
                </c:pt>
                <c:pt idx="1455">
                  <c:v>-32</c:v>
                </c:pt>
                <c:pt idx="1456">
                  <c:v>-32</c:v>
                </c:pt>
                <c:pt idx="1457">
                  <c:v>-32</c:v>
                </c:pt>
                <c:pt idx="1458">
                  <c:v>-32</c:v>
                </c:pt>
                <c:pt idx="1459">
                  <c:v>-32</c:v>
                </c:pt>
                <c:pt idx="1460">
                  <c:v>-32</c:v>
                </c:pt>
                <c:pt idx="1461">
                  <c:v>-32</c:v>
                </c:pt>
                <c:pt idx="1462">
                  <c:v>-32</c:v>
                </c:pt>
                <c:pt idx="1463">
                  <c:v>-32</c:v>
                </c:pt>
                <c:pt idx="1464">
                  <c:v>-32</c:v>
                </c:pt>
                <c:pt idx="1465">
                  <c:v>-32</c:v>
                </c:pt>
                <c:pt idx="1466">
                  <c:v>-32</c:v>
                </c:pt>
                <c:pt idx="1467">
                  <c:v>-32</c:v>
                </c:pt>
                <c:pt idx="1468">
                  <c:v>-32</c:v>
                </c:pt>
                <c:pt idx="1469">
                  <c:v>-32</c:v>
                </c:pt>
                <c:pt idx="1470">
                  <c:v>-32</c:v>
                </c:pt>
                <c:pt idx="1471">
                  <c:v>-32</c:v>
                </c:pt>
                <c:pt idx="1472">
                  <c:v>-32</c:v>
                </c:pt>
                <c:pt idx="1473">
                  <c:v>-32</c:v>
                </c:pt>
                <c:pt idx="1474">
                  <c:v>-32</c:v>
                </c:pt>
                <c:pt idx="1475">
                  <c:v>-32</c:v>
                </c:pt>
                <c:pt idx="1476">
                  <c:v>-32</c:v>
                </c:pt>
                <c:pt idx="1477">
                  <c:v>-32</c:v>
                </c:pt>
                <c:pt idx="1478">
                  <c:v>-32</c:v>
                </c:pt>
                <c:pt idx="1479">
                  <c:v>-32</c:v>
                </c:pt>
                <c:pt idx="1480">
                  <c:v>-32</c:v>
                </c:pt>
                <c:pt idx="1481">
                  <c:v>-32</c:v>
                </c:pt>
                <c:pt idx="1482">
                  <c:v>-32</c:v>
                </c:pt>
                <c:pt idx="1483">
                  <c:v>-28</c:v>
                </c:pt>
                <c:pt idx="1484">
                  <c:v>-28</c:v>
                </c:pt>
                <c:pt idx="1485">
                  <c:v>-28</c:v>
                </c:pt>
                <c:pt idx="1486">
                  <c:v>-28</c:v>
                </c:pt>
                <c:pt idx="1487">
                  <c:v>-28</c:v>
                </c:pt>
                <c:pt idx="1488">
                  <c:v>-28</c:v>
                </c:pt>
                <c:pt idx="1489">
                  <c:v>-28</c:v>
                </c:pt>
                <c:pt idx="1490">
                  <c:v>-28</c:v>
                </c:pt>
                <c:pt idx="1491">
                  <c:v>-28</c:v>
                </c:pt>
                <c:pt idx="1492">
                  <c:v>-28</c:v>
                </c:pt>
                <c:pt idx="1493">
                  <c:v>-28</c:v>
                </c:pt>
                <c:pt idx="1494">
                  <c:v>-28</c:v>
                </c:pt>
                <c:pt idx="1495">
                  <c:v>-28</c:v>
                </c:pt>
                <c:pt idx="1496">
                  <c:v>-28</c:v>
                </c:pt>
                <c:pt idx="1497">
                  <c:v>-28</c:v>
                </c:pt>
                <c:pt idx="1498">
                  <c:v>-28</c:v>
                </c:pt>
                <c:pt idx="1499">
                  <c:v>-28</c:v>
                </c:pt>
                <c:pt idx="1500">
                  <c:v>-28</c:v>
                </c:pt>
                <c:pt idx="1501">
                  <c:v>-28</c:v>
                </c:pt>
                <c:pt idx="1502">
                  <c:v>-28</c:v>
                </c:pt>
                <c:pt idx="1503">
                  <c:v>-28</c:v>
                </c:pt>
                <c:pt idx="1504">
                  <c:v>-28</c:v>
                </c:pt>
                <c:pt idx="1505">
                  <c:v>-28</c:v>
                </c:pt>
                <c:pt idx="1506">
                  <c:v>-28</c:v>
                </c:pt>
                <c:pt idx="1507">
                  <c:v>-28</c:v>
                </c:pt>
                <c:pt idx="1508">
                  <c:v>-28</c:v>
                </c:pt>
                <c:pt idx="1509">
                  <c:v>-28</c:v>
                </c:pt>
                <c:pt idx="1510">
                  <c:v>-28</c:v>
                </c:pt>
                <c:pt idx="1511">
                  <c:v>-28</c:v>
                </c:pt>
                <c:pt idx="1512">
                  <c:v>-28</c:v>
                </c:pt>
                <c:pt idx="1513">
                  <c:v>-28</c:v>
                </c:pt>
                <c:pt idx="1514">
                  <c:v>-28</c:v>
                </c:pt>
                <c:pt idx="1515">
                  <c:v>-28</c:v>
                </c:pt>
                <c:pt idx="1516">
                  <c:v>-28</c:v>
                </c:pt>
                <c:pt idx="1517">
                  <c:v>-28</c:v>
                </c:pt>
                <c:pt idx="1518">
                  <c:v>-28</c:v>
                </c:pt>
                <c:pt idx="1519">
                  <c:v>-28</c:v>
                </c:pt>
                <c:pt idx="1520">
                  <c:v>-28</c:v>
                </c:pt>
                <c:pt idx="1521">
                  <c:v>-28</c:v>
                </c:pt>
                <c:pt idx="1522">
                  <c:v>-28</c:v>
                </c:pt>
                <c:pt idx="1523">
                  <c:v>-28</c:v>
                </c:pt>
                <c:pt idx="1524">
                  <c:v>-28</c:v>
                </c:pt>
                <c:pt idx="1525">
                  <c:v>-28</c:v>
                </c:pt>
                <c:pt idx="1526">
                  <c:v>-28</c:v>
                </c:pt>
                <c:pt idx="1527">
                  <c:v>-28</c:v>
                </c:pt>
                <c:pt idx="1528">
                  <c:v>-24</c:v>
                </c:pt>
                <c:pt idx="1529">
                  <c:v>-24</c:v>
                </c:pt>
                <c:pt idx="1530">
                  <c:v>-24</c:v>
                </c:pt>
                <c:pt idx="1531">
                  <c:v>-24</c:v>
                </c:pt>
                <c:pt idx="1532">
                  <c:v>-24</c:v>
                </c:pt>
                <c:pt idx="1533">
                  <c:v>-24</c:v>
                </c:pt>
                <c:pt idx="1534">
                  <c:v>-24</c:v>
                </c:pt>
                <c:pt idx="1535">
                  <c:v>-24</c:v>
                </c:pt>
                <c:pt idx="1536">
                  <c:v>-24</c:v>
                </c:pt>
                <c:pt idx="1537">
                  <c:v>-24</c:v>
                </c:pt>
                <c:pt idx="1538">
                  <c:v>-24</c:v>
                </c:pt>
                <c:pt idx="1539">
                  <c:v>-24</c:v>
                </c:pt>
                <c:pt idx="1540">
                  <c:v>-24</c:v>
                </c:pt>
                <c:pt idx="1541">
                  <c:v>-24</c:v>
                </c:pt>
                <c:pt idx="1542">
                  <c:v>-24</c:v>
                </c:pt>
                <c:pt idx="1543">
                  <c:v>-24</c:v>
                </c:pt>
                <c:pt idx="1544">
                  <c:v>-24</c:v>
                </c:pt>
                <c:pt idx="1545">
                  <c:v>-24</c:v>
                </c:pt>
                <c:pt idx="1546">
                  <c:v>-24</c:v>
                </c:pt>
                <c:pt idx="1547">
                  <c:v>-24</c:v>
                </c:pt>
                <c:pt idx="1548">
                  <c:v>-24</c:v>
                </c:pt>
                <c:pt idx="1549">
                  <c:v>-24</c:v>
                </c:pt>
                <c:pt idx="1550">
                  <c:v>-24</c:v>
                </c:pt>
                <c:pt idx="1551">
                  <c:v>-24</c:v>
                </c:pt>
                <c:pt idx="1552">
                  <c:v>-24</c:v>
                </c:pt>
                <c:pt idx="1553">
                  <c:v>-24</c:v>
                </c:pt>
                <c:pt idx="1554">
                  <c:v>-24</c:v>
                </c:pt>
                <c:pt idx="1555">
                  <c:v>-24</c:v>
                </c:pt>
                <c:pt idx="1556">
                  <c:v>-24</c:v>
                </c:pt>
                <c:pt idx="1557">
                  <c:v>-24</c:v>
                </c:pt>
                <c:pt idx="1558">
                  <c:v>-24</c:v>
                </c:pt>
                <c:pt idx="1559">
                  <c:v>-24</c:v>
                </c:pt>
                <c:pt idx="1560">
                  <c:v>-24</c:v>
                </c:pt>
                <c:pt idx="1561">
                  <c:v>-24</c:v>
                </c:pt>
                <c:pt idx="1562">
                  <c:v>-24</c:v>
                </c:pt>
                <c:pt idx="1563">
                  <c:v>-24</c:v>
                </c:pt>
                <c:pt idx="1564">
                  <c:v>-24</c:v>
                </c:pt>
                <c:pt idx="1565">
                  <c:v>-24</c:v>
                </c:pt>
                <c:pt idx="1566">
                  <c:v>-24</c:v>
                </c:pt>
                <c:pt idx="1567">
                  <c:v>-24</c:v>
                </c:pt>
                <c:pt idx="1568">
                  <c:v>-24</c:v>
                </c:pt>
                <c:pt idx="1569">
                  <c:v>-24</c:v>
                </c:pt>
                <c:pt idx="1570">
                  <c:v>-24</c:v>
                </c:pt>
                <c:pt idx="1571">
                  <c:v>-24</c:v>
                </c:pt>
                <c:pt idx="1572">
                  <c:v>-24</c:v>
                </c:pt>
                <c:pt idx="1573">
                  <c:v>-24</c:v>
                </c:pt>
                <c:pt idx="1574">
                  <c:v>-24</c:v>
                </c:pt>
                <c:pt idx="1575">
                  <c:v>-24</c:v>
                </c:pt>
                <c:pt idx="1576">
                  <c:v>-24</c:v>
                </c:pt>
                <c:pt idx="1577">
                  <c:v>-24</c:v>
                </c:pt>
                <c:pt idx="1578">
                  <c:v>-20</c:v>
                </c:pt>
                <c:pt idx="1579">
                  <c:v>-20</c:v>
                </c:pt>
                <c:pt idx="1580">
                  <c:v>-20</c:v>
                </c:pt>
                <c:pt idx="1581">
                  <c:v>-20</c:v>
                </c:pt>
                <c:pt idx="1582">
                  <c:v>-20</c:v>
                </c:pt>
                <c:pt idx="1583">
                  <c:v>-20</c:v>
                </c:pt>
                <c:pt idx="1584">
                  <c:v>-20</c:v>
                </c:pt>
                <c:pt idx="1585">
                  <c:v>-20</c:v>
                </c:pt>
                <c:pt idx="1586">
                  <c:v>-20</c:v>
                </c:pt>
                <c:pt idx="1587">
                  <c:v>-20</c:v>
                </c:pt>
                <c:pt idx="1588">
                  <c:v>-20</c:v>
                </c:pt>
                <c:pt idx="1589">
                  <c:v>-20</c:v>
                </c:pt>
                <c:pt idx="1590">
                  <c:v>-20</c:v>
                </c:pt>
                <c:pt idx="1591">
                  <c:v>-20</c:v>
                </c:pt>
                <c:pt idx="1592">
                  <c:v>-20</c:v>
                </c:pt>
                <c:pt idx="1593">
                  <c:v>-20</c:v>
                </c:pt>
                <c:pt idx="1594">
                  <c:v>-20</c:v>
                </c:pt>
                <c:pt idx="1595">
                  <c:v>-20</c:v>
                </c:pt>
                <c:pt idx="1596">
                  <c:v>-20</c:v>
                </c:pt>
                <c:pt idx="1597">
                  <c:v>-20</c:v>
                </c:pt>
                <c:pt idx="1598">
                  <c:v>-20</c:v>
                </c:pt>
                <c:pt idx="1599">
                  <c:v>-20</c:v>
                </c:pt>
                <c:pt idx="1600">
                  <c:v>-20</c:v>
                </c:pt>
                <c:pt idx="1601">
                  <c:v>-20</c:v>
                </c:pt>
                <c:pt idx="1602">
                  <c:v>-20</c:v>
                </c:pt>
                <c:pt idx="1603">
                  <c:v>-20</c:v>
                </c:pt>
                <c:pt idx="1604">
                  <c:v>-20</c:v>
                </c:pt>
                <c:pt idx="1605">
                  <c:v>-20</c:v>
                </c:pt>
                <c:pt idx="1606">
                  <c:v>-20</c:v>
                </c:pt>
                <c:pt idx="1607">
                  <c:v>-20</c:v>
                </c:pt>
                <c:pt idx="1608">
                  <c:v>-20</c:v>
                </c:pt>
                <c:pt idx="1609">
                  <c:v>-20</c:v>
                </c:pt>
                <c:pt idx="1610">
                  <c:v>-20</c:v>
                </c:pt>
                <c:pt idx="1611">
                  <c:v>-20</c:v>
                </c:pt>
                <c:pt idx="1612">
                  <c:v>-20</c:v>
                </c:pt>
                <c:pt idx="1613">
                  <c:v>-20</c:v>
                </c:pt>
                <c:pt idx="1614">
                  <c:v>-20</c:v>
                </c:pt>
                <c:pt idx="1615">
                  <c:v>-20</c:v>
                </c:pt>
                <c:pt idx="1616">
                  <c:v>-20</c:v>
                </c:pt>
                <c:pt idx="1617">
                  <c:v>-20</c:v>
                </c:pt>
                <c:pt idx="1618">
                  <c:v>-20</c:v>
                </c:pt>
                <c:pt idx="1619">
                  <c:v>-20</c:v>
                </c:pt>
                <c:pt idx="1620">
                  <c:v>-20</c:v>
                </c:pt>
                <c:pt idx="1621">
                  <c:v>-20</c:v>
                </c:pt>
                <c:pt idx="1622">
                  <c:v>-20</c:v>
                </c:pt>
                <c:pt idx="1623">
                  <c:v>-20</c:v>
                </c:pt>
                <c:pt idx="1624">
                  <c:v>-20</c:v>
                </c:pt>
                <c:pt idx="1625">
                  <c:v>-20</c:v>
                </c:pt>
                <c:pt idx="1626">
                  <c:v>-20</c:v>
                </c:pt>
                <c:pt idx="1627">
                  <c:v>-20</c:v>
                </c:pt>
                <c:pt idx="1628">
                  <c:v>-20</c:v>
                </c:pt>
                <c:pt idx="1629">
                  <c:v>-20</c:v>
                </c:pt>
                <c:pt idx="1630">
                  <c:v>-20</c:v>
                </c:pt>
                <c:pt idx="1631">
                  <c:v>-20</c:v>
                </c:pt>
                <c:pt idx="1632">
                  <c:v>-20</c:v>
                </c:pt>
                <c:pt idx="1633">
                  <c:v>-20</c:v>
                </c:pt>
                <c:pt idx="1634">
                  <c:v>-20</c:v>
                </c:pt>
                <c:pt idx="1635">
                  <c:v>-20</c:v>
                </c:pt>
                <c:pt idx="1636">
                  <c:v>-20</c:v>
                </c:pt>
                <c:pt idx="1637">
                  <c:v>-20</c:v>
                </c:pt>
                <c:pt idx="1638">
                  <c:v>-20</c:v>
                </c:pt>
                <c:pt idx="1639">
                  <c:v>-20</c:v>
                </c:pt>
                <c:pt idx="1640">
                  <c:v>-20</c:v>
                </c:pt>
                <c:pt idx="1641">
                  <c:v>-20</c:v>
                </c:pt>
                <c:pt idx="1642">
                  <c:v>-20</c:v>
                </c:pt>
                <c:pt idx="1643">
                  <c:v>-20</c:v>
                </c:pt>
                <c:pt idx="1644">
                  <c:v>-20</c:v>
                </c:pt>
                <c:pt idx="1645">
                  <c:v>-20</c:v>
                </c:pt>
                <c:pt idx="1646">
                  <c:v>-20</c:v>
                </c:pt>
                <c:pt idx="1647">
                  <c:v>-20</c:v>
                </c:pt>
                <c:pt idx="1648">
                  <c:v>-20</c:v>
                </c:pt>
                <c:pt idx="1649">
                  <c:v>-20</c:v>
                </c:pt>
                <c:pt idx="1650">
                  <c:v>-20</c:v>
                </c:pt>
                <c:pt idx="1651">
                  <c:v>-20</c:v>
                </c:pt>
                <c:pt idx="1652">
                  <c:v>-20</c:v>
                </c:pt>
                <c:pt idx="1653">
                  <c:v>-20</c:v>
                </c:pt>
                <c:pt idx="1654">
                  <c:v>-20</c:v>
                </c:pt>
                <c:pt idx="1655">
                  <c:v>-20</c:v>
                </c:pt>
                <c:pt idx="1656">
                  <c:v>-20</c:v>
                </c:pt>
                <c:pt idx="1657">
                  <c:v>-16</c:v>
                </c:pt>
                <c:pt idx="1658">
                  <c:v>-16</c:v>
                </c:pt>
                <c:pt idx="1659">
                  <c:v>-16</c:v>
                </c:pt>
                <c:pt idx="1660">
                  <c:v>-16</c:v>
                </c:pt>
                <c:pt idx="1661">
                  <c:v>-16</c:v>
                </c:pt>
                <c:pt idx="1662">
                  <c:v>-16</c:v>
                </c:pt>
                <c:pt idx="1663">
                  <c:v>-16</c:v>
                </c:pt>
                <c:pt idx="1664">
                  <c:v>-16</c:v>
                </c:pt>
                <c:pt idx="1665">
                  <c:v>-16</c:v>
                </c:pt>
                <c:pt idx="1666">
                  <c:v>-16</c:v>
                </c:pt>
                <c:pt idx="1667">
                  <c:v>-16</c:v>
                </c:pt>
                <c:pt idx="1668">
                  <c:v>-16</c:v>
                </c:pt>
                <c:pt idx="1669">
                  <c:v>-16</c:v>
                </c:pt>
                <c:pt idx="1670">
                  <c:v>-16</c:v>
                </c:pt>
                <c:pt idx="1671">
                  <c:v>-16</c:v>
                </c:pt>
                <c:pt idx="1672">
                  <c:v>-16</c:v>
                </c:pt>
                <c:pt idx="1673">
                  <c:v>-16</c:v>
                </c:pt>
                <c:pt idx="1674">
                  <c:v>-16</c:v>
                </c:pt>
                <c:pt idx="1675">
                  <c:v>-16</c:v>
                </c:pt>
                <c:pt idx="1676">
                  <c:v>-16</c:v>
                </c:pt>
                <c:pt idx="1677">
                  <c:v>-16</c:v>
                </c:pt>
                <c:pt idx="1678">
                  <c:v>-16</c:v>
                </c:pt>
                <c:pt idx="1679">
                  <c:v>-16</c:v>
                </c:pt>
                <c:pt idx="1680">
                  <c:v>-16</c:v>
                </c:pt>
                <c:pt idx="1681">
                  <c:v>-16</c:v>
                </c:pt>
                <c:pt idx="1682">
                  <c:v>-16</c:v>
                </c:pt>
                <c:pt idx="1683">
                  <c:v>-16</c:v>
                </c:pt>
                <c:pt idx="1684">
                  <c:v>-16</c:v>
                </c:pt>
                <c:pt idx="1685">
                  <c:v>-16</c:v>
                </c:pt>
                <c:pt idx="1686">
                  <c:v>-16</c:v>
                </c:pt>
                <c:pt idx="1687">
                  <c:v>-16</c:v>
                </c:pt>
                <c:pt idx="1688">
                  <c:v>-16</c:v>
                </c:pt>
                <c:pt idx="1689">
                  <c:v>-16</c:v>
                </c:pt>
                <c:pt idx="1690">
                  <c:v>-16</c:v>
                </c:pt>
                <c:pt idx="1691">
                  <c:v>-16</c:v>
                </c:pt>
                <c:pt idx="1692">
                  <c:v>-16</c:v>
                </c:pt>
                <c:pt idx="1693">
                  <c:v>-16</c:v>
                </c:pt>
                <c:pt idx="1694">
                  <c:v>-16</c:v>
                </c:pt>
                <c:pt idx="1695">
                  <c:v>-16</c:v>
                </c:pt>
                <c:pt idx="1696">
                  <c:v>-16</c:v>
                </c:pt>
                <c:pt idx="1697">
                  <c:v>-16</c:v>
                </c:pt>
                <c:pt idx="1698">
                  <c:v>-16</c:v>
                </c:pt>
                <c:pt idx="1699">
                  <c:v>-16</c:v>
                </c:pt>
                <c:pt idx="1700">
                  <c:v>-16</c:v>
                </c:pt>
                <c:pt idx="1701">
                  <c:v>-16</c:v>
                </c:pt>
                <c:pt idx="1702">
                  <c:v>-16</c:v>
                </c:pt>
                <c:pt idx="1703">
                  <c:v>-16</c:v>
                </c:pt>
                <c:pt idx="1704">
                  <c:v>-16</c:v>
                </c:pt>
                <c:pt idx="1705">
                  <c:v>-16</c:v>
                </c:pt>
                <c:pt idx="1706">
                  <c:v>-16</c:v>
                </c:pt>
                <c:pt idx="1707">
                  <c:v>-16</c:v>
                </c:pt>
                <c:pt idx="1708">
                  <c:v>-16</c:v>
                </c:pt>
                <c:pt idx="1709">
                  <c:v>-16</c:v>
                </c:pt>
                <c:pt idx="1710">
                  <c:v>-16</c:v>
                </c:pt>
                <c:pt idx="1711">
                  <c:v>-16</c:v>
                </c:pt>
                <c:pt idx="1712">
                  <c:v>-16</c:v>
                </c:pt>
                <c:pt idx="1713">
                  <c:v>-16</c:v>
                </c:pt>
                <c:pt idx="1714">
                  <c:v>-16</c:v>
                </c:pt>
                <c:pt idx="1715">
                  <c:v>-12</c:v>
                </c:pt>
                <c:pt idx="1716">
                  <c:v>-12</c:v>
                </c:pt>
                <c:pt idx="1717">
                  <c:v>-12</c:v>
                </c:pt>
                <c:pt idx="1718">
                  <c:v>-12</c:v>
                </c:pt>
                <c:pt idx="1719">
                  <c:v>-12</c:v>
                </c:pt>
                <c:pt idx="1720">
                  <c:v>-12</c:v>
                </c:pt>
                <c:pt idx="1721">
                  <c:v>-12</c:v>
                </c:pt>
                <c:pt idx="1722">
                  <c:v>-12</c:v>
                </c:pt>
                <c:pt idx="1723">
                  <c:v>-12</c:v>
                </c:pt>
                <c:pt idx="1724">
                  <c:v>-12</c:v>
                </c:pt>
                <c:pt idx="1725">
                  <c:v>-12</c:v>
                </c:pt>
                <c:pt idx="1726">
                  <c:v>-12</c:v>
                </c:pt>
                <c:pt idx="1727">
                  <c:v>-12</c:v>
                </c:pt>
                <c:pt idx="1728">
                  <c:v>-12</c:v>
                </c:pt>
                <c:pt idx="1729">
                  <c:v>-12</c:v>
                </c:pt>
                <c:pt idx="1730">
                  <c:v>-12</c:v>
                </c:pt>
                <c:pt idx="1731">
                  <c:v>-12</c:v>
                </c:pt>
                <c:pt idx="1732">
                  <c:v>-12</c:v>
                </c:pt>
                <c:pt idx="1733">
                  <c:v>-12</c:v>
                </c:pt>
                <c:pt idx="1734">
                  <c:v>-12</c:v>
                </c:pt>
                <c:pt idx="1735">
                  <c:v>-12</c:v>
                </c:pt>
                <c:pt idx="1736">
                  <c:v>-12</c:v>
                </c:pt>
                <c:pt idx="1737">
                  <c:v>-12</c:v>
                </c:pt>
                <c:pt idx="1738">
                  <c:v>-12</c:v>
                </c:pt>
                <c:pt idx="1739">
                  <c:v>-12</c:v>
                </c:pt>
                <c:pt idx="1740">
                  <c:v>-12</c:v>
                </c:pt>
                <c:pt idx="1741">
                  <c:v>-12</c:v>
                </c:pt>
                <c:pt idx="1742">
                  <c:v>-12</c:v>
                </c:pt>
                <c:pt idx="1743">
                  <c:v>-12</c:v>
                </c:pt>
                <c:pt idx="1744">
                  <c:v>-12</c:v>
                </c:pt>
                <c:pt idx="1745">
                  <c:v>-12</c:v>
                </c:pt>
                <c:pt idx="1746">
                  <c:v>-12</c:v>
                </c:pt>
                <c:pt idx="1747">
                  <c:v>-12</c:v>
                </c:pt>
                <c:pt idx="1748">
                  <c:v>-12</c:v>
                </c:pt>
                <c:pt idx="1749">
                  <c:v>-12</c:v>
                </c:pt>
                <c:pt idx="1750">
                  <c:v>-12</c:v>
                </c:pt>
                <c:pt idx="1751">
                  <c:v>-12</c:v>
                </c:pt>
                <c:pt idx="1752">
                  <c:v>-12</c:v>
                </c:pt>
                <c:pt idx="1753">
                  <c:v>-12</c:v>
                </c:pt>
                <c:pt idx="1754">
                  <c:v>-12</c:v>
                </c:pt>
                <c:pt idx="1755">
                  <c:v>-12</c:v>
                </c:pt>
                <c:pt idx="1756">
                  <c:v>-12</c:v>
                </c:pt>
                <c:pt idx="1757">
                  <c:v>-12</c:v>
                </c:pt>
                <c:pt idx="1758">
                  <c:v>-12</c:v>
                </c:pt>
                <c:pt idx="1759">
                  <c:v>-12</c:v>
                </c:pt>
                <c:pt idx="1760">
                  <c:v>-12</c:v>
                </c:pt>
                <c:pt idx="1761">
                  <c:v>-12</c:v>
                </c:pt>
                <c:pt idx="1762">
                  <c:v>-12</c:v>
                </c:pt>
                <c:pt idx="1763">
                  <c:v>-12</c:v>
                </c:pt>
                <c:pt idx="1764">
                  <c:v>-12</c:v>
                </c:pt>
                <c:pt idx="1765">
                  <c:v>-12</c:v>
                </c:pt>
                <c:pt idx="1766">
                  <c:v>-12</c:v>
                </c:pt>
                <c:pt idx="1767">
                  <c:v>-12</c:v>
                </c:pt>
                <c:pt idx="1768">
                  <c:v>-12</c:v>
                </c:pt>
                <c:pt idx="1769">
                  <c:v>-12</c:v>
                </c:pt>
                <c:pt idx="1770">
                  <c:v>-12</c:v>
                </c:pt>
                <c:pt idx="1771">
                  <c:v>-12</c:v>
                </c:pt>
                <c:pt idx="1772">
                  <c:v>-12</c:v>
                </c:pt>
                <c:pt idx="1773">
                  <c:v>-12</c:v>
                </c:pt>
                <c:pt idx="1774">
                  <c:v>-12</c:v>
                </c:pt>
                <c:pt idx="1775">
                  <c:v>-12</c:v>
                </c:pt>
                <c:pt idx="1776">
                  <c:v>-12</c:v>
                </c:pt>
                <c:pt idx="1777">
                  <c:v>-12</c:v>
                </c:pt>
                <c:pt idx="1778">
                  <c:v>-12</c:v>
                </c:pt>
                <c:pt idx="1779">
                  <c:v>-12</c:v>
                </c:pt>
                <c:pt idx="1780">
                  <c:v>-12</c:v>
                </c:pt>
                <c:pt idx="1781">
                  <c:v>-12</c:v>
                </c:pt>
                <c:pt idx="1782">
                  <c:v>-12</c:v>
                </c:pt>
                <c:pt idx="1783">
                  <c:v>-12</c:v>
                </c:pt>
                <c:pt idx="1784">
                  <c:v>-12</c:v>
                </c:pt>
                <c:pt idx="1785">
                  <c:v>-12</c:v>
                </c:pt>
                <c:pt idx="1786">
                  <c:v>-12</c:v>
                </c:pt>
                <c:pt idx="1787">
                  <c:v>-12</c:v>
                </c:pt>
                <c:pt idx="1788">
                  <c:v>-12</c:v>
                </c:pt>
                <c:pt idx="1789">
                  <c:v>-12</c:v>
                </c:pt>
                <c:pt idx="1790">
                  <c:v>-12</c:v>
                </c:pt>
                <c:pt idx="1791">
                  <c:v>-12</c:v>
                </c:pt>
                <c:pt idx="1792">
                  <c:v>-12</c:v>
                </c:pt>
                <c:pt idx="1793">
                  <c:v>-12</c:v>
                </c:pt>
                <c:pt idx="1794">
                  <c:v>-12</c:v>
                </c:pt>
                <c:pt idx="1795">
                  <c:v>-12</c:v>
                </c:pt>
                <c:pt idx="1796">
                  <c:v>-12</c:v>
                </c:pt>
                <c:pt idx="1797">
                  <c:v>-12</c:v>
                </c:pt>
                <c:pt idx="1798">
                  <c:v>-12</c:v>
                </c:pt>
                <c:pt idx="1799">
                  <c:v>-12</c:v>
                </c:pt>
                <c:pt idx="1800">
                  <c:v>-12</c:v>
                </c:pt>
                <c:pt idx="1801">
                  <c:v>-12</c:v>
                </c:pt>
                <c:pt idx="1802">
                  <c:v>-12</c:v>
                </c:pt>
                <c:pt idx="1803">
                  <c:v>-12</c:v>
                </c:pt>
                <c:pt idx="1804">
                  <c:v>-12</c:v>
                </c:pt>
                <c:pt idx="1805">
                  <c:v>-12</c:v>
                </c:pt>
                <c:pt idx="1806">
                  <c:v>-12</c:v>
                </c:pt>
                <c:pt idx="1807">
                  <c:v>-12</c:v>
                </c:pt>
                <c:pt idx="1808">
                  <c:v>-12</c:v>
                </c:pt>
                <c:pt idx="1809">
                  <c:v>-12</c:v>
                </c:pt>
                <c:pt idx="1810">
                  <c:v>-12</c:v>
                </c:pt>
                <c:pt idx="1811">
                  <c:v>-12</c:v>
                </c:pt>
                <c:pt idx="1812">
                  <c:v>-12</c:v>
                </c:pt>
                <c:pt idx="1813">
                  <c:v>-12</c:v>
                </c:pt>
                <c:pt idx="1814">
                  <c:v>-12</c:v>
                </c:pt>
                <c:pt idx="1815">
                  <c:v>-12</c:v>
                </c:pt>
                <c:pt idx="1816">
                  <c:v>-12</c:v>
                </c:pt>
                <c:pt idx="1817">
                  <c:v>-12</c:v>
                </c:pt>
                <c:pt idx="1818">
                  <c:v>-12</c:v>
                </c:pt>
                <c:pt idx="1819">
                  <c:v>-12</c:v>
                </c:pt>
                <c:pt idx="1820">
                  <c:v>-12</c:v>
                </c:pt>
                <c:pt idx="1821">
                  <c:v>-12</c:v>
                </c:pt>
                <c:pt idx="1822">
                  <c:v>-12</c:v>
                </c:pt>
                <c:pt idx="1823">
                  <c:v>-8</c:v>
                </c:pt>
                <c:pt idx="1824">
                  <c:v>-8</c:v>
                </c:pt>
                <c:pt idx="1825">
                  <c:v>-8</c:v>
                </c:pt>
                <c:pt idx="1826">
                  <c:v>-8</c:v>
                </c:pt>
                <c:pt idx="1827">
                  <c:v>-8</c:v>
                </c:pt>
                <c:pt idx="1828">
                  <c:v>-8</c:v>
                </c:pt>
                <c:pt idx="1829">
                  <c:v>-8</c:v>
                </c:pt>
                <c:pt idx="1830">
                  <c:v>-8</c:v>
                </c:pt>
                <c:pt idx="1831">
                  <c:v>-8</c:v>
                </c:pt>
                <c:pt idx="1832">
                  <c:v>-8</c:v>
                </c:pt>
                <c:pt idx="1833">
                  <c:v>-8</c:v>
                </c:pt>
                <c:pt idx="1834">
                  <c:v>-8</c:v>
                </c:pt>
                <c:pt idx="1835">
                  <c:v>-8</c:v>
                </c:pt>
                <c:pt idx="1836">
                  <c:v>-8</c:v>
                </c:pt>
                <c:pt idx="1837">
                  <c:v>-8</c:v>
                </c:pt>
                <c:pt idx="1838">
                  <c:v>-8</c:v>
                </c:pt>
                <c:pt idx="1839">
                  <c:v>-8</c:v>
                </c:pt>
                <c:pt idx="1840">
                  <c:v>-8</c:v>
                </c:pt>
                <c:pt idx="1841">
                  <c:v>-8</c:v>
                </c:pt>
                <c:pt idx="1842">
                  <c:v>-8</c:v>
                </c:pt>
                <c:pt idx="1843">
                  <c:v>-8</c:v>
                </c:pt>
                <c:pt idx="1844">
                  <c:v>-8</c:v>
                </c:pt>
                <c:pt idx="1845">
                  <c:v>-8</c:v>
                </c:pt>
                <c:pt idx="1846">
                  <c:v>-8</c:v>
                </c:pt>
                <c:pt idx="1847">
                  <c:v>-8</c:v>
                </c:pt>
                <c:pt idx="1848">
                  <c:v>-8</c:v>
                </c:pt>
                <c:pt idx="1849">
                  <c:v>-8</c:v>
                </c:pt>
                <c:pt idx="1850">
                  <c:v>-8</c:v>
                </c:pt>
                <c:pt idx="1851">
                  <c:v>-8</c:v>
                </c:pt>
                <c:pt idx="1852">
                  <c:v>-8</c:v>
                </c:pt>
                <c:pt idx="1853">
                  <c:v>-8</c:v>
                </c:pt>
                <c:pt idx="1854">
                  <c:v>-8</c:v>
                </c:pt>
                <c:pt idx="1855">
                  <c:v>-8</c:v>
                </c:pt>
                <c:pt idx="1856">
                  <c:v>-8</c:v>
                </c:pt>
                <c:pt idx="1857">
                  <c:v>-8</c:v>
                </c:pt>
                <c:pt idx="1858">
                  <c:v>-8</c:v>
                </c:pt>
                <c:pt idx="1859">
                  <c:v>-8</c:v>
                </c:pt>
                <c:pt idx="1860">
                  <c:v>-8</c:v>
                </c:pt>
                <c:pt idx="1861">
                  <c:v>-8</c:v>
                </c:pt>
                <c:pt idx="1862">
                  <c:v>-8</c:v>
                </c:pt>
                <c:pt idx="1863">
                  <c:v>-8</c:v>
                </c:pt>
                <c:pt idx="1864">
                  <c:v>-8</c:v>
                </c:pt>
                <c:pt idx="1865">
                  <c:v>-8</c:v>
                </c:pt>
                <c:pt idx="1866">
                  <c:v>-8</c:v>
                </c:pt>
                <c:pt idx="1867">
                  <c:v>-8</c:v>
                </c:pt>
                <c:pt idx="1868">
                  <c:v>-8</c:v>
                </c:pt>
                <c:pt idx="1869">
                  <c:v>-8</c:v>
                </c:pt>
                <c:pt idx="1870">
                  <c:v>-8</c:v>
                </c:pt>
                <c:pt idx="1871">
                  <c:v>-8</c:v>
                </c:pt>
                <c:pt idx="1872">
                  <c:v>-8</c:v>
                </c:pt>
                <c:pt idx="1873">
                  <c:v>-8</c:v>
                </c:pt>
                <c:pt idx="1874">
                  <c:v>-8</c:v>
                </c:pt>
                <c:pt idx="1875">
                  <c:v>-8</c:v>
                </c:pt>
                <c:pt idx="1876">
                  <c:v>-8</c:v>
                </c:pt>
                <c:pt idx="1877">
                  <c:v>-8</c:v>
                </c:pt>
                <c:pt idx="1878">
                  <c:v>-8</c:v>
                </c:pt>
                <c:pt idx="1879">
                  <c:v>-8</c:v>
                </c:pt>
                <c:pt idx="1880">
                  <c:v>-8</c:v>
                </c:pt>
                <c:pt idx="1881">
                  <c:v>-8</c:v>
                </c:pt>
                <c:pt idx="1882">
                  <c:v>-8</c:v>
                </c:pt>
                <c:pt idx="1883">
                  <c:v>-8</c:v>
                </c:pt>
                <c:pt idx="1884">
                  <c:v>-8</c:v>
                </c:pt>
                <c:pt idx="1885">
                  <c:v>-8</c:v>
                </c:pt>
                <c:pt idx="1886">
                  <c:v>-8</c:v>
                </c:pt>
                <c:pt idx="1887">
                  <c:v>-8</c:v>
                </c:pt>
                <c:pt idx="1888">
                  <c:v>-8</c:v>
                </c:pt>
                <c:pt idx="1889">
                  <c:v>-8</c:v>
                </c:pt>
                <c:pt idx="1890">
                  <c:v>-8</c:v>
                </c:pt>
                <c:pt idx="1891">
                  <c:v>-8</c:v>
                </c:pt>
                <c:pt idx="1892">
                  <c:v>-8</c:v>
                </c:pt>
                <c:pt idx="1893">
                  <c:v>-8</c:v>
                </c:pt>
                <c:pt idx="1894">
                  <c:v>-8</c:v>
                </c:pt>
                <c:pt idx="1895">
                  <c:v>-8</c:v>
                </c:pt>
                <c:pt idx="1896">
                  <c:v>-8</c:v>
                </c:pt>
                <c:pt idx="1897">
                  <c:v>-8</c:v>
                </c:pt>
                <c:pt idx="1898">
                  <c:v>-8</c:v>
                </c:pt>
                <c:pt idx="1899">
                  <c:v>-8</c:v>
                </c:pt>
                <c:pt idx="1900">
                  <c:v>-8</c:v>
                </c:pt>
                <c:pt idx="1901">
                  <c:v>-8</c:v>
                </c:pt>
                <c:pt idx="1902">
                  <c:v>-8</c:v>
                </c:pt>
                <c:pt idx="1903">
                  <c:v>-8</c:v>
                </c:pt>
                <c:pt idx="1904">
                  <c:v>-8</c:v>
                </c:pt>
                <c:pt idx="1905">
                  <c:v>-8</c:v>
                </c:pt>
                <c:pt idx="1906">
                  <c:v>-8</c:v>
                </c:pt>
                <c:pt idx="1907">
                  <c:v>-8</c:v>
                </c:pt>
                <c:pt idx="1908">
                  <c:v>-8</c:v>
                </c:pt>
                <c:pt idx="1909">
                  <c:v>-8</c:v>
                </c:pt>
                <c:pt idx="1910">
                  <c:v>-8</c:v>
                </c:pt>
                <c:pt idx="1911">
                  <c:v>-8</c:v>
                </c:pt>
                <c:pt idx="1912">
                  <c:v>-8</c:v>
                </c:pt>
                <c:pt idx="1913">
                  <c:v>-8</c:v>
                </c:pt>
                <c:pt idx="1914">
                  <c:v>-8</c:v>
                </c:pt>
                <c:pt idx="1915">
                  <c:v>-8</c:v>
                </c:pt>
                <c:pt idx="1916">
                  <c:v>-8</c:v>
                </c:pt>
                <c:pt idx="1917">
                  <c:v>-8</c:v>
                </c:pt>
                <c:pt idx="1918">
                  <c:v>-8</c:v>
                </c:pt>
                <c:pt idx="1919">
                  <c:v>-8</c:v>
                </c:pt>
                <c:pt idx="1920">
                  <c:v>-8</c:v>
                </c:pt>
                <c:pt idx="1921">
                  <c:v>-8</c:v>
                </c:pt>
                <c:pt idx="1922">
                  <c:v>-8</c:v>
                </c:pt>
                <c:pt idx="1923">
                  <c:v>-8</c:v>
                </c:pt>
                <c:pt idx="1924">
                  <c:v>-8</c:v>
                </c:pt>
                <c:pt idx="1925">
                  <c:v>-8</c:v>
                </c:pt>
                <c:pt idx="1926">
                  <c:v>-8</c:v>
                </c:pt>
                <c:pt idx="1927">
                  <c:v>-8</c:v>
                </c:pt>
                <c:pt idx="1928">
                  <c:v>-8</c:v>
                </c:pt>
                <c:pt idx="1929">
                  <c:v>-8</c:v>
                </c:pt>
                <c:pt idx="1930">
                  <c:v>-8</c:v>
                </c:pt>
                <c:pt idx="1931">
                  <c:v>-8</c:v>
                </c:pt>
                <c:pt idx="1932">
                  <c:v>-8</c:v>
                </c:pt>
                <c:pt idx="1933">
                  <c:v>-8</c:v>
                </c:pt>
                <c:pt idx="1934">
                  <c:v>-8</c:v>
                </c:pt>
                <c:pt idx="1935">
                  <c:v>-8</c:v>
                </c:pt>
                <c:pt idx="1936">
                  <c:v>-8</c:v>
                </c:pt>
                <c:pt idx="1937">
                  <c:v>-8</c:v>
                </c:pt>
                <c:pt idx="1938">
                  <c:v>-8</c:v>
                </c:pt>
                <c:pt idx="1939">
                  <c:v>-8</c:v>
                </c:pt>
                <c:pt idx="1940">
                  <c:v>-8</c:v>
                </c:pt>
                <c:pt idx="1941">
                  <c:v>-8</c:v>
                </c:pt>
                <c:pt idx="1942">
                  <c:v>-4</c:v>
                </c:pt>
                <c:pt idx="1943">
                  <c:v>-4</c:v>
                </c:pt>
                <c:pt idx="1944">
                  <c:v>-4</c:v>
                </c:pt>
                <c:pt idx="1945">
                  <c:v>-4</c:v>
                </c:pt>
                <c:pt idx="1946">
                  <c:v>-4</c:v>
                </c:pt>
                <c:pt idx="1947">
                  <c:v>-4</c:v>
                </c:pt>
                <c:pt idx="1948">
                  <c:v>-4</c:v>
                </c:pt>
                <c:pt idx="1949">
                  <c:v>-4</c:v>
                </c:pt>
                <c:pt idx="1950">
                  <c:v>-4</c:v>
                </c:pt>
                <c:pt idx="1951">
                  <c:v>-4</c:v>
                </c:pt>
                <c:pt idx="1952">
                  <c:v>-4</c:v>
                </c:pt>
                <c:pt idx="1953">
                  <c:v>-4</c:v>
                </c:pt>
                <c:pt idx="1954">
                  <c:v>-4</c:v>
                </c:pt>
                <c:pt idx="1955">
                  <c:v>-4</c:v>
                </c:pt>
                <c:pt idx="1956">
                  <c:v>-4</c:v>
                </c:pt>
                <c:pt idx="1957">
                  <c:v>-4</c:v>
                </c:pt>
                <c:pt idx="1958">
                  <c:v>-4</c:v>
                </c:pt>
                <c:pt idx="1959">
                  <c:v>-4</c:v>
                </c:pt>
                <c:pt idx="1960">
                  <c:v>-4</c:v>
                </c:pt>
                <c:pt idx="1961">
                  <c:v>-4</c:v>
                </c:pt>
                <c:pt idx="1962">
                  <c:v>-4</c:v>
                </c:pt>
                <c:pt idx="1963">
                  <c:v>-4</c:v>
                </c:pt>
                <c:pt idx="1964">
                  <c:v>-4</c:v>
                </c:pt>
                <c:pt idx="1965">
                  <c:v>-4</c:v>
                </c:pt>
                <c:pt idx="1966">
                  <c:v>-4</c:v>
                </c:pt>
                <c:pt idx="1967">
                  <c:v>-4</c:v>
                </c:pt>
                <c:pt idx="1968">
                  <c:v>-4</c:v>
                </c:pt>
                <c:pt idx="1969">
                  <c:v>-4</c:v>
                </c:pt>
                <c:pt idx="1970">
                  <c:v>-4</c:v>
                </c:pt>
                <c:pt idx="1971">
                  <c:v>-4</c:v>
                </c:pt>
                <c:pt idx="1972">
                  <c:v>-4</c:v>
                </c:pt>
                <c:pt idx="1973">
                  <c:v>-4</c:v>
                </c:pt>
                <c:pt idx="1974">
                  <c:v>-4</c:v>
                </c:pt>
                <c:pt idx="1975">
                  <c:v>-4</c:v>
                </c:pt>
                <c:pt idx="1976">
                  <c:v>-4</c:v>
                </c:pt>
                <c:pt idx="1977">
                  <c:v>-4</c:v>
                </c:pt>
                <c:pt idx="1978">
                  <c:v>-4</c:v>
                </c:pt>
                <c:pt idx="1979">
                  <c:v>-4</c:v>
                </c:pt>
                <c:pt idx="1980">
                  <c:v>-4</c:v>
                </c:pt>
                <c:pt idx="1981">
                  <c:v>-4</c:v>
                </c:pt>
                <c:pt idx="1982">
                  <c:v>-4</c:v>
                </c:pt>
                <c:pt idx="1983">
                  <c:v>-4</c:v>
                </c:pt>
                <c:pt idx="1984">
                  <c:v>-4</c:v>
                </c:pt>
                <c:pt idx="1985">
                  <c:v>-4</c:v>
                </c:pt>
                <c:pt idx="1986">
                  <c:v>-4</c:v>
                </c:pt>
                <c:pt idx="1987">
                  <c:v>-4</c:v>
                </c:pt>
                <c:pt idx="1988">
                  <c:v>-4</c:v>
                </c:pt>
                <c:pt idx="1989">
                  <c:v>-4</c:v>
                </c:pt>
                <c:pt idx="1990">
                  <c:v>-4</c:v>
                </c:pt>
                <c:pt idx="1991">
                  <c:v>-4</c:v>
                </c:pt>
                <c:pt idx="1992">
                  <c:v>-4</c:v>
                </c:pt>
                <c:pt idx="1993">
                  <c:v>-4</c:v>
                </c:pt>
                <c:pt idx="1994">
                  <c:v>-4</c:v>
                </c:pt>
                <c:pt idx="1995">
                  <c:v>-4</c:v>
                </c:pt>
                <c:pt idx="1996">
                  <c:v>-4</c:v>
                </c:pt>
                <c:pt idx="1997">
                  <c:v>-4</c:v>
                </c:pt>
                <c:pt idx="1998">
                  <c:v>-4</c:v>
                </c:pt>
                <c:pt idx="1999">
                  <c:v>-4</c:v>
                </c:pt>
                <c:pt idx="2000">
                  <c:v>-4</c:v>
                </c:pt>
                <c:pt idx="2001">
                  <c:v>-4</c:v>
                </c:pt>
                <c:pt idx="2002">
                  <c:v>-4</c:v>
                </c:pt>
                <c:pt idx="2003">
                  <c:v>-4</c:v>
                </c:pt>
                <c:pt idx="2004">
                  <c:v>-4</c:v>
                </c:pt>
                <c:pt idx="2005">
                  <c:v>-4</c:v>
                </c:pt>
                <c:pt idx="2006">
                  <c:v>-4</c:v>
                </c:pt>
                <c:pt idx="2007">
                  <c:v>-4</c:v>
                </c:pt>
                <c:pt idx="2008">
                  <c:v>-4</c:v>
                </c:pt>
                <c:pt idx="2009">
                  <c:v>-4</c:v>
                </c:pt>
                <c:pt idx="2010">
                  <c:v>-4</c:v>
                </c:pt>
                <c:pt idx="2011">
                  <c:v>-4</c:v>
                </c:pt>
                <c:pt idx="2012">
                  <c:v>-4</c:v>
                </c:pt>
                <c:pt idx="2013">
                  <c:v>-4</c:v>
                </c:pt>
                <c:pt idx="2014">
                  <c:v>-4</c:v>
                </c:pt>
                <c:pt idx="2015">
                  <c:v>-4</c:v>
                </c:pt>
                <c:pt idx="2016">
                  <c:v>-4</c:v>
                </c:pt>
                <c:pt idx="2017">
                  <c:v>-4</c:v>
                </c:pt>
                <c:pt idx="2018">
                  <c:v>-4</c:v>
                </c:pt>
                <c:pt idx="2019">
                  <c:v>-4</c:v>
                </c:pt>
                <c:pt idx="2020">
                  <c:v>-4</c:v>
                </c:pt>
                <c:pt idx="2021">
                  <c:v>-4</c:v>
                </c:pt>
                <c:pt idx="2022">
                  <c:v>-4</c:v>
                </c:pt>
                <c:pt idx="2023">
                  <c:v>-4</c:v>
                </c:pt>
                <c:pt idx="2024">
                  <c:v>-4</c:v>
                </c:pt>
                <c:pt idx="2025">
                  <c:v>-4</c:v>
                </c:pt>
                <c:pt idx="2026">
                  <c:v>-4</c:v>
                </c:pt>
                <c:pt idx="2027">
                  <c:v>-4</c:v>
                </c:pt>
                <c:pt idx="2028">
                  <c:v>-4</c:v>
                </c:pt>
                <c:pt idx="2029">
                  <c:v>-4</c:v>
                </c:pt>
                <c:pt idx="2030">
                  <c:v>-4</c:v>
                </c:pt>
                <c:pt idx="2031">
                  <c:v>-4</c:v>
                </c:pt>
                <c:pt idx="2032">
                  <c:v>-4</c:v>
                </c:pt>
                <c:pt idx="2033">
                  <c:v>-4</c:v>
                </c:pt>
                <c:pt idx="2034">
                  <c:v>-4</c:v>
                </c:pt>
                <c:pt idx="2035">
                  <c:v>-4</c:v>
                </c:pt>
                <c:pt idx="2036">
                  <c:v>-4</c:v>
                </c:pt>
                <c:pt idx="2037">
                  <c:v>-4</c:v>
                </c:pt>
                <c:pt idx="2038">
                  <c:v>-4</c:v>
                </c:pt>
                <c:pt idx="2039">
                  <c:v>-4</c:v>
                </c:pt>
                <c:pt idx="2040">
                  <c:v>-4</c:v>
                </c:pt>
                <c:pt idx="2041">
                  <c:v>-4</c:v>
                </c:pt>
                <c:pt idx="2042">
                  <c:v>-4</c:v>
                </c:pt>
                <c:pt idx="2043">
                  <c:v>-4</c:v>
                </c:pt>
                <c:pt idx="2044">
                  <c:v>-4</c:v>
                </c:pt>
                <c:pt idx="2045">
                  <c:v>-4</c:v>
                </c:pt>
                <c:pt idx="2046">
                  <c:v>-4</c:v>
                </c:pt>
                <c:pt idx="2047">
                  <c:v>-4</c:v>
                </c:pt>
                <c:pt idx="2048">
                  <c:v>-4</c:v>
                </c:pt>
                <c:pt idx="2049">
                  <c:v>-4</c:v>
                </c:pt>
                <c:pt idx="2050">
                  <c:v>-4</c:v>
                </c:pt>
                <c:pt idx="2051">
                  <c:v>-4</c:v>
                </c:pt>
                <c:pt idx="2052">
                  <c:v>-4</c:v>
                </c:pt>
                <c:pt idx="2053">
                  <c:v>-4</c:v>
                </c:pt>
                <c:pt idx="2054">
                  <c:v>-4</c:v>
                </c:pt>
                <c:pt idx="2055">
                  <c:v>-4</c:v>
                </c:pt>
                <c:pt idx="2056">
                  <c:v>-4</c:v>
                </c:pt>
                <c:pt idx="2057">
                  <c:v>-4</c:v>
                </c:pt>
                <c:pt idx="2058">
                  <c:v>-4</c:v>
                </c:pt>
                <c:pt idx="2059">
                  <c:v>-4</c:v>
                </c:pt>
                <c:pt idx="2060">
                  <c:v>-4</c:v>
                </c:pt>
                <c:pt idx="2061">
                  <c:v>-4</c:v>
                </c:pt>
                <c:pt idx="2062">
                  <c:v>-4</c:v>
                </c:pt>
                <c:pt idx="2063">
                  <c:v>-4</c:v>
                </c:pt>
                <c:pt idx="2064">
                  <c:v>-4</c:v>
                </c:pt>
                <c:pt idx="2065">
                  <c:v>-4</c:v>
                </c:pt>
                <c:pt idx="2066">
                  <c:v>-4</c:v>
                </c:pt>
                <c:pt idx="2067">
                  <c:v>-4</c:v>
                </c:pt>
                <c:pt idx="2068">
                  <c:v>-4</c:v>
                </c:pt>
                <c:pt idx="2069">
                  <c:v>-4</c:v>
                </c:pt>
                <c:pt idx="2070">
                  <c:v>-4</c:v>
                </c:pt>
                <c:pt idx="2071">
                  <c:v>-4</c:v>
                </c:pt>
                <c:pt idx="2072">
                  <c:v>-4</c:v>
                </c:pt>
                <c:pt idx="2073">
                  <c:v>-4</c:v>
                </c:pt>
                <c:pt idx="2074">
                  <c:v>-4</c:v>
                </c:pt>
                <c:pt idx="2075">
                  <c:v>-4</c:v>
                </c:pt>
                <c:pt idx="2076">
                  <c:v>-4</c:v>
                </c:pt>
                <c:pt idx="2077">
                  <c:v>-4</c:v>
                </c:pt>
                <c:pt idx="2078">
                  <c:v>-4</c:v>
                </c:pt>
                <c:pt idx="2079">
                  <c:v>-4</c:v>
                </c:pt>
                <c:pt idx="2080">
                  <c:v>-4</c:v>
                </c:pt>
                <c:pt idx="2081">
                  <c:v>-4</c:v>
                </c:pt>
                <c:pt idx="2082">
                  <c:v>-4</c:v>
                </c:pt>
                <c:pt idx="2083">
                  <c:v>-4</c:v>
                </c:pt>
                <c:pt idx="2084">
                  <c:v>-4</c:v>
                </c:pt>
                <c:pt idx="2085">
                  <c:v>-4</c:v>
                </c:pt>
                <c:pt idx="2086">
                  <c:v>-4</c:v>
                </c:pt>
                <c:pt idx="2087">
                  <c:v>-4</c:v>
                </c:pt>
                <c:pt idx="2088">
                  <c:v>-4</c:v>
                </c:pt>
                <c:pt idx="2089">
                  <c:v>-4</c:v>
                </c:pt>
                <c:pt idx="2090">
                  <c:v>-4</c:v>
                </c:pt>
                <c:pt idx="2091">
                  <c:v>-4</c:v>
                </c:pt>
                <c:pt idx="2092">
                  <c:v>-4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</c:v>
                </c:pt>
                <c:pt idx="2479">
                  <c:v>4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4</c:v>
                </c:pt>
                <c:pt idx="2487">
                  <c:v>4</c:v>
                </c:pt>
                <c:pt idx="2488">
                  <c:v>4</c:v>
                </c:pt>
                <c:pt idx="2489">
                  <c:v>4</c:v>
                </c:pt>
                <c:pt idx="2490">
                  <c:v>4</c:v>
                </c:pt>
                <c:pt idx="2491">
                  <c:v>4</c:v>
                </c:pt>
                <c:pt idx="2492">
                  <c:v>4</c:v>
                </c:pt>
                <c:pt idx="2493">
                  <c:v>4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</c:v>
                </c:pt>
                <c:pt idx="2498">
                  <c:v>4</c:v>
                </c:pt>
                <c:pt idx="2499">
                  <c:v>4</c:v>
                </c:pt>
              </c:numCache>
            </c:numRef>
          </c:yVal>
        </c:ser>
        <c:axId val="60484992"/>
        <c:axId val="60962304"/>
      </c:scatterChart>
      <c:valAx>
        <c:axId val="60484992"/>
        <c:scaling>
          <c:orientation val="minMax"/>
          <c:max val="150"/>
          <c:min val="9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tickLblPos val="nextTo"/>
        <c:crossAx val="60962304"/>
        <c:crossesAt val="-600"/>
        <c:crossBetween val="midCat"/>
      </c:valAx>
      <c:valAx>
        <c:axId val="609623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tickLblPos val="nextTo"/>
        <c:crossAx val="60484992"/>
        <c:crossesAt val="90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39129483814541"/>
          <c:y val="5.1400554097404488E-2"/>
          <c:w val="0.82069981583793761"/>
          <c:h val="0.73444808982210552"/>
        </c:manualLayout>
      </c:layout>
      <c:scatterChart>
        <c:scatterStyle val="lineMarker"/>
        <c:ser>
          <c:idx val="0"/>
          <c:order val="0"/>
          <c:tx>
            <c:v>Summer 1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100.44000000000015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101.44000000000015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102.44000000000015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103.44000000000017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104.44000000000015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105.44000000000015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106.44000000000017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107.44000000000015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108.44000000000015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109.44000000000017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110.44000000000015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111.44000000000015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112.44000000000017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113.44000000000015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114.44000000000015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115.44000000000015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116.44000000000015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117.44000000000015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118.44000000000015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119.44000000000014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120.44000000000017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121.44000000000017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122.44000000000015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123.44000000000015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124.44000000000015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125.44000000000014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126.44000000000017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127.44000000000017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128.32000000000031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128.88000000000031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129.32000000000031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129.88000000000031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130.32000000000031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130.88000000000031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131.32000000000031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131.88000000000031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132.32000000000033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132.88000000000031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133.32000000000031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133.88000000000031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134.32000000000031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134.88000000000031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135.32000000000031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135.88000000000031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136.32000000000031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136.88000000000031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137.32000000000031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137.88000000000031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138.32000000000033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138.88000000000034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139.32000000000031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139.88000000000031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140.32000000000031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140.88000000000031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141.32000000000031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141.88000000000031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142.32000000000031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142.88000000000031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143.32000000000031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143.88000000000031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144.32000000000033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144.88000000000034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145.32000000000031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145.88000000000031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146.32000000000031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146.88000000000031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147.32000000000031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147.88000000000031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148.32000000000031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148.88000000000031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149.32000000000031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149.88000000000031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150.32000000000033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150.88000000000034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151.32000000000033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151.88000000000031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152.32000000000031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152.88000000000031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153.32000000000031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153.88000000000031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154.32000000000031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154.88000000000031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155.32000000000031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155.88000000000031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156.32000000000033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156.88000000000034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157.32000000000033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157.88000000000031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158.32000000000031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158.88000000000031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159.32000000000031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159.88000000000031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160.32000000000031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160.88000000000031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161.32000000000031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161.88000000000031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162.32000000000031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162.88000000000031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163.32000000000033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163.88000000000031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164.32000000000031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164.88000000000031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165.32000000000031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165.88000000000031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166.32000000000031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166.88000000000031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167.32000000000031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167.88000000000031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168.32000000000031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168.88000000000031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169.32000000000033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169.88000000000034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170.32000000000031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170.88000000000031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171.32000000000031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171.88000000000031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172.32000000000031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172.88000000000031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173.32000000000031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173.88000000000031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174.32000000000031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174.88000000000031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175.32000000000033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175.88000000000034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176.32000000000031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176.88000000000031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177.32000000000031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177.88000000000031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178.32000000000031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178.88000000000031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179.32000000000031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179.88000000000031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180.32000000000031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180.88000000000031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181.32000000000033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181.88000000000034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182.32000000000031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182.88000000000031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183.32000000000031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183.88000000000031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Sheet1!$F$1:$F$2500</c:f>
              <c:numCache>
                <c:formatCode>General</c:formatCode>
                <c:ptCount val="2500"/>
                <c:pt idx="0">
                  <c:v>-1.8</c:v>
                </c:pt>
                <c:pt idx="1">
                  <c:v>-1.8</c:v>
                </c:pt>
                <c:pt idx="2">
                  <c:v>-1.8</c:v>
                </c:pt>
                <c:pt idx="3">
                  <c:v>-1.8</c:v>
                </c:pt>
                <c:pt idx="4">
                  <c:v>-1.8</c:v>
                </c:pt>
                <c:pt idx="5">
                  <c:v>-1.8</c:v>
                </c:pt>
                <c:pt idx="6">
                  <c:v>-1.8</c:v>
                </c:pt>
                <c:pt idx="7">
                  <c:v>-1.8</c:v>
                </c:pt>
                <c:pt idx="8">
                  <c:v>-2</c:v>
                </c:pt>
                <c:pt idx="9">
                  <c:v>-2</c:v>
                </c:pt>
                <c:pt idx="10">
                  <c:v>-2</c:v>
                </c:pt>
                <c:pt idx="11">
                  <c:v>-1.8</c:v>
                </c:pt>
                <c:pt idx="12">
                  <c:v>-1.8</c:v>
                </c:pt>
                <c:pt idx="13">
                  <c:v>-1.8</c:v>
                </c:pt>
                <c:pt idx="14">
                  <c:v>-1.8</c:v>
                </c:pt>
                <c:pt idx="15">
                  <c:v>-1.8</c:v>
                </c:pt>
                <c:pt idx="16">
                  <c:v>-1.8</c:v>
                </c:pt>
                <c:pt idx="17">
                  <c:v>-1.8</c:v>
                </c:pt>
                <c:pt idx="18">
                  <c:v>-1.6</c:v>
                </c:pt>
                <c:pt idx="19">
                  <c:v>-1.6</c:v>
                </c:pt>
                <c:pt idx="20">
                  <c:v>-1.6</c:v>
                </c:pt>
                <c:pt idx="21">
                  <c:v>-1.6</c:v>
                </c:pt>
                <c:pt idx="22">
                  <c:v>-1.4</c:v>
                </c:pt>
                <c:pt idx="23">
                  <c:v>-1.4</c:v>
                </c:pt>
                <c:pt idx="24">
                  <c:v>-1.4</c:v>
                </c:pt>
                <c:pt idx="25">
                  <c:v>-1.2</c:v>
                </c:pt>
                <c:pt idx="26">
                  <c:v>-1.2</c:v>
                </c:pt>
                <c:pt idx="27">
                  <c:v>-1.2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-0.8</c:v>
                </c:pt>
                <c:pt idx="32">
                  <c:v>-0.8</c:v>
                </c:pt>
                <c:pt idx="33">
                  <c:v>-0.60000000000000064</c:v>
                </c:pt>
                <c:pt idx="34">
                  <c:v>-0.60000000000000064</c:v>
                </c:pt>
                <c:pt idx="35">
                  <c:v>-0.60000000000000064</c:v>
                </c:pt>
                <c:pt idx="36">
                  <c:v>-0.4</c:v>
                </c:pt>
                <c:pt idx="37">
                  <c:v>-0.4</c:v>
                </c:pt>
                <c:pt idx="38">
                  <c:v>-0.2</c:v>
                </c:pt>
                <c:pt idx="39">
                  <c:v>-0.2</c:v>
                </c:pt>
                <c:pt idx="40">
                  <c:v>-0.2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0.60000000000000064</c:v>
                </c:pt>
                <c:pt idx="54">
                  <c:v>0.60000000000000064</c:v>
                </c:pt>
                <c:pt idx="55">
                  <c:v>0.60000000000000064</c:v>
                </c:pt>
                <c:pt idx="56">
                  <c:v>0.60000000000000064</c:v>
                </c:pt>
                <c:pt idx="57">
                  <c:v>0.60000000000000064</c:v>
                </c:pt>
                <c:pt idx="58">
                  <c:v>0.60000000000000064</c:v>
                </c:pt>
                <c:pt idx="59">
                  <c:v>0.60000000000000064</c:v>
                </c:pt>
                <c:pt idx="60">
                  <c:v>0.60000000000000064</c:v>
                </c:pt>
                <c:pt idx="61">
                  <c:v>0.60000000000000064</c:v>
                </c:pt>
                <c:pt idx="62">
                  <c:v>0.60000000000000064</c:v>
                </c:pt>
                <c:pt idx="63">
                  <c:v>0.60000000000000064</c:v>
                </c:pt>
                <c:pt idx="64">
                  <c:v>0.60000000000000064</c:v>
                </c:pt>
                <c:pt idx="65">
                  <c:v>0.60000000000000064</c:v>
                </c:pt>
                <c:pt idx="66">
                  <c:v>0.60000000000000064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  <c:pt idx="73">
                  <c:v>0.4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-0.2</c:v>
                </c:pt>
                <c:pt idx="86">
                  <c:v>-0.2</c:v>
                </c:pt>
                <c:pt idx="87">
                  <c:v>-0.2</c:v>
                </c:pt>
                <c:pt idx="88">
                  <c:v>-0.2</c:v>
                </c:pt>
                <c:pt idx="89">
                  <c:v>-0.2</c:v>
                </c:pt>
                <c:pt idx="90">
                  <c:v>-0.2</c:v>
                </c:pt>
                <c:pt idx="91">
                  <c:v>-0.2</c:v>
                </c:pt>
                <c:pt idx="92">
                  <c:v>-0.2</c:v>
                </c:pt>
                <c:pt idx="93">
                  <c:v>-0.2</c:v>
                </c:pt>
                <c:pt idx="94">
                  <c:v>-0.4</c:v>
                </c:pt>
                <c:pt idx="95">
                  <c:v>-0.4</c:v>
                </c:pt>
                <c:pt idx="96">
                  <c:v>-0.4</c:v>
                </c:pt>
                <c:pt idx="97">
                  <c:v>-0.4</c:v>
                </c:pt>
                <c:pt idx="98">
                  <c:v>-0.4</c:v>
                </c:pt>
                <c:pt idx="99">
                  <c:v>-0.4</c:v>
                </c:pt>
                <c:pt idx="100">
                  <c:v>-0.4</c:v>
                </c:pt>
                <c:pt idx="101">
                  <c:v>-0.2</c:v>
                </c:pt>
                <c:pt idx="102">
                  <c:v>-0.2</c:v>
                </c:pt>
                <c:pt idx="103">
                  <c:v>-0.2</c:v>
                </c:pt>
                <c:pt idx="104">
                  <c:v>-0.2</c:v>
                </c:pt>
                <c:pt idx="105">
                  <c:v>-0.2</c:v>
                </c:pt>
                <c:pt idx="106">
                  <c:v>-0.2</c:v>
                </c:pt>
                <c:pt idx="107">
                  <c:v>-0.2</c:v>
                </c:pt>
                <c:pt idx="108">
                  <c:v>-0.2</c:v>
                </c:pt>
                <c:pt idx="109">
                  <c:v>-0.2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0.4</c:v>
                </c:pt>
                <c:pt idx="125">
                  <c:v>0.60000000000000064</c:v>
                </c:pt>
                <c:pt idx="126">
                  <c:v>0.60000000000000064</c:v>
                </c:pt>
                <c:pt idx="127">
                  <c:v>0.60000000000000064</c:v>
                </c:pt>
                <c:pt idx="128">
                  <c:v>0.60000000000000064</c:v>
                </c:pt>
                <c:pt idx="129">
                  <c:v>0.60000000000000064</c:v>
                </c:pt>
                <c:pt idx="130">
                  <c:v>0.60000000000000064</c:v>
                </c:pt>
                <c:pt idx="131">
                  <c:v>0.8</c:v>
                </c:pt>
                <c:pt idx="132">
                  <c:v>0.8</c:v>
                </c:pt>
                <c:pt idx="133">
                  <c:v>0.8</c:v>
                </c:pt>
                <c:pt idx="134">
                  <c:v>0.8</c:v>
                </c:pt>
                <c:pt idx="135">
                  <c:v>0.8</c:v>
                </c:pt>
                <c:pt idx="136">
                  <c:v>0.8</c:v>
                </c:pt>
                <c:pt idx="137">
                  <c:v>0.8</c:v>
                </c:pt>
                <c:pt idx="138">
                  <c:v>0.8</c:v>
                </c:pt>
                <c:pt idx="139">
                  <c:v>0.8</c:v>
                </c:pt>
                <c:pt idx="140">
                  <c:v>0.8</c:v>
                </c:pt>
                <c:pt idx="141">
                  <c:v>0.8</c:v>
                </c:pt>
                <c:pt idx="142">
                  <c:v>0.8</c:v>
                </c:pt>
                <c:pt idx="143">
                  <c:v>0.8</c:v>
                </c:pt>
                <c:pt idx="144">
                  <c:v>0.8</c:v>
                </c:pt>
                <c:pt idx="145">
                  <c:v>0.8</c:v>
                </c:pt>
                <c:pt idx="146">
                  <c:v>0.8</c:v>
                </c:pt>
                <c:pt idx="147">
                  <c:v>0.8</c:v>
                </c:pt>
                <c:pt idx="148">
                  <c:v>0.8</c:v>
                </c:pt>
                <c:pt idx="149">
                  <c:v>0.8</c:v>
                </c:pt>
                <c:pt idx="150">
                  <c:v>0.60000000000000064</c:v>
                </c:pt>
                <c:pt idx="151">
                  <c:v>0.60000000000000064</c:v>
                </c:pt>
                <c:pt idx="152">
                  <c:v>0.60000000000000064</c:v>
                </c:pt>
                <c:pt idx="153">
                  <c:v>0.60000000000000064</c:v>
                </c:pt>
                <c:pt idx="154">
                  <c:v>0.60000000000000064</c:v>
                </c:pt>
                <c:pt idx="155">
                  <c:v>0.60000000000000064</c:v>
                </c:pt>
                <c:pt idx="156">
                  <c:v>0.4</c:v>
                </c:pt>
                <c:pt idx="157">
                  <c:v>0.4</c:v>
                </c:pt>
                <c:pt idx="158">
                  <c:v>0.4</c:v>
                </c:pt>
                <c:pt idx="159">
                  <c:v>0.4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0.2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-0.2</c:v>
                </c:pt>
                <c:pt idx="171">
                  <c:v>-0.2</c:v>
                </c:pt>
                <c:pt idx="172">
                  <c:v>-0.2</c:v>
                </c:pt>
                <c:pt idx="173">
                  <c:v>-0.2</c:v>
                </c:pt>
                <c:pt idx="174">
                  <c:v>-0.2</c:v>
                </c:pt>
                <c:pt idx="175">
                  <c:v>-0.2</c:v>
                </c:pt>
                <c:pt idx="176">
                  <c:v>-0.4</c:v>
                </c:pt>
                <c:pt idx="177">
                  <c:v>-0.4</c:v>
                </c:pt>
                <c:pt idx="178">
                  <c:v>-0.4</c:v>
                </c:pt>
                <c:pt idx="179">
                  <c:v>-0.4</c:v>
                </c:pt>
                <c:pt idx="180">
                  <c:v>-0.4</c:v>
                </c:pt>
                <c:pt idx="181">
                  <c:v>-0.4</c:v>
                </c:pt>
                <c:pt idx="182">
                  <c:v>-0.4</c:v>
                </c:pt>
                <c:pt idx="183">
                  <c:v>-0.4</c:v>
                </c:pt>
                <c:pt idx="184">
                  <c:v>-0.4</c:v>
                </c:pt>
                <c:pt idx="185">
                  <c:v>-0.4</c:v>
                </c:pt>
                <c:pt idx="186">
                  <c:v>-0.4</c:v>
                </c:pt>
                <c:pt idx="187">
                  <c:v>-0.4</c:v>
                </c:pt>
                <c:pt idx="188">
                  <c:v>-0.4</c:v>
                </c:pt>
                <c:pt idx="189">
                  <c:v>-0.4</c:v>
                </c:pt>
                <c:pt idx="190">
                  <c:v>-0.4</c:v>
                </c:pt>
                <c:pt idx="191">
                  <c:v>-0.4</c:v>
                </c:pt>
                <c:pt idx="192">
                  <c:v>-0.4</c:v>
                </c:pt>
                <c:pt idx="193">
                  <c:v>-0.2</c:v>
                </c:pt>
                <c:pt idx="194">
                  <c:v>-0.2</c:v>
                </c:pt>
                <c:pt idx="195">
                  <c:v>-0.2</c:v>
                </c:pt>
                <c:pt idx="196">
                  <c:v>-0.2</c:v>
                </c:pt>
                <c:pt idx="197">
                  <c:v>-0.2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0.2</c:v>
                </c:pt>
                <c:pt idx="203">
                  <c:v>0.2</c:v>
                </c:pt>
                <c:pt idx="204">
                  <c:v>0.2</c:v>
                </c:pt>
                <c:pt idx="205">
                  <c:v>0.4</c:v>
                </c:pt>
                <c:pt idx="206">
                  <c:v>0.4</c:v>
                </c:pt>
                <c:pt idx="207">
                  <c:v>0.4</c:v>
                </c:pt>
                <c:pt idx="208">
                  <c:v>0.60000000000000064</c:v>
                </c:pt>
                <c:pt idx="209">
                  <c:v>0.60000000000000064</c:v>
                </c:pt>
                <c:pt idx="210">
                  <c:v>0.60000000000000064</c:v>
                </c:pt>
                <c:pt idx="211">
                  <c:v>0.60000000000000064</c:v>
                </c:pt>
                <c:pt idx="212">
                  <c:v>0.8</c:v>
                </c:pt>
                <c:pt idx="213">
                  <c:v>0.8</c:v>
                </c:pt>
                <c:pt idx="214">
                  <c:v>0.8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1.2</c:v>
                </c:pt>
                <c:pt idx="221">
                  <c:v>1.2</c:v>
                </c:pt>
                <c:pt idx="222">
                  <c:v>1.2</c:v>
                </c:pt>
                <c:pt idx="223">
                  <c:v>1.2</c:v>
                </c:pt>
                <c:pt idx="224">
                  <c:v>1.2</c:v>
                </c:pt>
                <c:pt idx="225">
                  <c:v>1.2</c:v>
                </c:pt>
                <c:pt idx="226">
                  <c:v>1.2</c:v>
                </c:pt>
                <c:pt idx="227">
                  <c:v>1.4</c:v>
                </c:pt>
                <c:pt idx="228">
                  <c:v>1.2</c:v>
                </c:pt>
                <c:pt idx="229">
                  <c:v>1.2</c:v>
                </c:pt>
                <c:pt idx="230">
                  <c:v>1.2</c:v>
                </c:pt>
                <c:pt idx="231">
                  <c:v>1.2</c:v>
                </c:pt>
                <c:pt idx="232">
                  <c:v>1.2</c:v>
                </c:pt>
                <c:pt idx="233">
                  <c:v>1.2</c:v>
                </c:pt>
                <c:pt idx="234">
                  <c:v>1.2</c:v>
                </c:pt>
                <c:pt idx="235">
                  <c:v>1.2</c:v>
                </c:pt>
                <c:pt idx="236">
                  <c:v>1.2</c:v>
                </c:pt>
                <c:pt idx="237">
                  <c:v>1.2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0.8</c:v>
                </c:pt>
                <c:pt idx="242">
                  <c:v>0.8</c:v>
                </c:pt>
                <c:pt idx="243">
                  <c:v>0.8</c:v>
                </c:pt>
                <c:pt idx="244">
                  <c:v>0.8</c:v>
                </c:pt>
                <c:pt idx="245">
                  <c:v>0.60000000000000064</c:v>
                </c:pt>
                <c:pt idx="246">
                  <c:v>0.60000000000000064</c:v>
                </c:pt>
                <c:pt idx="247">
                  <c:v>0.4</c:v>
                </c:pt>
                <c:pt idx="248">
                  <c:v>0.4</c:v>
                </c:pt>
                <c:pt idx="249">
                  <c:v>0.4</c:v>
                </c:pt>
                <c:pt idx="250">
                  <c:v>0.2</c:v>
                </c:pt>
                <c:pt idx="251">
                  <c:v>0.2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-0.2</c:v>
                </c:pt>
                <c:pt idx="256">
                  <c:v>-0.2</c:v>
                </c:pt>
                <c:pt idx="257">
                  <c:v>-0.4</c:v>
                </c:pt>
                <c:pt idx="258">
                  <c:v>-0.4</c:v>
                </c:pt>
                <c:pt idx="259">
                  <c:v>-0.4</c:v>
                </c:pt>
                <c:pt idx="260">
                  <c:v>-0.60000000000000064</c:v>
                </c:pt>
                <c:pt idx="261">
                  <c:v>-0.60000000000000064</c:v>
                </c:pt>
                <c:pt idx="262">
                  <c:v>-0.8</c:v>
                </c:pt>
                <c:pt idx="263">
                  <c:v>-0.8</c:v>
                </c:pt>
                <c:pt idx="264">
                  <c:v>-0.8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-1.2</c:v>
                </c:pt>
                <c:pt idx="269">
                  <c:v>-1.2</c:v>
                </c:pt>
                <c:pt idx="270">
                  <c:v>-1.2</c:v>
                </c:pt>
                <c:pt idx="271">
                  <c:v>-1.2</c:v>
                </c:pt>
                <c:pt idx="272">
                  <c:v>-1.4</c:v>
                </c:pt>
                <c:pt idx="273">
                  <c:v>-1.4</c:v>
                </c:pt>
                <c:pt idx="274">
                  <c:v>-1.4</c:v>
                </c:pt>
                <c:pt idx="275">
                  <c:v>-1.4</c:v>
                </c:pt>
                <c:pt idx="276">
                  <c:v>-1.4</c:v>
                </c:pt>
                <c:pt idx="277">
                  <c:v>-1.4</c:v>
                </c:pt>
                <c:pt idx="278">
                  <c:v>-1.4</c:v>
                </c:pt>
                <c:pt idx="279">
                  <c:v>-1.4</c:v>
                </c:pt>
                <c:pt idx="280">
                  <c:v>-1.4</c:v>
                </c:pt>
                <c:pt idx="281">
                  <c:v>-1.4</c:v>
                </c:pt>
                <c:pt idx="282">
                  <c:v>-1.4</c:v>
                </c:pt>
                <c:pt idx="283">
                  <c:v>-1.4</c:v>
                </c:pt>
                <c:pt idx="284">
                  <c:v>-1.4</c:v>
                </c:pt>
                <c:pt idx="285">
                  <c:v>-1.4</c:v>
                </c:pt>
                <c:pt idx="286">
                  <c:v>-1.4</c:v>
                </c:pt>
                <c:pt idx="287">
                  <c:v>-1.4</c:v>
                </c:pt>
                <c:pt idx="288">
                  <c:v>-1.4</c:v>
                </c:pt>
                <c:pt idx="289">
                  <c:v>-1.4</c:v>
                </c:pt>
                <c:pt idx="290">
                  <c:v>-1.2</c:v>
                </c:pt>
                <c:pt idx="291">
                  <c:v>-1.2</c:v>
                </c:pt>
                <c:pt idx="292">
                  <c:v>-1.2</c:v>
                </c:pt>
                <c:pt idx="293">
                  <c:v>-1.2</c:v>
                </c:pt>
                <c:pt idx="294">
                  <c:v>-1.2</c:v>
                </c:pt>
                <c:pt idx="295">
                  <c:v>-1.2</c:v>
                </c:pt>
                <c:pt idx="296">
                  <c:v>-1.2</c:v>
                </c:pt>
                <c:pt idx="297">
                  <c:v>-1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-1.2</c:v>
                </c:pt>
                <c:pt idx="312">
                  <c:v>-1.2</c:v>
                </c:pt>
                <c:pt idx="313">
                  <c:v>-1.2</c:v>
                </c:pt>
                <c:pt idx="314">
                  <c:v>-1.4</c:v>
                </c:pt>
                <c:pt idx="315">
                  <c:v>-1.4</c:v>
                </c:pt>
                <c:pt idx="316">
                  <c:v>-1.6</c:v>
                </c:pt>
                <c:pt idx="317">
                  <c:v>-1.6</c:v>
                </c:pt>
                <c:pt idx="318">
                  <c:v>-1.8</c:v>
                </c:pt>
                <c:pt idx="319">
                  <c:v>-1.8</c:v>
                </c:pt>
                <c:pt idx="320">
                  <c:v>-2</c:v>
                </c:pt>
                <c:pt idx="321">
                  <c:v>-2.2000000000000002</c:v>
                </c:pt>
                <c:pt idx="322">
                  <c:v>-2.4</c:v>
                </c:pt>
                <c:pt idx="323">
                  <c:v>-2.6</c:v>
                </c:pt>
                <c:pt idx="324">
                  <c:v>-2.8</c:v>
                </c:pt>
                <c:pt idx="325">
                  <c:v>-3</c:v>
                </c:pt>
                <c:pt idx="326">
                  <c:v>-3.2</c:v>
                </c:pt>
                <c:pt idx="327">
                  <c:v>-3.6</c:v>
                </c:pt>
                <c:pt idx="328">
                  <c:v>-3.8</c:v>
                </c:pt>
                <c:pt idx="329">
                  <c:v>-4</c:v>
                </c:pt>
                <c:pt idx="330">
                  <c:v>-4.4000000000000004</c:v>
                </c:pt>
                <c:pt idx="331">
                  <c:v>-4.5999999999999996</c:v>
                </c:pt>
                <c:pt idx="332">
                  <c:v>-5</c:v>
                </c:pt>
                <c:pt idx="333">
                  <c:v>-5.4</c:v>
                </c:pt>
                <c:pt idx="334">
                  <c:v>-5.8</c:v>
                </c:pt>
                <c:pt idx="335">
                  <c:v>-6.2</c:v>
                </c:pt>
                <c:pt idx="336">
                  <c:v>-6.6</c:v>
                </c:pt>
                <c:pt idx="337">
                  <c:v>-7</c:v>
                </c:pt>
                <c:pt idx="338">
                  <c:v>-7.4</c:v>
                </c:pt>
                <c:pt idx="339">
                  <c:v>-7.8</c:v>
                </c:pt>
                <c:pt idx="340">
                  <c:v>-8.2000000000000011</c:v>
                </c:pt>
                <c:pt idx="341">
                  <c:v>-8.8000000000000007</c:v>
                </c:pt>
                <c:pt idx="342">
                  <c:v>-9.2000000000000011</c:v>
                </c:pt>
                <c:pt idx="343">
                  <c:v>-9.6</c:v>
                </c:pt>
                <c:pt idx="344">
                  <c:v>-10.200000000000001</c:v>
                </c:pt>
                <c:pt idx="345">
                  <c:v>-10.8</c:v>
                </c:pt>
                <c:pt idx="346">
                  <c:v>-11.2</c:v>
                </c:pt>
                <c:pt idx="347">
                  <c:v>-11.8</c:v>
                </c:pt>
                <c:pt idx="348">
                  <c:v>-12.4</c:v>
                </c:pt>
                <c:pt idx="349">
                  <c:v>-13</c:v>
                </c:pt>
                <c:pt idx="350">
                  <c:v>-13.4</c:v>
                </c:pt>
                <c:pt idx="351">
                  <c:v>-14</c:v>
                </c:pt>
                <c:pt idx="352">
                  <c:v>-14.6</c:v>
                </c:pt>
                <c:pt idx="353">
                  <c:v>-15.2</c:v>
                </c:pt>
                <c:pt idx="354">
                  <c:v>-15.8</c:v>
                </c:pt>
                <c:pt idx="355">
                  <c:v>-16.400000000000002</c:v>
                </c:pt>
                <c:pt idx="356">
                  <c:v>-17</c:v>
                </c:pt>
                <c:pt idx="357">
                  <c:v>-17.600000000000001</c:v>
                </c:pt>
                <c:pt idx="358">
                  <c:v>-18.2</c:v>
                </c:pt>
                <c:pt idx="359">
                  <c:v>-18.8</c:v>
                </c:pt>
                <c:pt idx="360">
                  <c:v>-19.400000000000002</c:v>
                </c:pt>
                <c:pt idx="361">
                  <c:v>-20</c:v>
                </c:pt>
                <c:pt idx="362">
                  <c:v>-20.6</c:v>
                </c:pt>
                <c:pt idx="363">
                  <c:v>-21.2</c:v>
                </c:pt>
                <c:pt idx="364">
                  <c:v>-21.8</c:v>
                </c:pt>
                <c:pt idx="365">
                  <c:v>-22.2</c:v>
                </c:pt>
                <c:pt idx="366">
                  <c:v>-22.8</c:v>
                </c:pt>
                <c:pt idx="367">
                  <c:v>-23.400000000000002</c:v>
                </c:pt>
                <c:pt idx="368">
                  <c:v>-24</c:v>
                </c:pt>
                <c:pt idx="369">
                  <c:v>-24.400000000000002</c:v>
                </c:pt>
                <c:pt idx="370">
                  <c:v>-25</c:v>
                </c:pt>
                <c:pt idx="371">
                  <c:v>-25.6</c:v>
                </c:pt>
                <c:pt idx="372">
                  <c:v>-26</c:v>
                </c:pt>
                <c:pt idx="373">
                  <c:v>-26.599999999999987</c:v>
                </c:pt>
                <c:pt idx="374">
                  <c:v>-27</c:v>
                </c:pt>
                <c:pt idx="375">
                  <c:v>-27.400000000000002</c:v>
                </c:pt>
                <c:pt idx="376">
                  <c:v>-27.799999999999986</c:v>
                </c:pt>
                <c:pt idx="377">
                  <c:v>-28.400000000000002</c:v>
                </c:pt>
                <c:pt idx="378">
                  <c:v>-28.8</c:v>
                </c:pt>
                <c:pt idx="379">
                  <c:v>-29.2</c:v>
                </c:pt>
                <c:pt idx="380">
                  <c:v>-29.4</c:v>
                </c:pt>
                <c:pt idx="381">
                  <c:v>-29.8</c:v>
                </c:pt>
                <c:pt idx="382">
                  <c:v>-30.200000000000003</c:v>
                </c:pt>
                <c:pt idx="383">
                  <c:v>-30.599999999999987</c:v>
                </c:pt>
                <c:pt idx="384">
                  <c:v>-30.8</c:v>
                </c:pt>
                <c:pt idx="385">
                  <c:v>-31.2</c:v>
                </c:pt>
                <c:pt idx="386">
                  <c:v>-31.4</c:v>
                </c:pt>
                <c:pt idx="387">
                  <c:v>-31.6</c:v>
                </c:pt>
                <c:pt idx="388">
                  <c:v>-31.8</c:v>
                </c:pt>
                <c:pt idx="389">
                  <c:v>-32</c:v>
                </c:pt>
                <c:pt idx="390">
                  <c:v>-32.200000000000003</c:v>
                </c:pt>
                <c:pt idx="391">
                  <c:v>-32.4</c:v>
                </c:pt>
                <c:pt idx="392">
                  <c:v>-32.600000000000009</c:v>
                </c:pt>
                <c:pt idx="393">
                  <c:v>-32.800000000000004</c:v>
                </c:pt>
                <c:pt idx="394">
                  <c:v>-33</c:v>
                </c:pt>
                <c:pt idx="395">
                  <c:v>-33</c:v>
                </c:pt>
                <c:pt idx="396">
                  <c:v>-33.200000000000003</c:v>
                </c:pt>
                <c:pt idx="397">
                  <c:v>-33.200000000000003</c:v>
                </c:pt>
                <c:pt idx="398">
                  <c:v>-33.4</c:v>
                </c:pt>
                <c:pt idx="399">
                  <c:v>-33.4</c:v>
                </c:pt>
                <c:pt idx="400">
                  <c:v>-33.4</c:v>
                </c:pt>
                <c:pt idx="401">
                  <c:v>-33.4</c:v>
                </c:pt>
                <c:pt idx="402">
                  <c:v>-33.4</c:v>
                </c:pt>
                <c:pt idx="403">
                  <c:v>-33.4</c:v>
                </c:pt>
                <c:pt idx="404">
                  <c:v>-33.4</c:v>
                </c:pt>
                <c:pt idx="405">
                  <c:v>-33.4</c:v>
                </c:pt>
                <c:pt idx="406">
                  <c:v>-33.4</c:v>
                </c:pt>
                <c:pt idx="407">
                  <c:v>-33.4</c:v>
                </c:pt>
                <c:pt idx="408">
                  <c:v>-33.4</c:v>
                </c:pt>
                <c:pt idx="409">
                  <c:v>-33.4</c:v>
                </c:pt>
                <c:pt idx="410">
                  <c:v>-33.4</c:v>
                </c:pt>
                <c:pt idx="411">
                  <c:v>-33.4</c:v>
                </c:pt>
                <c:pt idx="412">
                  <c:v>-33.200000000000003</c:v>
                </c:pt>
                <c:pt idx="413">
                  <c:v>-33.200000000000003</c:v>
                </c:pt>
                <c:pt idx="414">
                  <c:v>-33.200000000000003</c:v>
                </c:pt>
                <c:pt idx="415">
                  <c:v>-33</c:v>
                </c:pt>
                <c:pt idx="416">
                  <c:v>-33</c:v>
                </c:pt>
                <c:pt idx="417">
                  <c:v>-33</c:v>
                </c:pt>
                <c:pt idx="418">
                  <c:v>-32.800000000000004</c:v>
                </c:pt>
                <c:pt idx="419">
                  <c:v>-32.800000000000004</c:v>
                </c:pt>
                <c:pt idx="420">
                  <c:v>-32.800000000000004</c:v>
                </c:pt>
                <c:pt idx="421">
                  <c:v>-32.600000000000009</c:v>
                </c:pt>
                <c:pt idx="422">
                  <c:v>-32.600000000000009</c:v>
                </c:pt>
                <c:pt idx="423">
                  <c:v>-32.600000000000009</c:v>
                </c:pt>
                <c:pt idx="424">
                  <c:v>-32.4</c:v>
                </c:pt>
                <c:pt idx="425">
                  <c:v>-32.4</c:v>
                </c:pt>
                <c:pt idx="426">
                  <c:v>-32.4</c:v>
                </c:pt>
                <c:pt idx="427">
                  <c:v>-32.200000000000003</c:v>
                </c:pt>
                <c:pt idx="428">
                  <c:v>-32.200000000000003</c:v>
                </c:pt>
                <c:pt idx="429">
                  <c:v>-32.200000000000003</c:v>
                </c:pt>
                <c:pt idx="430">
                  <c:v>-32</c:v>
                </c:pt>
                <c:pt idx="431">
                  <c:v>-32</c:v>
                </c:pt>
                <c:pt idx="432">
                  <c:v>-32</c:v>
                </c:pt>
                <c:pt idx="433">
                  <c:v>-31.8</c:v>
                </c:pt>
                <c:pt idx="434">
                  <c:v>-31.8</c:v>
                </c:pt>
                <c:pt idx="435">
                  <c:v>-31.8</c:v>
                </c:pt>
                <c:pt idx="436">
                  <c:v>-31.8</c:v>
                </c:pt>
                <c:pt idx="437">
                  <c:v>-31.6</c:v>
                </c:pt>
                <c:pt idx="438">
                  <c:v>-31.6</c:v>
                </c:pt>
                <c:pt idx="439">
                  <c:v>-31.6</c:v>
                </c:pt>
                <c:pt idx="440">
                  <c:v>-31.6</c:v>
                </c:pt>
                <c:pt idx="441">
                  <c:v>-31.6</c:v>
                </c:pt>
                <c:pt idx="442">
                  <c:v>-31.4</c:v>
                </c:pt>
                <c:pt idx="443">
                  <c:v>-31.4</c:v>
                </c:pt>
                <c:pt idx="444">
                  <c:v>-31.4</c:v>
                </c:pt>
                <c:pt idx="445">
                  <c:v>-31.4</c:v>
                </c:pt>
                <c:pt idx="446">
                  <c:v>-31.4</c:v>
                </c:pt>
                <c:pt idx="447">
                  <c:v>-31.4</c:v>
                </c:pt>
                <c:pt idx="448">
                  <c:v>-31.4</c:v>
                </c:pt>
                <c:pt idx="449">
                  <c:v>-31.4</c:v>
                </c:pt>
                <c:pt idx="450">
                  <c:v>-31.2</c:v>
                </c:pt>
                <c:pt idx="451">
                  <c:v>-31.2</c:v>
                </c:pt>
                <c:pt idx="452">
                  <c:v>-31.2</c:v>
                </c:pt>
                <c:pt idx="453">
                  <c:v>-31.2</c:v>
                </c:pt>
                <c:pt idx="454">
                  <c:v>-31.2</c:v>
                </c:pt>
                <c:pt idx="455">
                  <c:v>-31.2</c:v>
                </c:pt>
                <c:pt idx="456">
                  <c:v>-31.2</c:v>
                </c:pt>
                <c:pt idx="457">
                  <c:v>-31.2</c:v>
                </c:pt>
                <c:pt idx="458">
                  <c:v>-31.2</c:v>
                </c:pt>
                <c:pt idx="459">
                  <c:v>-31</c:v>
                </c:pt>
                <c:pt idx="460">
                  <c:v>-31</c:v>
                </c:pt>
                <c:pt idx="461">
                  <c:v>-31</c:v>
                </c:pt>
                <c:pt idx="462">
                  <c:v>-31</c:v>
                </c:pt>
                <c:pt idx="463">
                  <c:v>-31</c:v>
                </c:pt>
                <c:pt idx="464">
                  <c:v>-30.8</c:v>
                </c:pt>
                <c:pt idx="465">
                  <c:v>-30.8</c:v>
                </c:pt>
                <c:pt idx="466">
                  <c:v>-30.8</c:v>
                </c:pt>
                <c:pt idx="467">
                  <c:v>-30.8</c:v>
                </c:pt>
                <c:pt idx="468">
                  <c:v>-30.8</c:v>
                </c:pt>
                <c:pt idx="469">
                  <c:v>-30.599999999999987</c:v>
                </c:pt>
                <c:pt idx="470">
                  <c:v>-30.599999999999987</c:v>
                </c:pt>
                <c:pt idx="471">
                  <c:v>-30.599999999999987</c:v>
                </c:pt>
                <c:pt idx="472">
                  <c:v>-30.4</c:v>
                </c:pt>
                <c:pt idx="473">
                  <c:v>-30.4</c:v>
                </c:pt>
                <c:pt idx="474">
                  <c:v>-30.200000000000003</c:v>
                </c:pt>
                <c:pt idx="475">
                  <c:v>-30.200000000000003</c:v>
                </c:pt>
                <c:pt idx="476">
                  <c:v>-30.200000000000003</c:v>
                </c:pt>
                <c:pt idx="477">
                  <c:v>-30</c:v>
                </c:pt>
                <c:pt idx="478">
                  <c:v>-30</c:v>
                </c:pt>
                <c:pt idx="479">
                  <c:v>-29.8</c:v>
                </c:pt>
                <c:pt idx="480">
                  <c:v>-29.8</c:v>
                </c:pt>
                <c:pt idx="481">
                  <c:v>-29.6</c:v>
                </c:pt>
                <c:pt idx="482">
                  <c:v>-29.4</c:v>
                </c:pt>
                <c:pt idx="483">
                  <c:v>-29.4</c:v>
                </c:pt>
                <c:pt idx="484">
                  <c:v>-29.2</c:v>
                </c:pt>
                <c:pt idx="485">
                  <c:v>-29.2</c:v>
                </c:pt>
                <c:pt idx="486">
                  <c:v>-29</c:v>
                </c:pt>
                <c:pt idx="487">
                  <c:v>-28.8</c:v>
                </c:pt>
                <c:pt idx="488">
                  <c:v>-28.8</c:v>
                </c:pt>
                <c:pt idx="489">
                  <c:v>-28.6</c:v>
                </c:pt>
                <c:pt idx="490">
                  <c:v>-28.400000000000002</c:v>
                </c:pt>
                <c:pt idx="491">
                  <c:v>-28.2</c:v>
                </c:pt>
                <c:pt idx="492">
                  <c:v>-28.2</c:v>
                </c:pt>
                <c:pt idx="493">
                  <c:v>-28</c:v>
                </c:pt>
                <c:pt idx="494">
                  <c:v>-27.799999999999986</c:v>
                </c:pt>
                <c:pt idx="495">
                  <c:v>-27.599999999999987</c:v>
                </c:pt>
                <c:pt idx="496">
                  <c:v>-27.599999999999987</c:v>
                </c:pt>
                <c:pt idx="497">
                  <c:v>-27.400000000000002</c:v>
                </c:pt>
                <c:pt idx="498">
                  <c:v>-27.2</c:v>
                </c:pt>
                <c:pt idx="499">
                  <c:v>-27</c:v>
                </c:pt>
                <c:pt idx="500">
                  <c:v>-27</c:v>
                </c:pt>
                <c:pt idx="501">
                  <c:v>-26.8</c:v>
                </c:pt>
                <c:pt idx="502">
                  <c:v>-26.599999999999987</c:v>
                </c:pt>
                <c:pt idx="503">
                  <c:v>-26.4</c:v>
                </c:pt>
                <c:pt idx="504">
                  <c:v>-26.4</c:v>
                </c:pt>
                <c:pt idx="505">
                  <c:v>-26.200000000000003</c:v>
                </c:pt>
                <c:pt idx="506">
                  <c:v>-26</c:v>
                </c:pt>
                <c:pt idx="507">
                  <c:v>-25.8</c:v>
                </c:pt>
                <c:pt idx="508">
                  <c:v>-25.8</c:v>
                </c:pt>
                <c:pt idx="509">
                  <c:v>-25.6</c:v>
                </c:pt>
                <c:pt idx="510">
                  <c:v>-25.4</c:v>
                </c:pt>
                <c:pt idx="511">
                  <c:v>-25.4</c:v>
                </c:pt>
                <c:pt idx="512">
                  <c:v>-25.2</c:v>
                </c:pt>
                <c:pt idx="513">
                  <c:v>-25</c:v>
                </c:pt>
                <c:pt idx="514">
                  <c:v>-25</c:v>
                </c:pt>
                <c:pt idx="515">
                  <c:v>-24.8</c:v>
                </c:pt>
                <c:pt idx="516">
                  <c:v>-24.8</c:v>
                </c:pt>
                <c:pt idx="517">
                  <c:v>-24.6</c:v>
                </c:pt>
                <c:pt idx="518">
                  <c:v>-24.400000000000002</c:v>
                </c:pt>
                <c:pt idx="519">
                  <c:v>-24.400000000000002</c:v>
                </c:pt>
                <c:pt idx="520">
                  <c:v>-24.2</c:v>
                </c:pt>
                <c:pt idx="521">
                  <c:v>-24.2</c:v>
                </c:pt>
                <c:pt idx="522">
                  <c:v>-24.2</c:v>
                </c:pt>
                <c:pt idx="523">
                  <c:v>-24</c:v>
                </c:pt>
                <c:pt idx="524">
                  <c:v>-24</c:v>
                </c:pt>
                <c:pt idx="525">
                  <c:v>-23.8</c:v>
                </c:pt>
                <c:pt idx="526">
                  <c:v>-23.8</c:v>
                </c:pt>
                <c:pt idx="527">
                  <c:v>-23.599999999999987</c:v>
                </c:pt>
                <c:pt idx="528">
                  <c:v>-23.599999999999987</c:v>
                </c:pt>
                <c:pt idx="529">
                  <c:v>-23.599999999999987</c:v>
                </c:pt>
                <c:pt idx="530">
                  <c:v>-23.400000000000002</c:v>
                </c:pt>
                <c:pt idx="531">
                  <c:v>-23.400000000000002</c:v>
                </c:pt>
                <c:pt idx="532">
                  <c:v>-23.400000000000002</c:v>
                </c:pt>
                <c:pt idx="533">
                  <c:v>-23.2</c:v>
                </c:pt>
                <c:pt idx="534">
                  <c:v>-23.2</c:v>
                </c:pt>
                <c:pt idx="535">
                  <c:v>-23.2</c:v>
                </c:pt>
                <c:pt idx="536">
                  <c:v>-23</c:v>
                </c:pt>
                <c:pt idx="537">
                  <c:v>-23</c:v>
                </c:pt>
                <c:pt idx="538">
                  <c:v>-23</c:v>
                </c:pt>
                <c:pt idx="539">
                  <c:v>-23</c:v>
                </c:pt>
                <c:pt idx="540">
                  <c:v>-22.8</c:v>
                </c:pt>
                <c:pt idx="541">
                  <c:v>-22.8</c:v>
                </c:pt>
                <c:pt idx="542">
                  <c:v>-22.8</c:v>
                </c:pt>
                <c:pt idx="543">
                  <c:v>-22.8</c:v>
                </c:pt>
                <c:pt idx="544">
                  <c:v>-22.8</c:v>
                </c:pt>
                <c:pt idx="545">
                  <c:v>-22.599999999999987</c:v>
                </c:pt>
                <c:pt idx="546">
                  <c:v>-22.599999999999987</c:v>
                </c:pt>
                <c:pt idx="547">
                  <c:v>-22.599999999999987</c:v>
                </c:pt>
                <c:pt idx="548">
                  <c:v>-22.599999999999987</c:v>
                </c:pt>
                <c:pt idx="549">
                  <c:v>-22.4</c:v>
                </c:pt>
                <c:pt idx="550">
                  <c:v>-22.4</c:v>
                </c:pt>
                <c:pt idx="551">
                  <c:v>-22.4</c:v>
                </c:pt>
                <c:pt idx="552">
                  <c:v>-22.4</c:v>
                </c:pt>
                <c:pt idx="553">
                  <c:v>-22.2</c:v>
                </c:pt>
                <c:pt idx="554">
                  <c:v>-22.2</c:v>
                </c:pt>
                <c:pt idx="555">
                  <c:v>-22.2</c:v>
                </c:pt>
                <c:pt idx="556">
                  <c:v>-22.2</c:v>
                </c:pt>
                <c:pt idx="557">
                  <c:v>-22</c:v>
                </c:pt>
                <c:pt idx="558">
                  <c:v>-22</c:v>
                </c:pt>
                <c:pt idx="559">
                  <c:v>-22</c:v>
                </c:pt>
                <c:pt idx="560">
                  <c:v>-22</c:v>
                </c:pt>
                <c:pt idx="561">
                  <c:v>-21.8</c:v>
                </c:pt>
                <c:pt idx="562">
                  <c:v>-21.8</c:v>
                </c:pt>
                <c:pt idx="563">
                  <c:v>-21.8</c:v>
                </c:pt>
                <c:pt idx="564">
                  <c:v>-21.6</c:v>
                </c:pt>
                <c:pt idx="565">
                  <c:v>-21.6</c:v>
                </c:pt>
                <c:pt idx="566">
                  <c:v>-21.6</c:v>
                </c:pt>
                <c:pt idx="567">
                  <c:v>-21.4</c:v>
                </c:pt>
                <c:pt idx="568">
                  <c:v>-21.4</c:v>
                </c:pt>
                <c:pt idx="569">
                  <c:v>-21.2</c:v>
                </c:pt>
                <c:pt idx="570">
                  <c:v>-21.2</c:v>
                </c:pt>
                <c:pt idx="571">
                  <c:v>-21.2</c:v>
                </c:pt>
                <c:pt idx="572">
                  <c:v>-21</c:v>
                </c:pt>
                <c:pt idx="573">
                  <c:v>-21</c:v>
                </c:pt>
                <c:pt idx="574">
                  <c:v>-20.8</c:v>
                </c:pt>
                <c:pt idx="575">
                  <c:v>-20.8</c:v>
                </c:pt>
                <c:pt idx="576">
                  <c:v>-20.8</c:v>
                </c:pt>
                <c:pt idx="577">
                  <c:v>-20.6</c:v>
                </c:pt>
                <c:pt idx="578">
                  <c:v>-20.6</c:v>
                </c:pt>
                <c:pt idx="579">
                  <c:v>-20.400000000000002</c:v>
                </c:pt>
                <c:pt idx="580">
                  <c:v>-20.400000000000002</c:v>
                </c:pt>
                <c:pt idx="581">
                  <c:v>-20.2</c:v>
                </c:pt>
                <c:pt idx="582">
                  <c:v>-20.2</c:v>
                </c:pt>
                <c:pt idx="583">
                  <c:v>-20</c:v>
                </c:pt>
                <c:pt idx="584">
                  <c:v>-20</c:v>
                </c:pt>
                <c:pt idx="585">
                  <c:v>-19.8</c:v>
                </c:pt>
                <c:pt idx="586">
                  <c:v>-19.8</c:v>
                </c:pt>
                <c:pt idx="587">
                  <c:v>-19.599999999999987</c:v>
                </c:pt>
                <c:pt idx="588">
                  <c:v>-19.599999999999987</c:v>
                </c:pt>
                <c:pt idx="589">
                  <c:v>-19.400000000000002</c:v>
                </c:pt>
                <c:pt idx="590">
                  <c:v>-19.400000000000002</c:v>
                </c:pt>
                <c:pt idx="591">
                  <c:v>-19.2</c:v>
                </c:pt>
                <c:pt idx="592">
                  <c:v>-19.2</c:v>
                </c:pt>
                <c:pt idx="593">
                  <c:v>-19</c:v>
                </c:pt>
                <c:pt idx="594">
                  <c:v>-19</c:v>
                </c:pt>
                <c:pt idx="595">
                  <c:v>-18.8</c:v>
                </c:pt>
                <c:pt idx="596">
                  <c:v>-18.8</c:v>
                </c:pt>
                <c:pt idx="597">
                  <c:v>-18.599999999999987</c:v>
                </c:pt>
                <c:pt idx="598">
                  <c:v>-18.599999999999987</c:v>
                </c:pt>
                <c:pt idx="599">
                  <c:v>-18.399999999999999</c:v>
                </c:pt>
                <c:pt idx="600">
                  <c:v>-18.399999999999999</c:v>
                </c:pt>
                <c:pt idx="601">
                  <c:v>-18.2</c:v>
                </c:pt>
                <c:pt idx="602">
                  <c:v>-18.2</c:v>
                </c:pt>
                <c:pt idx="603">
                  <c:v>-18.2</c:v>
                </c:pt>
                <c:pt idx="604">
                  <c:v>-18</c:v>
                </c:pt>
                <c:pt idx="605">
                  <c:v>-18</c:v>
                </c:pt>
                <c:pt idx="606">
                  <c:v>-17.8</c:v>
                </c:pt>
                <c:pt idx="607">
                  <c:v>-17.8</c:v>
                </c:pt>
                <c:pt idx="608">
                  <c:v>-17.8</c:v>
                </c:pt>
                <c:pt idx="609">
                  <c:v>-17.600000000000001</c:v>
                </c:pt>
                <c:pt idx="610">
                  <c:v>-17.600000000000001</c:v>
                </c:pt>
                <c:pt idx="611">
                  <c:v>-17.399999999999999</c:v>
                </c:pt>
                <c:pt idx="612">
                  <c:v>-17.399999999999999</c:v>
                </c:pt>
                <c:pt idx="613">
                  <c:v>-17.399999999999999</c:v>
                </c:pt>
                <c:pt idx="614">
                  <c:v>-17.2</c:v>
                </c:pt>
                <c:pt idx="615">
                  <c:v>-17.2</c:v>
                </c:pt>
                <c:pt idx="616">
                  <c:v>-17.2</c:v>
                </c:pt>
                <c:pt idx="617">
                  <c:v>-17.2</c:v>
                </c:pt>
                <c:pt idx="618">
                  <c:v>-17</c:v>
                </c:pt>
                <c:pt idx="619">
                  <c:v>-17</c:v>
                </c:pt>
                <c:pt idx="620">
                  <c:v>-17</c:v>
                </c:pt>
                <c:pt idx="621">
                  <c:v>-16.8</c:v>
                </c:pt>
                <c:pt idx="622">
                  <c:v>-16.8</c:v>
                </c:pt>
                <c:pt idx="623">
                  <c:v>-16.8</c:v>
                </c:pt>
                <c:pt idx="624">
                  <c:v>-16.600000000000001</c:v>
                </c:pt>
                <c:pt idx="625">
                  <c:v>-16.600000000000001</c:v>
                </c:pt>
                <c:pt idx="626">
                  <c:v>-16.600000000000001</c:v>
                </c:pt>
                <c:pt idx="627">
                  <c:v>-16.600000000000001</c:v>
                </c:pt>
                <c:pt idx="628">
                  <c:v>-16.400000000000002</c:v>
                </c:pt>
                <c:pt idx="629">
                  <c:v>-16.400000000000002</c:v>
                </c:pt>
                <c:pt idx="630">
                  <c:v>-16.400000000000002</c:v>
                </c:pt>
                <c:pt idx="631">
                  <c:v>-16.2</c:v>
                </c:pt>
                <c:pt idx="632">
                  <c:v>-16.2</c:v>
                </c:pt>
                <c:pt idx="633">
                  <c:v>-16.2</c:v>
                </c:pt>
                <c:pt idx="634">
                  <c:v>-16</c:v>
                </c:pt>
                <c:pt idx="635">
                  <c:v>-16</c:v>
                </c:pt>
                <c:pt idx="636">
                  <c:v>-16</c:v>
                </c:pt>
                <c:pt idx="637">
                  <c:v>-15.8</c:v>
                </c:pt>
                <c:pt idx="638">
                  <c:v>-15.8</c:v>
                </c:pt>
                <c:pt idx="639">
                  <c:v>-15.8</c:v>
                </c:pt>
                <c:pt idx="640">
                  <c:v>-15.6</c:v>
                </c:pt>
                <c:pt idx="641">
                  <c:v>-15.6</c:v>
                </c:pt>
                <c:pt idx="642">
                  <c:v>-15.6</c:v>
                </c:pt>
                <c:pt idx="643">
                  <c:v>-15.4</c:v>
                </c:pt>
                <c:pt idx="644">
                  <c:v>-15.4</c:v>
                </c:pt>
                <c:pt idx="645">
                  <c:v>-15.4</c:v>
                </c:pt>
                <c:pt idx="646">
                  <c:v>-15.2</c:v>
                </c:pt>
                <c:pt idx="647">
                  <c:v>-15.2</c:v>
                </c:pt>
                <c:pt idx="648">
                  <c:v>-15</c:v>
                </c:pt>
                <c:pt idx="649">
                  <c:v>-15</c:v>
                </c:pt>
                <c:pt idx="650">
                  <c:v>-15</c:v>
                </c:pt>
                <c:pt idx="651">
                  <c:v>-14.8</c:v>
                </c:pt>
                <c:pt idx="652">
                  <c:v>-14.8</c:v>
                </c:pt>
                <c:pt idx="653">
                  <c:v>-14.6</c:v>
                </c:pt>
                <c:pt idx="654">
                  <c:v>-14.6</c:v>
                </c:pt>
                <c:pt idx="655">
                  <c:v>-14.4</c:v>
                </c:pt>
                <c:pt idx="656">
                  <c:v>-14.4</c:v>
                </c:pt>
                <c:pt idx="657">
                  <c:v>-14.200000000000001</c:v>
                </c:pt>
                <c:pt idx="658">
                  <c:v>-14.200000000000001</c:v>
                </c:pt>
                <c:pt idx="659">
                  <c:v>-14</c:v>
                </c:pt>
                <c:pt idx="660">
                  <c:v>-14</c:v>
                </c:pt>
                <c:pt idx="661">
                  <c:v>-13.8</c:v>
                </c:pt>
                <c:pt idx="662">
                  <c:v>-13.8</c:v>
                </c:pt>
                <c:pt idx="663">
                  <c:v>-13.6</c:v>
                </c:pt>
                <c:pt idx="664">
                  <c:v>-13.4</c:v>
                </c:pt>
                <c:pt idx="665">
                  <c:v>-13.4</c:v>
                </c:pt>
                <c:pt idx="666">
                  <c:v>-13.2</c:v>
                </c:pt>
                <c:pt idx="667">
                  <c:v>-13.2</c:v>
                </c:pt>
                <c:pt idx="668">
                  <c:v>-13</c:v>
                </c:pt>
                <c:pt idx="669">
                  <c:v>-13</c:v>
                </c:pt>
                <c:pt idx="670">
                  <c:v>-12.8</c:v>
                </c:pt>
                <c:pt idx="671">
                  <c:v>-12.8</c:v>
                </c:pt>
                <c:pt idx="672">
                  <c:v>-12.6</c:v>
                </c:pt>
                <c:pt idx="673">
                  <c:v>-12.4</c:v>
                </c:pt>
                <c:pt idx="674">
                  <c:v>-12.4</c:v>
                </c:pt>
                <c:pt idx="675">
                  <c:v>-12.200000000000001</c:v>
                </c:pt>
                <c:pt idx="676">
                  <c:v>-12.200000000000001</c:v>
                </c:pt>
                <c:pt idx="677">
                  <c:v>-12</c:v>
                </c:pt>
                <c:pt idx="678">
                  <c:v>-12</c:v>
                </c:pt>
                <c:pt idx="679">
                  <c:v>-11.8</c:v>
                </c:pt>
                <c:pt idx="680">
                  <c:v>-11.8</c:v>
                </c:pt>
                <c:pt idx="681">
                  <c:v>-11.6</c:v>
                </c:pt>
                <c:pt idx="682">
                  <c:v>-11.6</c:v>
                </c:pt>
                <c:pt idx="683">
                  <c:v>-11.4</c:v>
                </c:pt>
                <c:pt idx="684">
                  <c:v>-11.4</c:v>
                </c:pt>
                <c:pt idx="685">
                  <c:v>-11.2</c:v>
                </c:pt>
                <c:pt idx="686">
                  <c:v>-11.2</c:v>
                </c:pt>
                <c:pt idx="687">
                  <c:v>-11</c:v>
                </c:pt>
                <c:pt idx="688">
                  <c:v>-11</c:v>
                </c:pt>
                <c:pt idx="689">
                  <c:v>-10.8</c:v>
                </c:pt>
                <c:pt idx="690">
                  <c:v>-10.8</c:v>
                </c:pt>
                <c:pt idx="691">
                  <c:v>-10.8</c:v>
                </c:pt>
                <c:pt idx="692">
                  <c:v>-10.6</c:v>
                </c:pt>
                <c:pt idx="693">
                  <c:v>-10.6</c:v>
                </c:pt>
                <c:pt idx="694">
                  <c:v>-10.6</c:v>
                </c:pt>
                <c:pt idx="695">
                  <c:v>-10.4</c:v>
                </c:pt>
                <c:pt idx="696">
                  <c:v>-10.4</c:v>
                </c:pt>
                <c:pt idx="697">
                  <c:v>-10.4</c:v>
                </c:pt>
                <c:pt idx="698">
                  <c:v>-10.200000000000001</c:v>
                </c:pt>
                <c:pt idx="699">
                  <c:v>-10.200000000000001</c:v>
                </c:pt>
                <c:pt idx="700">
                  <c:v>-10.200000000000001</c:v>
                </c:pt>
                <c:pt idx="701">
                  <c:v>-10.200000000000001</c:v>
                </c:pt>
                <c:pt idx="702">
                  <c:v>-10.200000000000001</c:v>
                </c:pt>
                <c:pt idx="703">
                  <c:v>-10</c:v>
                </c:pt>
                <c:pt idx="704">
                  <c:v>-10</c:v>
                </c:pt>
                <c:pt idx="705">
                  <c:v>-10</c:v>
                </c:pt>
                <c:pt idx="706">
                  <c:v>-10</c:v>
                </c:pt>
                <c:pt idx="707">
                  <c:v>-10</c:v>
                </c:pt>
                <c:pt idx="708">
                  <c:v>-9.8000000000000025</c:v>
                </c:pt>
                <c:pt idx="709">
                  <c:v>-9.8000000000000025</c:v>
                </c:pt>
                <c:pt idx="710">
                  <c:v>-9.8000000000000025</c:v>
                </c:pt>
                <c:pt idx="711">
                  <c:v>-9.8000000000000025</c:v>
                </c:pt>
                <c:pt idx="712">
                  <c:v>-9.8000000000000025</c:v>
                </c:pt>
                <c:pt idx="713">
                  <c:v>-9.8000000000000025</c:v>
                </c:pt>
                <c:pt idx="714">
                  <c:v>-9.8000000000000025</c:v>
                </c:pt>
                <c:pt idx="715">
                  <c:v>-9.8000000000000025</c:v>
                </c:pt>
                <c:pt idx="716">
                  <c:v>-9.6</c:v>
                </c:pt>
                <c:pt idx="717">
                  <c:v>-9.6</c:v>
                </c:pt>
                <c:pt idx="718">
                  <c:v>-9.6</c:v>
                </c:pt>
                <c:pt idx="719">
                  <c:v>-9.6</c:v>
                </c:pt>
                <c:pt idx="720">
                  <c:v>-9.6</c:v>
                </c:pt>
                <c:pt idx="721">
                  <c:v>-9.6</c:v>
                </c:pt>
                <c:pt idx="722">
                  <c:v>-9.6</c:v>
                </c:pt>
                <c:pt idx="723">
                  <c:v>-9.6</c:v>
                </c:pt>
                <c:pt idx="724">
                  <c:v>-9.4</c:v>
                </c:pt>
                <c:pt idx="725">
                  <c:v>-9.4</c:v>
                </c:pt>
                <c:pt idx="726">
                  <c:v>-9.4</c:v>
                </c:pt>
                <c:pt idx="727">
                  <c:v>-9.4</c:v>
                </c:pt>
                <c:pt idx="728">
                  <c:v>-9.4</c:v>
                </c:pt>
                <c:pt idx="729">
                  <c:v>-9.4</c:v>
                </c:pt>
                <c:pt idx="730">
                  <c:v>-9.2000000000000011</c:v>
                </c:pt>
                <c:pt idx="731">
                  <c:v>-9.2000000000000011</c:v>
                </c:pt>
                <c:pt idx="732">
                  <c:v>-9.2000000000000011</c:v>
                </c:pt>
                <c:pt idx="733">
                  <c:v>-9.2000000000000011</c:v>
                </c:pt>
                <c:pt idx="734">
                  <c:v>-9.2000000000000011</c:v>
                </c:pt>
                <c:pt idx="735">
                  <c:v>-9</c:v>
                </c:pt>
                <c:pt idx="736">
                  <c:v>-9</c:v>
                </c:pt>
                <c:pt idx="737">
                  <c:v>-9</c:v>
                </c:pt>
                <c:pt idx="738">
                  <c:v>-9</c:v>
                </c:pt>
                <c:pt idx="739">
                  <c:v>-8.8000000000000007</c:v>
                </c:pt>
                <c:pt idx="740">
                  <c:v>-8.8000000000000007</c:v>
                </c:pt>
                <c:pt idx="741">
                  <c:v>-8.8000000000000007</c:v>
                </c:pt>
                <c:pt idx="742">
                  <c:v>-8.8000000000000007</c:v>
                </c:pt>
                <c:pt idx="743">
                  <c:v>-8.6</c:v>
                </c:pt>
                <c:pt idx="744">
                  <c:v>-8.6</c:v>
                </c:pt>
                <c:pt idx="745">
                  <c:v>-8.6</c:v>
                </c:pt>
                <c:pt idx="746">
                  <c:v>-8.6</c:v>
                </c:pt>
                <c:pt idx="747">
                  <c:v>-8.4</c:v>
                </c:pt>
                <c:pt idx="748">
                  <c:v>-8.4</c:v>
                </c:pt>
                <c:pt idx="749">
                  <c:v>-8.4</c:v>
                </c:pt>
                <c:pt idx="750">
                  <c:v>-8.2000000000000011</c:v>
                </c:pt>
                <c:pt idx="751">
                  <c:v>-8.2000000000000011</c:v>
                </c:pt>
                <c:pt idx="752">
                  <c:v>-8.2000000000000011</c:v>
                </c:pt>
                <c:pt idx="753">
                  <c:v>-8.2000000000000011</c:v>
                </c:pt>
                <c:pt idx="754">
                  <c:v>-8</c:v>
                </c:pt>
                <c:pt idx="755">
                  <c:v>-8</c:v>
                </c:pt>
                <c:pt idx="756">
                  <c:v>-8</c:v>
                </c:pt>
                <c:pt idx="757">
                  <c:v>-8</c:v>
                </c:pt>
                <c:pt idx="758">
                  <c:v>-7.8</c:v>
                </c:pt>
                <c:pt idx="759">
                  <c:v>-7.8</c:v>
                </c:pt>
                <c:pt idx="760">
                  <c:v>-7.8</c:v>
                </c:pt>
                <c:pt idx="761">
                  <c:v>-7.8</c:v>
                </c:pt>
                <c:pt idx="762">
                  <c:v>-7.6</c:v>
                </c:pt>
                <c:pt idx="763">
                  <c:v>-7.6</c:v>
                </c:pt>
                <c:pt idx="764">
                  <c:v>-7.6</c:v>
                </c:pt>
                <c:pt idx="765">
                  <c:v>-7.6</c:v>
                </c:pt>
                <c:pt idx="766">
                  <c:v>-7.6</c:v>
                </c:pt>
                <c:pt idx="767">
                  <c:v>-7.6</c:v>
                </c:pt>
                <c:pt idx="768">
                  <c:v>-7.4</c:v>
                </c:pt>
                <c:pt idx="769">
                  <c:v>-7.4</c:v>
                </c:pt>
                <c:pt idx="770">
                  <c:v>-7.4</c:v>
                </c:pt>
                <c:pt idx="771">
                  <c:v>-7.4</c:v>
                </c:pt>
                <c:pt idx="772">
                  <c:v>-7.4</c:v>
                </c:pt>
                <c:pt idx="773">
                  <c:v>-7.4</c:v>
                </c:pt>
                <c:pt idx="774">
                  <c:v>-7.4</c:v>
                </c:pt>
                <c:pt idx="775">
                  <c:v>-7.2</c:v>
                </c:pt>
                <c:pt idx="776">
                  <c:v>-7.2</c:v>
                </c:pt>
                <c:pt idx="777">
                  <c:v>-7.2</c:v>
                </c:pt>
                <c:pt idx="778">
                  <c:v>-7.2</c:v>
                </c:pt>
                <c:pt idx="779">
                  <c:v>-7.2</c:v>
                </c:pt>
                <c:pt idx="780">
                  <c:v>-7.2</c:v>
                </c:pt>
                <c:pt idx="781">
                  <c:v>-7.2</c:v>
                </c:pt>
                <c:pt idx="782">
                  <c:v>-7.2</c:v>
                </c:pt>
                <c:pt idx="783">
                  <c:v>-7.2</c:v>
                </c:pt>
                <c:pt idx="784">
                  <c:v>-7.2</c:v>
                </c:pt>
                <c:pt idx="785">
                  <c:v>-7.2</c:v>
                </c:pt>
                <c:pt idx="786">
                  <c:v>-7.2</c:v>
                </c:pt>
                <c:pt idx="787">
                  <c:v>-7</c:v>
                </c:pt>
                <c:pt idx="788">
                  <c:v>-7</c:v>
                </c:pt>
                <c:pt idx="789">
                  <c:v>-7</c:v>
                </c:pt>
                <c:pt idx="790">
                  <c:v>-7</c:v>
                </c:pt>
                <c:pt idx="791">
                  <c:v>-7</c:v>
                </c:pt>
                <c:pt idx="792">
                  <c:v>-7</c:v>
                </c:pt>
                <c:pt idx="793">
                  <c:v>-7</c:v>
                </c:pt>
                <c:pt idx="794">
                  <c:v>-7</c:v>
                </c:pt>
                <c:pt idx="795">
                  <c:v>-7</c:v>
                </c:pt>
                <c:pt idx="796">
                  <c:v>-7</c:v>
                </c:pt>
                <c:pt idx="797">
                  <c:v>-6.8</c:v>
                </c:pt>
                <c:pt idx="798">
                  <c:v>-6.8</c:v>
                </c:pt>
                <c:pt idx="799">
                  <c:v>-6.8</c:v>
                </c:pt>
                <c:pt idx="800">
                  <c:v>-6.8</c:v>
                </c:pt>
                <c:pt idx="801">
                  <c:v>-6.8</c:v>
                </c:pt>
                <c:pt idx="802">
                  <c:v>-6.8</c:v>
                </c:pt>
                <c:pt idx="803">
                  <c:v>-6.6</c:v>
                </c:pt>
                <c:pt idx="804">
                  <c:v>-6.6</c:v>
                </c:pt>
                <c:pt idx="805">
                  <c:v>-6.6</c:v>
                </c:pt>
                <c:pt idx="806">
                  <c:v>-6.6</c:v>
                </c:pt>
                <c:pt idx="807">
                  <c:v>-6.6</c:v>
                </c:pt>
                <c:pt idx="808">
                  <c:v>-6.4</c:v>
                </c:pt>
                <c:pt idx="809">
                  <c:v>-6.4</c:v>
                </c:pt>
                <c:pt idx="810">
                  <c:v>-6.4</c:v>
                </c:pt>
                <c:pt idx="811">
                  <c:v>-6.4</c:v>
                </c:pt>
                <c:pt idx="812">
                  <c:v>-6.4</c:v>
                </c:pt>
                <c:pt idx="813">
                  <c:v>-6.2</c:v>
                </c:pt>
                <c:pt idx="814">
                  <c:v>-6.2</c:v>
                </c:pt>
                <c:pt idx="815">
                  <c:v>-6.2</c:v>
                </c:pt>
                <c:pt idx="816">
                  <c:v>-6.2</c:v>
                </c:pt>
                <c:pt idx="817">
                  <c:v>-6.2</c:v>
                </c:pt>
                <c:pt idx="818">
                  <c:v>-6</c:v>
                </c:pt>
                <c:pt idx="819">
                  <c:v>-6</c:v>
                </c:pt>
                <c:pt idx="820">
                  <c:v>-6</c:v>
                </c:pt>
                <c:pt idx="821">
                  <c:v>-6</c:v>
                </c:pt>
                <c:pt idx="822">
                  <c:v>-5.8</c:v>
                </c:pt>
                <c:pt idx="823">
                  <c:v>-5.8</c:v>
                </c:pt>
                <c:pt idx="824">
                  <c:v>-5.8</c:v>
                </c:pt>
                <c:pt idx="825">
                  <c:v>-5.8</c:v>
                </c:pt>
                <c:pt idx="826">
                  <c:v>-5.8</c:v>
                </c:pt>
                <c:pt idx="827">
                  <c:v>-5.6</c:v>
                </c:pt>
                <c:pt idx="828">
                  <c:v>-5.6</c:v>
                </c:pt>
                <c:pt idx="829">
                  <c:v>-5.6</c:v>
                </c:pt>
                <c:pt idx="830">
                  <c:v>-5.6</c:v>
                </c:pt>
                <c:pt idx="831">
                  <c:v>-5.6</c:v>
                </c:pt>
                <c:pt idx="832">
                  <c:v>-5.6</c:v>
                </c:pt>
                <c:pt idx="833">
                  <c:v>-5.4</c:v>
                </c:pt>
                <c:pt idx="834">
                  <c:v>-5.4</c:v>
                </c:pt>
                <c:pt idx="835">
                  <c:v>-5.4</c:v>
                </c:pt>
                <c:pt idx="836">
                  <c:v>-5.4</c:v>
                </c:pt>
                <c:pt idx="837">
                  <c:v>-5.4</c:v>
                </c:pt>
                <c:pt idx="838">
                  <c:v>-5.4</c:v>
                </c:pt>
                <c:pt idx="839">
                  <c:v>-5.4</c:v>
                </c:pt>
                <c:pt idx="840">
                  <c:v>-5.2</c:v>
                </c:pt>
                <c:pt idx="841">
                  <c:v>-5.2</c:v>
                </c:pt>
                <c:pt idx="842">
                  <c:v>-5.2</c:v>
                </c:pt>
                <c:pt idx="843">
                  <c:v>-5.2</c:v>
                </c:pt>
                <c:pt idx="844">
                  <c:v>-5.2</c:v>
                </c:pt>
                <c:pt idx="845">
                  <c:v>-5.2</c:v>
                </c:pt>
                <c:pt idx="846">
                  <c:v>-5.2</c:v>
                </c:pt>
                <c:pt idx="847">
                  <c:v>-5.2</c:v>
                </c:pt>
                <c:pt idx="848">
                  <c:v>-5.2</c:v>
                </c:pt>
                <c:pt idx="849">
                  <c:v>-5</c:v>
                </c:pt>
                <c:pt idx="850">
                  <c:v>-5</c:v>
                </c:pt>
                <c:pt idx="851">
                  <c:v>-5</c:v>
                </c:pt>
                <c:pt idx="852">
                  <c:v>-5</c:v>
                </c:pt>
                <c:pt idx="853">
                  <c:v>-5</c:v>
                </c:pt>
                <c:pt idx="854">
                  <c:v>-5</c:v>
                </c:pt>
                <c:pt idx="855">
                  <c:v>-5</c:v>
                </c:pt>
                <c:pt idx="856">
                  <c:v>-5</c:v>
                </c:pt>
                <c:pt idx="857">
                  <c:v>-5</c:v>
                </c:pt>
                <c:pt idx="858">
                  <c:v>-5</c:v>
                </c:pt>
                <c:pt idx="859">
                  <c:v>-4.8</c:v>
                </c:pt>
                <c:pt idx="860">
                  <c:v>-4.8</c:v>
                </c:pt>
                <c:pt idx="861">
                  <c:v>-4.8</c:v>
                </c:pt>
                <c:pt idx="862">
                  <c:v>-4.8</c:v>
                </c:pt>
                <c:pt idx="863">
                  <c:v>-4.8</c:v>
                </c:pt>
                <c:pt idx="864">
                  <c:v>-4.8</c:v>
                </c:pt>
                <c:pt idx="865">
                  <c:v>-4.8</c:v>
                </c:pt>
                <c:pt idx="866">
                  <c:v>-4.8</c:v>
                </c:pt>
                <c:pt idx="867">
                  <c:v>-4.8</c:v>
                </c:pt>
                <c:pt idx="868">
                  <c:v>-4.8</c:v>
                </c:pt>
                <c:pt idx="869">
                  <c:v>-4.5999999999999996</c:v>
                </c:pt>
                <c:pt idx="870">
                  <c:v>-4.5999999999999996</c:v>
                </c:pt>
                <c:pt idx="871">
                  <c:v>-4.5999999999999996</c:v>
                </c:pt>
                <c:pt idx="872">
                  <c:v>-4.5999999999999996</c:v>
                </c:pt>
                <c:pt idx="873">
                  <c:v>-4.5999999999999996</c:v>
                </c:pt>
                <c:pt idx="874">
                  <c:v>-4.5999999999999996</c:v>
                </c:pt>
                <c:pt idx="875">
                  <c:v>-4.5999999999999996</c:v>
                </c:pt>
                <c:pt idx="876">
                  <c:v>-4.5999999999999996</c:v>
                </c:pt>
                <c:pt idx="877">
                  <c:v>-4.5999999999999996</c:v>
                </c:pt>
                <c:pt idx="878">
                  <c:v>-4.5999999999999996</c:v>
                </c:pt>
                <c:pt idx="879">
                  <c:v>-4.4000000000000004</c:v>
                </c:pt>
                <c:pt idx="880">
                  <c:v>-4.4000000000000004</c:v>
                </c:pt>
                <c:pt idx="881">
                  <c:v>-4.4000000000000004</c:v>
                </c:pt>
                <c:pt idx="882">
                  <c:v>-4.4000000000000004</c:v>
                </c:pt>
                <c:pt idx="883">
                  <c:v>-4.4000000000000004</c:v>
                </c:pt>
                <c:pt idx="884">
                  <c:v>-4.4000000000000004</c:v>
                </c:pt>
                <c:pt idx="885">
                  <c:v>-4.4000000000000004</c:v>
                </c:pt>
                <c:pt idx="886">
                  <c:v>-4.4000000000000004</c:v>
                </c:pt>
                <c:pt idx="887">
                  <c:v>-4.4000000000000004</c:v>
                </c:pt>
                <c:pt idx="888">
                  <c:v>-4.4000000000000004</c:v>
                </c:pt>
                <c:pt idx="889">
                  <c:v>-4.2</c:v>
                </c:pt>
                <c:pt idx="890">
                  <c:v>-4.2</c:v>
                </c:pt>
                <c:pt idx="891">
                  <c:v>-4.2</c:v>
                </c:pt>
                <c:pt idx="892">
                  <c:v>-4.2</c:v>
                </c:pt>
                <c:pt idx="893">
                  <c:v>-4.2</c:v>
                </c:pt>
                <c:pt idx="894">
                  <c:v>-4.2</c:v>
                </c:pt>
                <c:pt idx="895">
                  <c:v>-4.2</c:v>
                </c:pt>
                <c:pt idx="896">
                  <c:v>-4.2</c:v>
                </c:pt>
                <c:pt idx="897">
                  <c:v>-4.2</c:v>
                </c:pt>
                <c:pt idx="898">
                  <c:v>-4.2</c:v>
                </c:pt>
                <c:pt idx="899">
                  <c:v>-4.2</c:v>
                </c:pt>
                <c:pt idx="900">
                  <c:v>-4</c:v>
                </c:pt>
                <c:pt idx="901">
                  <c:v>-4</c:v>
                </c:pt>
                <c:pt idx="902">
                  <c:v>-4</c:v>
                </c:pt>
                <c:pt idx="903">
                  <c:v>-4</c:v>
                </c:pt>
                <c:pt idx="904">
                  <c:v>-4</c:v>
                </c:pt>
                <c:pt idx="905">
                  <c:v>-4</c:v>
                </c:pt>
                <c:pt idx="906">
                  <c:v>-4</c:v>
                </c:pt>
                <c:pt idx="907">
                  <c:v>-4</c:v>
                </c:pt>
                <c:pt idx="908">
                  <c:v>-4</c:v>
                </c:pt>
                <c:pt idx="909">
                  <c:v>-3.8</c:v>
                </c:pt>
                <c:pt idx="910">
                  <c:v>-3.8</c:v>
                </c:pt>
                <c:pt idx="911">
                  <c:v>-3.8</c:v>
                </c:pt>
                <c:pt idx="912">
                  <c:v>-3.8</c:v>
                </c:pt>
                <c:pt idx="913">
                  <c:v>-3.8</c:v>
                </c:pt>
                <c:pt idx="914">
                  <c:v>-3.8</c:v>
                </c:pt>
                <c:pt idx="915">
                  <c:v>-3.6</c:v>
                </c:pt>
                <c:pt idx="916">
                  <c:v>-3.6</c:v>
                </c:pt>
                <c:pt idx="917">
                  <c:v>-3.6</c:v>
                </c:pt>
                <c:pt idx="918">
                  <c:v>-3.6</c:v>
                </c:pt>
                <c:pt idx="919">
                  <c:v>-3.6</c:v>
                </c:pt>
                <c:pt idx="920">
                  <c:v>-3.4</c:v>
                </c:pt>
                <c:pt idx="921">
                  <c:v>-3.4</c:v>
                </c:pt>
                <c:pt idx="922">
                  <c:v>-3.4</c:v>
                </c:pt>
                <c:pt idx="923">
                  <c:v>-3.4</c:v>
                </c:pt>
                <c:pt idx="924">
                  <c:v>-3.4</c:v>
                </c:pt>
                <c:pt idx="925">
                  <c:v>-3.2</c:v>
                </c:pt>
                <c:pt idx="926">
                  <c:v>-3.2</c:v>
                </c:pt>
                <c:pt idx="927">
                  <c:v>-3.2</c:v>
                </c:pt>
                <c:pt idx="928">
                  <c:v>-3.2</c:v>
                </c:pt>
                <c:pt idx="929">
                  <c:v>-3.2</c:v>
                </c:pt>
                <c:pt idx="930">
                  <c:v>-3</c:v>
                </c:pt>
                <c:pt idx="931">
                  <c:v>-3</c:v>
                </c:pt>
                <c:pt idx="932">
                  <c:v>-3</c:v>
                </c:pt>
                <c:pt idx="933">
                  <c:v>-3</c:v>
                </c:pt>
                <c:pt idx="934">
                  <c:v>-3</c:v>
                </c:pt>
                <c:pt idx="935">
                  <c:v>-2.8</c:v>
                </c:pt>
                <c:pt idx="936">
                  <c:v>-2.8</c:v>
                </c:pt>
                <c:pt idx="937">
                  <c:v>-2.8</c:v>
                </c:pt>
                <c:pt idx="938">
                  <c:v>-2.8</c:v>
                </c:pt>
                <c:pt idx="939">
                  <c:v>-2.8</c:v>
                </c:pt>
                <c:pt idx="940">
                  <c:v>-2.8</c:v>
                </c:pt>
                <c:pt idx="941">
                  <c:v>-2.6</c:v>
                </c:pt>
                <c:pt idx="942">
                  <c:v>-2.6</c:v>
                </c:pt>
                <c:pt idx="943">
                  <c:v>-2.6</c:v>
                </c:pt>
                <c:pt idx="944">
                  <c:v>-2.6</c:v>
                </c:pt>
                <c:pt idx="945">
                  <c:v>-2.6</c:v>
                </c:pt>
                <c:pt idx="946">
                  <c:v>-2.6</c:v>
                </c:pt>
                <c:pt idx="947">
                  <c:v>-2.6</c:v>
                </c:pt>
                <c:pt idx="948">
                  <c:v>-2.6</c:v>
                </c:pt>
                <c:pt idx="949">
                  <c:v>-2.6</c:v>
                </c:pt>
                <c:pt idx="950">
                  <c:v>-2.6</c:v>
                </c:pt>
                <c:pt idx="951">
                  <c:v>-2.4</c:v>
                </c:pt>
                <c:pt idx="952">
                  <c:v>-2.4</c:v>
                </c:pt>
                <c:pt idx="953">
                  <c:v>-2.4</c:v>
                </c:pt>
                <c:pt idx="954">
                  <c:v>-2.4</c:v>
                </c:pt>
                <c:pt idx="955">
                  <c:v>-2.4</c:v>
                </c:pt>
                <c:pt idx="956">
                  <c:v>-2.4</c:v>
                </c:pt>
                <c:pt idx="957">
                  <c:v>-2.4</c:v>
                </c:pt>
                <c:pt idx="958">
                  <c:v>-2.4</c:v>
                </c:pt>
                <c:pt idx="959">
                  <c:v>-2.4</c:v>
                </c:pt>
                <c:pt idx="960">
                  <c:v>-2.4</c:v>
                </c:pt>
                <c:pt idx="961">
                  <c:v>-2.4</c:v>
                </c:pt>
                <c:pt idx="962">
                  <c:v>-2.4</c:v>
                </c:pt>
                <c:pt idx="963">
                  <c:v>-2.4</c:v>
                </c:pt>
                <c:pt idx="964">
                  <c:v>-2.4</c:v>
                </c:pt>
                <c:pt idx="965">
                  <c:v>-2.4</c:v>
                </c:pt>
                <c:pt idx="966">
                  <c:v>-2.4</c:v>
                </c:pt>
                <c:pt idx="967">
                  <c:v>-2.6</c:v>
                </c:pt>
                <c:pt idx="968">
                  <c:v>-2.6</c:v>
                </c:pt>
                <c:pt idx="969">
                  <c:v>-2.6</c:v>
                </c:pt>
                <c:pt idx="970">
                  <c:v>-2.6</c:v>
                </c:pt>
                <c:pt idx="971">
                  <c:v>-2.6</c:v>
                </c:pt>
                <c:pt idx="972">
                  <c:v>-2.6</c:v>
                </c:pt>
                <c:pt idx="973">
                  <c:v>-2.6</c:v>
                </c:pt>
                <c:pt idx="974">
                  <c:v>-2.6</c:v>
                </c:pt>
                <c:pt idx="975">
                  <c:v>-2.6</c:v>
                </c:pt>
                <c:pt idx="976">
                  <c:v>-2.6</c:v>
                </c:pt>
                <c:pt idx="977">
                  <c:v>-2.6</c:v>
                </c:pt>
                <c:pt idx="978">
                  <c:v>-2.6</c:v>
                </c:pt>
                <c:pt idx="979">
                  <c:v>-2.6</c:v>
                </c:pt>
                <c:pt idx="980">
                  <c:v>-2.6</c:v>
                </c:pt>
                <c:pt idx="981">
                  <c:v>-2.6</c:v>
                </c:pt>
                <c:pt idx="982">
                  <c:v>-2.6</c:v>
                </c:pt>
                <c:pt idx="983">
                  <c:v>-2.6</c:v>
                </c:pt>
                <c:pt idx="984">
                  <c:v>-2.6</c:v>
                </c:pt>
                <c:pt idx="985">
                  <c:v>-2.6</c:v>
                </c:pt>
                <c:pt idx="986">
                  <c:v>-2.6</c:v>
                </c:pt>
                <c:pt idx="987">
                  <c:v>-2.4</c:v>
                </c:pt>
                <c:pt idx="988">
                  <c:v>-2.4</c:v>
                </c:pt>
                <c:pt idx="989">
                  <c:v>-2.4</c:v>
                </c:pt>
                <c:pt idx="990">
                  <c:v>-2.4</c:v>
                </c:pt>
                <c:pt idx="991">
                  <c:v>-2.4</c:v>
                </c:pt>
                <c:pt idx="992">
                  <c:v>-2.4</c:v>
                </c:pt>
                <c:pt idx="993">
                  <c:v>-2.4</c:v>
                </c:pt>
                <c:pt idx="994">
                  <c:v>-2.4</c:v>
                </c:pt>
                <c:pt idx="995">
                  <c:v>-2.2000000000000002</c:v>
                </c:pt>
                <c:pt idx="996">
                  <c:v>-2.2000000000000002</c:v>
                </c:pt>
                <c:pt idx="997">
                  <c:v>-2.2000000000000002</c:v>
                </c:pt>
                <c:pt idx="998">
                  <c:v>-2.2000000000000002</c:v>
                </c:pt>
                <c:pt idx="999">
                  <c:v>-2.2000000000000002</c:v>
                </c:pt>
                <c:pt idx="1000">
                  <c:v>-2.2000000000000002</c:v>
                </c:pt>
                <c:pt idx="1001">
                  <c:v>-2</c:v>
                </c:pt>
                <c:pt idx="1002">
                  <c:v>-2</c:v>
                </c:pt>
                <c:pt idx="1003">
                  <c:v>-2</c:v>
                </c:pt>
                <c:pt idx="1004">
                  <c:v>-2</c:v>
                </c:pt>
                <c:pt idx="1005">
                  <c:v>-2</c:v>
                </c:pt>
                <c:pt idx="1006">
                  <c:v>-1.8</c:v>
                </c:pt>
                <c:pt idx="1007">
                  <c:v>-1.8</c:v>
                </c:pt>
                <c:pt idx="1008">
                  <c:v>-1.8</c:v>
                </c:pt>
                <c:pt idx="1009">
                  <c:v>-1.8</c:v>
                </c:pt>
                <c:pt idx="1010">
                  <c:v>-1.6</c:v>
                </c:pt>
                <c:pt idx="1011">
                  <c:v>-1.6</c:v>
                </c:pt>
                <c:pt idx="1012">
                  <c:v>-1.6</c:v>
                </c:pt>
                <c:pt idx="1013">
                  <c:v>-1.6</c:v>
                </c:pt>
                <c:pt idx="1014">
                  <c:v>-1.4</c:v>
                </c:pt>
                <c:pt idx="1015">
                  <c:v>-1.4</c:v>
                </c:pt>
                <c:pt idx="1016">
                  <c:v>-1.4</c:v>
                </c:pt>
                <c:pt idx="1017">
                  <c:v>-1.4</c:v>
                </c:pt>
                <c:pt idx="1018">
                  <c:v>-1.4</c:v>
                </c:pt>
                <c:pt idx="1019">
                  <c:v>-1.2</c:v>
                </c:pt>
                <c:pt idx="1020">
                  <c:v>-1.2</c:v>
                </c:pt>
                <c:pt idx="1021">
                  <c:v>-1.2</c:v>
                </c:pt>
                <c:pt idx="1022">
                  <c:v>-1.2</c:v>
                </c:pt>
                <c:pt idx="1023">
                  <c:v>-1.2</c:v>
                </c:pt>
                <c:pt idx="1024">
                  <c:v>-1</c:v>
                </c:pt>
                <c:pt idx="1025">
                  <c:v>-1</c:v>
                </c:pt>
                <c:pt idx="1026">
                  <c:v>-1</c:v>
                </c:pt>
                <c:pt idx="1027">
                  <c:v>-1</c:v>
                </c:pt>
                <c:pt idx="1028">
                  <c:v>-1</c:v>
                </c:pt>
                <c:pt idx="1029">
                  <c:v>-1</c:v>
                </c:pt>
                <c:pt idx="1030">
                  <c:v>-1</c:v>
                </c:pt>
                <c:pt idx="1031">
                  <c:v>-1</c:v>
                </c:pt>
                <c:pt idx="1032">
                  <c:v>-1</c:v>
                </c:pt>
                <c:pt idx="1033">
                  <c:v>-1</c:v>
                </c:pt>
                <c:pt idx="1034">
                  <c:v>-1</c:v>
                </c:pt>
                <c:pt idx="1035">
                  <c:v>-1</c:v>
                </c:pt>
                <c:pt idx="1036">
                  <c:v>-1</c:v>
                </c:pt>
                <c:pt idx="1037">
                  <c:v>-1</c:v>
                </c:pt>
                <c:pt idx="1038">
                  <c:v>-1</c:v>
                </c:pt>
                <c:pt idx="1039">
                  <c:v>-1</c:v>
                </c:pt>
                <c:pt idx="1040">
                  <c:v>-1</c:v>
                </c:pt>
                <c:pt idx="1041">
                  <c:v>-1</c:v>
                </c:pt>
                <c:pt idx="1042">
                  <c:v>-1</c:v>
                </c:pt>
                <c:pt idx="1043">
                  <c:v>-1</c:v>
                </c:pt>
                <c:pt idx="1044">
                  <c:v>-1</c:v>
                </c:pt>
                <c:pt idx="1045">
                  <c:v>-1</c:v>
                </c:pt>
                <c:pt idx="1046">
                  <c:v>-1</c:v>
                </c:pt>
                <c:pt idx="1047">
                  <c:v>-1</c:v>
                </c:pt>
                <c:pt idx="1048">
                  <c:v>-1.2</c:v>
                </c:pt>
                <c:pt idx="1049">
                  <c:v>-1.2</c:v>
                </c:pt>
                <c:pt idx="1050">
                  <c:v>-1.2</c:v>
                </c:pt>
                <c:pt idx="1051">
                  <c:v>-1.2</c:v>
                </c:pt>
                <c:pt idx="1052">
                  <c:v>-1.2</c:v>
                </c:pt>
                <c:pt idx="1053">
                  <c:v>-1.2</c:v>
                </c:pt>
                <c:pt idx="1054">
                  <c:v>-1.4</c:v>
                </c:pt>
                <c:pt idx="1055">
                  <c:v>-1.4</c:v>
                </c:pt>
                <c:pt idx="1056">
                  <c:v>-1.4</c:v>
                </c:pt>
                <c:pt idx="1057">
                  <c:v>-1.4</c:v>
                </c:pt>
                <c:pt idx="1058">
                  <c:v>-1.4</c:v>
                </c:pt>
                <c:pt idx="1059">
                  <c:v>-1.4</c:v>
                </c:pt>
                <c:pt idx="1060">
                  <c:v>-1.4</c:v>
                </c:pt>
                <c:pt idx="1061">
                  <c:v>-1.6</c:v>
                </c:pt>
                <c:pt idx="1062">
                  <c:v>-1.6</c:v>
                </c:pt>
                <c:pt idx="1063">
                  <c:v>-1.6</c:v>
                </c:pt>
                <c:pt idx="1064">
                  <c:v>-1.6</c:v>
                </c:pt>
                <c:pt idx="1065">
                  <c:v>-1.6</c:v>
                </c:pt>
                <c:pt idx="1066">
                  <c:v>-1.6</c:v>
                </c:pt>
                <c:pt idx="1067">
                  <c:v>-1.8</c:v>
                </c:pt>
                <c:pt idx="1068">
                  <c:v>-1.8</c:v>
                </c:pt>
                <c:pt idx="1069">
                  <c:v>-1.8</c:v>
                </c:pt>
                <c:pt idx="1070">
                  <c:v>-1.8</c:v>
                </c:pt>
                <c:pt idx="1071">
                  <c:v>-1.8</c:v>
                </c:pt>
                <c:pt idx="1072">
                  <c:v>-1.8</c:v>
                </c:pt>
                <c:pt idx="1073">
                  <c:v>-1.8</c:v>
                </c:pt>
                <c:pt idx="1074">
                  <c:v>-1.8</c:v>
                </c:pt>
                <c:pt idx="1075">
                  <c:v>-1.8</c:v>
                </c:pt>
                <c:pt idx="1076">
                  <c:v>-1.8</c:v>
                </c:pt>
                <c:pt idx="1077">
                  <c:v>-1.8</c:v>
                </c:pt>
                <c:pt idx="1078">
                  <c:v>-2</c:v>
                </c:pt>
                <c:pt idx="1079">
                  <c:v>-2</c:v>
                </c:pt>
                <c:pt idx="1080">
                  <c:v>-2</c:v>
                </c:pt>
                <c:pt idx="1081">
                  <c:v>-2</c:v>
                </c:pt>
                <c:pt idx="1082">
                  <c:v>-2</c:v>
                </c:pt>
                <c:pt idx="1083">
                  <c:v>-2</c:v>
                </c:pt>
                <c:pt idx="1084">
                  <c:v>-2</c:v>
                </c:pt>
                <c:pt idx="1085">
                  <c:v>-2</c:v>
                </c:pt>
                <c:pt idx="1086">
                  <c:v>-2</c:v>
                </c:pt>
                <c:pt idx="1087">
                  <c:v>-1.8</c:v>
                </c:pt>
                <c:pt idx="1088">
                  <c:v>-1.8</c:v>
                </c:pt>
                <c:pt idx="1089">
                  <c:v>-1.8</c:v>
                </c:pt>
                <c:pt idx="1090">
                  <c:v>-1.8</c:v>
                </c:pt>
                <c:pt idx="1091">
                  <c:v>-1.8</c:v>
                </c:pt>
                <c:pt idx="1092">
                  <c:v>-1.8</c:v>
                </c:pt>
                <c:pt idx="1093">
                  <c:v>-1.8</c:v>
                </c:pt>
                <c:pt idx="1094">
                  <c:v>-1.8</c:v>
                </c:pt>
                <c:pt idx="1095">
                  <c:v>-1.8</c:v>
                </c:pt>
                <c:pt idx="1096">
                  <c:v>-1.8</c:v>
                </c:pt>
                <c:pt idx="1097">
                  <c:v>-1.8</c:v>
                </c:pt>
                <c:pt idx="1098">
                  <c:v>-1.8</c:v>
                </c:pt>
                <c:pt idx="1099">
                  <c:v>-1.8</c:v>
                </c:pt>
                <c:pt idx="1100">
                  <c:v>-1.6</c:v>
                </c:pt>
                <c:pt idx="1101">
                  <c:v>-1.6</c:v>
                </c:pt>
                <c:pt idx="1102">
                  <c:v>-1.6</c:v>
                </c:pt>
                <c:pt idx="1103">
                  <c:v>-1.6</c:v>
                </c:pt>
                <c:pt idx="1104">
                  <c:v>-1.6</c:v>
                </c:pt>
                <c:pt idx="1105">
                  <c:v>-1.6</c:v>
                </c:pt>
                <c:pt idx="1106">
                  <c:v>-1.6</c:v>
                </c:pt>
                <c:pt idx="1107">
                  <c:v>-1.6</c:v>
                </c:pt>
                <c:pt idx="1108">
                  <c:v>-1.6</c:v>
                </c:pt>
                <c:pt idx="1109">
                  <c:v>-1.6</c:v>
                </c:pt>
                <c:pt idx="1110">
                  <c:v>-1.6</c:v>
                </c:pt>
                <c:pt idx="1111">
                  <c:v>-1.4</c:v>
                </c:pt>
                <c:pt idx="1112">
                  <c:v>-1.4</c:v>
                </c:pt>
                <c:pt idx="1113">
                  <c:v>-1.4</c:v>
                </c:pt>
                <c:pt idx="1114">
                  <c:v>-1.4</c:v>
                </c:pt>
                <c:pt idx="1115">
                  <c:v>-1.4</c:v>
                </c:pt>
                <c:pt idx="1116">
                  <c:v>-1.4</c:v>
                </c:pt>
                <c:pt idx="1117">
                  <c:v>-1.4</c:v>
                </c:pt>
                <c:pt idx="1118">
                  <c:v>-1.4</c:v>
                </c:pt>
                <c:pt idx="1119">
                  <c:v>-1.4</c:v>
                </c:pt>
                <c:pt idx="1120">
                  <c:v>-1.4</c:v>
                </c:pt>
                <c:pt idx="1121">
                  <c:v>-1.4</c:v>
                </c:pt>
                <c:pt idx="1122">
                  <c:v>-1.4</c:v>
                </c:pt>
                <c:pt idx="1123">
                  <c:v>-1.4</c:v>
                </c:pt>
                <c:pt idx="1124">
                  <c:v>-1.4</c:v>
                </c:pt>
                <c:pt idx="1125">
                  <c:v>-1.4</c:v>
                </c:pt>
                <c:pt idx="1126">
                  <c:v>-1.4</c:v>
                </c:pt>
                <c:pt idx="1127">
                  <c:v>-1.4</c:v>
                </c:pt>
                <c:pt idx="1128">
                  <c:v>-1.4</c:v>
                </c:pt>
                <c:pt idx="1129">
                  <c:v>-1.4</c:v>
                </c:pt>
                <c:pt idx="1130">
                  <c:v>-1.4</c:v>
                </c:pt>
                <c:pt idx="1131">
                  <c:v>-1.4</c:v>
                </c:pt>
                <c:pt idx="1132">
                  <c:v>-1.4</c:v>
                </c:pt>
                <c:pt idx="1133">
                  <c:v>-1.4</c:v>
                </c:pt>
                <c:pt idx="1134">
                  <c:v>-1.4</c:v>
                </c:pt>
                <c:pt idx="1135">
                  <c:v>-1.4</c:v>
                </c:pt>
                <c:pt idx="1136">
                  <c:v>-1.4</c:v>
                </c:pt>
                <c:pt idx="1137">
                  <c:v>-1.4</c:v>
                </c:pt>
                <c:pt idx="1138">
                  <c:v>-1.4</c:v>
                </c:pt>
                <c:pt idx="1139">
                  <c:v>-1.4</c:v>
                </c:pt>
                <c:pt idx="1140">
                  <c:v>-1.4</c:v>
                </c:pt>
                <c:pt idx="1141">
                  <c:v>-1.6</c:v>
                </c:pt>
                <c:pt idx="1142">
                  <c:v>-1.6</c:v>
                </c:pt>
                <c:pt idx="1143">
                  <c:v>-1.6</c:v>
                </c:pt>
                <c:pt idx="1144">
                  <c:v>-1.6</c:v>
                </c:pt>
                <c:pt idx="1145">
                  <c:v>-1.6</c:v>
                </c:pt>
                <c:pt idx="1146">
                  <c:v>-1.6</c:v>
                </c:pt>
                <c:pt idx="1147">
                  <c:v>-1.6</c:v>
                </c:pt>
                <c:pt idx="1148">
                  <c:v>-1.6</c:v>
                </c:pt>
                <c:pt idx="1149">
                  <c:v>-1.6</c:v>
                </c:pt>
                <c:pt idx="1150">
                  <c:v>-1.6</c:v>
                </c:pt>
                <c:pt idx="1151">
                  <c:v>-1.6</c:v>
                </c:pt>
                <c:pt idx="1152">
                  <c:v>-1.6</c:v>
                </c:pt>
                <c:pt idx="1153">
                  <c:v>-1.6</c:v>
                </c:pt>
                <c:pt idx="1154">
                  <c:v>-1.6</c:v>
                </c:pt>
                <c:pt idx="1155">
                  <c:v>-1.6</c:v>
                </c:pt>
                <c:pt idx="1156">
                  <c:v>-1.6</c:v>
                </c:pt>
                <c:pt idx="1157">
                  <c:v>-1.6</c:v>
                </c:pt>
                <c:pt idx="1158">
                  <c:v>-1.8</c:v>
                </c:pt>
                <c:pt idx="1159">
                  <c:v>-1.8</c:v>
                </c:pt>
                <c:pt idx="1160">
                  <c:v>-1.8</c:v>
                </c:pt>
                <c:pt idx="1161">
                  <c:v>-1.8</c:v>
                </c:pt>
                <c:pt idx="1162">
                  <c:v>-1.8</c:v>
                </c:pt>
                <c:pt idx="1163">
                  <c:v>-1.6</c:v>
                </c:pt>
                <c:pt idx="1164">
                  <c:v>-1.8</c:v>
                </c:pt>
                <c:pt idx="1165">
                  <c:v>-1.6</c:v>
                </c:pt>
                <c:pt idx="1166">
                  <c:v>-1.6</c:v>
                </c:pt>
                <c:pt idx="1167">
                  <c:v>-1.6</c:v>
                </c:pt>
                <c:pt idx="1168">
                  <c:v>-1.6</c:v>
                </c:pt>
                <c:pt idx="1169">
                  <c:v>-1.6</c:v>
                </c:pt>
                <c:pt idx="1170">
                  <c:v>-1.6</c:v>
                </c:pt>
                <c:pt idx="1171">
                  <c:v>-1.6</c:v>
                </c:pt>
                <c:pt idx="1172">
                  <c:v>-1.6</c:v>
                </c:pt>
                <c:pt idx="1173">
                  <c:v>-1.6</c:v>
                </c:pt>
                <c:pt idx="1174">
                  <c:v>-1.6</c:v>
                </c:pt>
                <c:pt idx="1175">
                  <c:v>-1.6</c:v>
                </c:pt>
                <c:pt idx="1176">
                  <c:v>-1.4</c:v>
                </c:pt>
                <c:pt idx="1177">
                  <c:v>-1.4</c:v>
                </c:pt>
                <c:pt idx="1178">
                  <c:v>-1.4</c:v>
                </c:pt>
                <c:pt idx="1179">
                  <c:v>-1.4</c:v>
                </c:pt>
                <c:pt idx="1180">
                  <c:v>-1.4</c:v>
                </c:pt>
                <c:pt idx="1181">
                  <c:v>-1.4</c:v>
                </c:pt>
                <c:pt idx="1182">
                  <c:v>-1.4</c:v>
                </c:pt>
                <c:pt idx="1183">
                  <c:v>-1.2</c:v>
                </c:pt>
                <c:pt idx="1184">
                  <c:v>-1.2</c:v>
                </c:pt>
                <c:pt idx="1185">
                  <c:v>-1.2</c:v>
                </c:pt>
                <c:pt idx="1186">
                  <c:v>-1.2</c:v>
                </c:pt>
                <c:pt idx="1187">
                  <c:v>-1.2</c:v>
                </c:pt>
                <c:pt idx="1188">
                  <c:v>-1</c:v>
                </c:pt>
                <c:pt idx="1189">
                  <c:v>-1</c:v>
                </c:pt>
                <c:pt idx="1190">
                  <c:v>-1</c:v>
                </c:pt>
                <c:pt idx="1191">
                  <c:v>-1</c:v>
                </c:pt>
                <c:pt idx="1192">
                  <c:v>-0.8</c:v>
                </c:pt>
                <c:pt idx="1193">
                  <c:v>-0.8</c:v>
                </c:pt>
                <c:pt idx="1194">
                  <c:v>-0.8</c:v>
                </c:pt>
                <c:pt idx="1195">
                  <c:v>-0.8</c:v>
                </c:pt>
                <c:pt idx="1196">
                  <c:v>-0.8</c:v>
                </c:pt>
                <c:pt idx="1197">
                  <c:v>-0.60000000000000064</c:v>
                </c:pt>
                <c:pt idx="1198">
                  <c:v>-0.60000000000000064</c:v>
                </c:pt>
                <c:pt idx="1199">
                  <c:v>-0.60000000000000064</c:v>
                </c:pt>
                <c:pt idx="1200">
                  <c:v>-0.60000000000000064</c:v>
                </c:pt>
                <c:pt idx="1201">
                  <c:v>-0.4</c:v>
                </c:pt>
                <c:pt idx="1202">
                  <c:v>-0.4</c:v>
                </c:pt>
                <c:pt idx="1203">
                  <c:v>-0.4</c:v>
                </c:pt>
                <c:pt idx="1204">
                  <c:v>-0.4</c:v>
                </c:pt>
                <c:pt idx="1205">
                  <c:v>-0.4</c:v>
                </c:pt>
                <c:pt idx="1206">
                  <c:v>-0.2</c:v>
                </c:pt>
                <c:pt idx="1207">
                  <c:v>-0.2</c:v>
                </c:pt>
                <c:pt idx="1208">
                  <c:v>-0.2</c:v>
                </c:pt>
                <c:pt idx="1209">
                  <c:v>-0.2</c:v>
                </c:pt>
                <c:pt idx="1210">
                  <c:v>-0.2</c:v>
                </c:pt>
                <c:pt idx="1211">
                  <c:v>-0.2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-0.2</c:v>
                </c:pt>
                <c:pt idx="1237">
                  <c:v>-0.2</c:v>
                </c:pt>
                <c:pt idx="1238">
                  <c:v>-0.2</c:v>
                </c:pt>
                <c:pt idx="1239">
                  <c:v>-0.2</c:v>
                </c:pt>
                <c:pt idx="1240">
                  <c:v>-0.2</c:v>
                </c:pt>
                <c:pt idx="1241">
                  <c:v>-0.2</c:v>
                </c:pt>
                <c:pt idx="1242">
                  <c:v>-0.2</c:v>
                </c:pt>
                <c:pt idx="1243">
                  <c:v>-0.2</c:v>
                </c:pt>
                <c:pt idx="1244">
                  <c:v>-0.2</c:v>
                </c:pt>
                <c:pt idx="1245">
                  <c:v>-0.4</c:v>
                </c:pt>
                <c:pt idx="1246">
                  <c:v>-0.4</c:v>
                </c:pt>
                <c:pt idx="1247">
                  <c:v>-0.4</c:v>
                </c:pt>
                <c:pt idx="1248">
                  <c:v>-0.4</c:v>
                </c:pt>
                <c:pt idx="1249">
                  <c:v>-0.4</c:v>
                </c:pt>
                <c:pt idx="1250">
                  <c:v>-0.4</c:v>
                </c:pt>
                <c:pt idx="1251">
                  <c:v>-0.4</c:v>
                </c:pt>
                <c:pt idx="1252">
                  <c:v>-0.4</c:v>
                </c:pt>
                <c:pt idx="1253">
                  <c:v>-0.4</c:v>
                </c:pt>
                <c:pt idx="1254">
                  <c:v>-0.4</c:v>
                </c:pt>
                <c:pt idx="1255">
                  <c:v>-0.4</c:v>
                </c:pt>
                <c:pt idx="1256">
                  <c:v>-0.4</c:v>
                </c:pt>
                <c:pt idx="1257">
                  <c:v>-0.60000000000000064</c:v>
                </c:pt>
                <c:pt idx="1258">
                  <c:v>-0.60000000000000064</c:v>
                </c:pt>
                <c:pt idx="1259">
                  <c:v>-0.60000000000000064</c:v>
                </c:pt>
                <c:pt idx="1260">
                  <c:v>-0.60000000000000064</c:v>
                </c:pt>
                <c:pt idx="1261">
                  <c:v>-0.60000000000000064</c:v>
                </c:pt>
                <c:pt idx="1262">
                  <c:v>-0.60000000000000064</c:v>
                </c:pt>
                <c:pt idx="1263">
                  <c:v>-0.60000000000000064</c:v>
                </c:pt>
                <c:pt idx="1264">
                  <c:v>-0.60000000000000064</c:v>
                </c:pt>
                <c:pt idx="1265">
                  <c:v>-0.60000000000000064</c:v>
                </c:pt>
                <c:pt idx="1266">
                  <c:v>-0.60000000000000064</c:v>
                </c:pt>
                <c:pt idx="1267">
                  <c:v>-0.60000000000000064</c:v>
                </c:pt>
                <c:pt idx="1268">
                  <c:v>-0.60000000000000064</c:v>
                </c:pt>
                <c:pt idx="1269">
                  <c:v>-0.4</c:v>
                </c:pt>
                <c:pt idx="1270">
                  <c:v>-0.4</c:v>
                </c:pt>
                <c:pt idx="1271">
                  <c:v>-0.4</c:v>
                </c:pt>
                <c:pt idx="1272">
                  <c:v>-0.4</c:v>
                </c:pt>
                <c:pt idx="1273">
                  <c:v>-0.4</c:v>
                </c:pt>
                <c:pt idx="1274">
                  <c:v>-0.4</c:v>
                </c:pt>
                <c:pt idx="1275">
                  <c:v>-0.4</c:v>
                </c:pt>
                <c:pt idx="1276">
                  <c:v>-0.4</c:v>
                </c:pt>
                <c:pt idx="1277">
                  <c:v>-0.4</c:v>
                </c:pt>
                <c:pt idx="1278">
                  <c:v>-0.4</c:v>
                </c:pt>
                <c:pt idx="1279">
                  <c:v>-0.4</c:v>
                </c:pt>
                <c:pt idx="1280">
                  <c:v>-0.4</c:v>
                </c:pt>
                <c:pt idx="1281">
                  <c:v>-0.4</c:v>
                </c:pt>
                <c:pt idx="1282">
                  <c:v>-0.4</c:v>
                </c:pt>
                <c:pt idx="1283">
                  <c:v>-0.4</c:v>
                </c:pt>
                <c:pt idx="1284">
                  <c:v>-0.4</c:v>
                </c:pt>
                <c:pt idx="1285">
                  <c:v>-0.4</c:v>
                </c:pt>
                <c:pt idx="1286">
                  <c:v>-0.4</c:v>
                </c:pt>
                <c:pt idx="1287">
                  <c:v>-0.4</c:v>
                </c:pt>
                <c:pt idx="1288">
                  <c:v>-0.4</c:v>
                </c:pt>
                <c:pt idx="1289">
                  <c:v>-0.4</c:v>
                </c:pt>
                <c:pt idx="1290">
                  <c:v>-0.4</c:v>
                </c:pt>
                <c:pt idx="1291">
                  <c:v>-0.2</c:v>
                </c:pt>
                <c:pt idx="1292">
                  <c:v>-0.2</c:v>
                </c:pt>
                <c:pt idx="1293">
                  <c:v>-0.2</c:v>
                </c:pt>
                <c:pt idx="1294">
                  <c:v>-0.2</c:v>
                </c:pt>
                <c:pt idx="1295">
                  <c:v>-0.2</c:v>
                </c:pt>
                <c:pt idx="1296">
                  <c:v>-0.2</c:v>
                </c:pt>
                <c:pt idx="1297">
                  <c:v>-0.2</c:v>
                </c:pt>
                <c:pt idx="1298">
                  <c:v>-0.2</c:v>
                </c:pt>
                <c:pt idx="1299">
                  <c:v>-0.2</c:v>
                </c:pt>
                <c:pt idx="1300">
                  <c:v>-0.2</c:v>
                </c:pt>
                <c:pt idx="1301">
                  <c:v>-0.2</c:v>
                </c:pt>
                <c:pt idx="1302">
                  <c:v>-0.2</c:v>
                </c:pt>
                <c:pt idx="1303">
                  <c:v>-0.2</c:v>
                </c:pt>
                <c:pt idx="1304">
                  <c:v>-0.2</c:v>
                </c:pt>
                <c:pt idx="1305">
                  <c:v>-0.2</c:v>
                </c:pt>
                <c:pt idx="1306">
                  <c:v>-0.2</c:v>
                </c:pt>
                <c:pt idx="1307">
                  <c:v>-0.2</c:v>
                </c:pt>
                <c:pt idx="1308">
                  <c:v>-0.2</c:v>
                </c:pt>
                <c:pt idx="1309">
                  <c:v>-0.4</c:v>
                </c:pt>
                <c:pt idx="1310">
                  <c:v>-0.4</c:v>
                </c:pt>
                <c:pt idx="1311">
                  <c:v>-0.4</c:v>
                </c:pt>
                <c:pt idx="1312">
                  <c:v>-0.4</c:v>
                </c:pt>
                <c:pt idx="1313">
                  <c:v>-0.4</c:v>
                </c:pt>
                <c:pt idx="1314">
                  <c:v>-0.4</c:v>
                </c:pt>
                <c:pt idx="1315">
                  <c:v>-0.4</c:v>
                </c:pt>
                <c:pt idx="1316">
                  <c:v>-0.4</c:v>
                </c:pt>
                <c:pt idx="1317">
                  <c:v>-0.4</c:v>
                </c:pt>
                <c:pt idx="1318">
                  <c:v>-0.4</c:v>
                </c:pt>
                <c:pt idx="1319">
                  <c:v>-0.4</c:v>
                </c:pt>
                <c:pt idx="1320">
                  <c:v>-0.4</c:v>
                </c:pt>
                <c:pt idx="1321">
                  <c:v>-0.4</c:v>
                </c:pt>
                <c:pt idx="1322">
                  <c:v>-0.4</c:v>
                </c:pt>
                <c:pt idx="1323">
                  <c:v>-0.4</c:v>
                </c:pt>
                <c:pt idx="1324">
                  <c:v>-0.4</c:v>
                </c:pt>
                <c:pt idx="1325">
                  <c:v>-0.4</c:v>
                </c:pt>
                <c:pt idx="1326">
                  <c:v>-0.4</c:v>
                </c:pt>
                <c:pt idx="1327">
                  <c:v>-0.4</c:v>
                </c:pt>
                <c:pt idx="1328">
                  <c:v>-0.4</c:v>
                </c:pt>
                <c:pt idx="1329">
                  <c:v>-0.4</c:v>
                </c:pt>
                <c:pt idx="1330">
                  <c:v>-0.4</c:v>
                </c:pt>
                <c:pt idx="1331">
                  <c:v>-0.4</c:v>
                </c:pt>
                <c:pt idx="1332">
                  <c:v>-0.4</c:v>
                </c:pt>
                <c:pt idx="1333">
                  <c:v>-0.4</c:v>
                </c:pt>
                <c:pt idx="1334">
                  <c:v>-0.4</c:v>
                </c:pt>
                <c:pt idx="1335">
                  <c:v>-0.4</c:v>
                </c:pt>
                <c:pt idx="1336">
                  <c:v>-0.4</c:v>
                </c:pt>
                <c:pt idx="1337">
                  <c:v>-0.4</c:v>
                </c:pt>
                <c:pt idx="1338">
                  <c:v>-0.4</c:v>
                </c:pt>
                <c:pt idx="1339">
                  <c:v>-0.4</c:v>
                </c:pt>
                <c:pt idx="1340">
                  <c:v>-0.4</c:v>
                </c:pt>
                <c:pt idx="1341">
                  <c:v>-0.4</c:v>
                </c:pt>
                <c:pt idx="1342">
                  <c:v>-0.4</c:v>
                </c:pt>
                <c:pt idx="1343">
                  <c:v>-0.4</c:v>
                </c:pt>
                <c:pt idx="1344">
                  <c:v>-0.4</c:v>
                </c:pt>
                <c:pt idx="1345">
                  <c:v>-0.2</c:v>
                </c:pt>
                <c:pt idx="1346">
                  <c:v>-0.2</c:v>
                </c:pt>
                <c:pt idx="1347">
                  <c:v>-0.2</c:v>
                </c:pt>
                <c:pt idx="1348">
                  <c:v>-0.2</c:v>
                </c:pt>
                <c:pt idx="1349">
                  <c:v>-0.2</c:v>
                </c:pt>
                <c:pt idx="1350">
                  <c:v>-0.2</c:v>
                </c:pt>
                <c:pt idx="1351">
                  <c:v>-0.2</c:v>
                </c:pt>
                <c:pt idx="1352">
                  <c:v>-0.2</c:v>
                </c:pt>
                <c:pt idx="1353">
                  <c:v>-0.2</c:v>
                </c:pt>
                <c:pt idx="1354">
                  <c:v>-0.2</c:v>
                </c:pt>
                <c:pt idx="1355">
                  <c:v>-0.2</c:v>
                </c:pt>
                <c:pt idx="1356">
                  <c:v>-0.2</c:v>
                </c:pt>
                <c:pt idx="1357">
                  <c:v>-0.2</c:v>
                </c:pt>
                <c:pt idx="1358">
                  <c:v>-0.2</c:v>
                </c:pt>
                <c:pt idx="1359">
                  <c:v>-0.2</c:v>
                </c:pt>
                <c:pt idx="1360">
                  <c:v>-0.2</c:v>
                </c:pt>
                <c:pt idx="1361">
                  <c:v>-0.2</c:v>
                </c:pt>
                <c:pt idx="1362">
                  <c:v>-0.2</c:v>
                </c:pt>
                <c:pt idx="1363">
                  <c:v>-0.2</c:v>
                </c:pt>
                <c:pt idx="1364">
                  <c:v>-0.2</c:v>
                </c:pt>
                <c:pt idx="1365">
                  <c:v>-0.2</c:v>
                </c:pt>
                <c:pt idx="1366">
                  <c:v>-0.2</c:v>
                </c:pt>
                <c:pt idx="1367">
                  <c:v>-0.2</c:v>
                </c:pt>
                <c:pt idx="1368">
                  <c:v>-0.2</c:v>
                </c:pt>
                <c:pt idx="1369">
                  <c:v>-0.2</c:v>
                </c:pt>
                <c:pt idx="1370">
                  <c:v>-0.2</c:v>
                </c:pt>
                <c:pt idx="1371">
                  <c:v>-0.2</c:v>
                </c:pt>
                <c:pt idx="1372">
                  <c:v>-0.2</c:v>
                </c:pt>
                <c:pt idx="1373">
                  <c:v>-0.2</c:v>
                </c:pt>
                <c:pt idx="1374">
                  <c:v>-0.2</c:v>
                </c:pt>
                <c:pt idx="1375">
                  <c:v>-0.2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0.2</c:v>
                </c:pt>
                <c:pt idx="1394">
                  <c:v>0.2</c:v>
                </c:pt>
                <c:pt idx="1395">
                  <c:v>0.2</c:v>
                </c:pt>
                <c:pt idx="1396">
                  <c:v>0.2</c:v>
                </c:pt>
                <c:pt idx="1397">
                  <c:v>0.2</c:v>
                </c:pt>
                <c:pt idx="1398">
                  <c:v>0.2</c:v>
                </c:pt>
                <c:pt idx="1399">
                  <c:v>0.2</c:v>
                </c:pt>
                <c:pt idx="1400">
                  <c:v>0.2</c:v>
                </c:pt>
                <c:pt idx="1401">
                  <c:v>0.4</c:v>
                </c:pt>
                <c:pt idx="1402">
                  <c:v>0.4</c:v>
                </c:pt>
                <c:pt idx="1403">
                  <c:v>0.4</c:v>
                </c:pt>
                <c:pt idx="1404">
                  <c:v>0.4</c:v>
                </c:pt>
                <c:pt idx="1405">
                  <c:v>0.4</c:v>
                </c:pt>
                <c:pt idx="1406">
                  <c:v>0.4</c:v>
                </c:pt>
                <c:pt idx="1407">
                  <c:v>0.4</c:v>
                </c:pt>
                <c:pt idx="1408">
                  <c:v>0.4</c:v>
                </c:pt>
                <c:pt idx="1409">
                  <c:v>0.4</c:v>
                </c:pt>
                <c:pt idx="1410">
                  <c:v>0.4</c:v>
                </c:pt>
                <c:pt idx="1411">
                  <c:v>0.4</c:v>
                </c:pt>
                <c:pt idx="1412">
                  <c:v>0.4</c:v>
                </c:pt>
                <c:pt idx="1413">
                  <c:v>0.4</c:v>
                </c:pt>
                <c:pt idx="1414">
                  <c:v>0.4</c:v>
                </c:pt>
                <c:pt idx="1415">
                  <c:v>0.4</c:v>
                </c:pt>
                <c:pt idx="1416">
                  <c:v>0.4</c:v>
                </c:pt>
                <c:pt idx="1417">
                  <c:v>0.4</c:v>
                </c:pt>
                <c:pt idx="1418">
                  <c:v>0.4</c:v>
                </c:pt>
                <c:pt idx="1419">
                  <c:v>0.4</c:v>
                </c:pt>
                <c:pt idx="1420">
                  <c:v>0.4</c:v>
                </c:pt>
                <c:pt idx="1421">
                  <c:v>0.4</c:v>
                </c:pt>
                <c:pt idx="1422">
                  <c:v>0.2</c:v>
                </c:pt>
                <c:pt idx="1423">
                  <c:v>0.2</c:v>
                </c:pt>
                <c:pt idx="1424">
                  <c:v>0.2</c:v>
                </c:pt>
                <c:pt idx="1425">
                  <c:v>0.2</c:v>
                </c:pt>
                <c:pt idx="1426">
                  <c:v>0.2</c:v>
                </c:pt>
                <c:pt idx="1427">
                  <c:v>0.2</c:v>
                </c:pt>
                <c:pt idx="1428">
                  <c:v>0.2</c:v>
                </c:pt>
                <c:pt idx="1429">
                  <c:v>0.2</c:v>
                </c:pt>
                <c:pt idx="1430">
                  <c:v>0.2</c:v>
                </c:pt>
                <c:pt idx="1431">
                  <c:v>0.2</c:v>
                </c:pt>
                <c:pt idx="1432">
                  <c:v>0.2</c:v>
                </c:pt>
                <c:pt idx="1433">
                  <c:v>0.2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0.2</c:v>
                </c:pt>
                <c:pt idx="1490">
                  <c:v>0.2</c:v>
                </c:pt>
                <c:pt idx="1491">
                  <c:v>0.2</c:v>
                </c:pt>
                <c:pt idx="1492">
                  <c:v>0.2</c:v>
                </c:pt>
                <c:pt idx="1493">
                  <c:v>0.2</c:v>
                </c:pt>
                <c:pt idx="1494">
                  <c:v>0.2</c:v>
                </c:pt>
                <c:pt idx="1495">
                  <c:v>0.2</c:v>
                </c:pt>
                <c:pt idx="1496">
                  <c:v>0.2</c:v>
                </c:pt>
                <c:pt idx="1497">
                  <c:v>0.2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-0.2</c:v>
                </c:pt>
                <c:pt idx="1522">
                  <c:v>-0.2</c:v>
                </c:pt>
                <c:pt idx="1523">
                  <c:v>-0.2</c:v>
                </c:pt>
                <c:pt idx="1524">
                  <c:v>-0.2</c:v>
                </c:pt>
                <c:pt idx="1525">
                  <c:v>-0.2</c:v>
                </c:pt>
                <c:pt idx="1526">
                  <c:v>-0.2</c:v>
                </c:pt>
                <c:pt idx="1527">
                  <c:v>-0.2</c:v>
                </c:pt>
                <c:pt idx="1528">
                  <c:v>-0.2</c:v>
                </c:pt>
                <c:pt idx="1529">
                  <c:v>-0.2</c:v>
                </c:pt>
                <c:pt idx="1530">
                  <c:v>-0.2</c:v>
                </c:pt>
                <c:pt idx="1531">
                  <c:v>-0.2</c:v>
                </c:pt>
                <c:pt idx="1532">
                  <c:v>-0.2</c:v>
                </c:pt>
                <c:pt idx="1533">
                  <c:v>-0.2</c:v>
                </c:pt>
                <c:pt idx="1534">
                  <c:v>-0.2</c:v>
                </c:pt>
                <c:pt idx="1535">
                  <c:v>-0.2</c:v>
                </c:pt>
                <c:pt idx="1536">
                  <c:v>-0.2</c:v>
                </c:pt>
                <c:pt idx="1537">
                  <c:v>-0.2</c:v>
                </c:pt>
                <c:pt idx="1538">
                  <c:v>-0.2</c:v>
                </c:pt>
                <c:pt idx="1539">
                  <c:v>-0.2</c:v>
                </c:pt>
                <c:pt idx="1540">
                  <c:v>-0.2</c:v>
                </c:pt>
                <c:pt idx="1541">
                  <c:v>-0.2</c:v>
                </c:pt>
                <c:pt idx="1542">
                  <c:v>-0.2</c:v>
                </c:pt>
                <c:pt idx="1543">
                  <c:v>-0.2</c:v>
                </c:pt>
                <c:pt idx="1544">
                  <c:v>-0.2</c:v>
                </c:pt>
                <c:pt idx="1545">
                  <c:v>-0.2</c:v>
                </c:pt>
                <c:pt idx="1546">
                  <c:v>-0.2</c:v>
                </c:pt>
                <c:pt idx="1547">
                  <c:v>0</c:v>
                </c:pt>
                <c:pt idx="1548">
                  <c:v>-0.2</c:v>
                </c:pt>
                <c:pt idx="1549">
                  <c:v>-0.2</c:v>
                </c:pt>
                <c:pt idx="1550">
                  <c:v>-0.2</c:v>
                </c:pt>
                <c:pt idx="1551">
                  <c:v>-0.2</c:v>
                </c:pt>
                <c:pt idx="1552">
                  <c:v>-0.2</c:v>
                </c:pt>
                <c:pt idx="1553">
                  <c:v>-0.2</c:v>
                </c:pt>
                <c:pt idx="1554">
                  <c:v>-0.2</c:v>
                </c:pt>
                <c:pt idx="1555">
                  <c:v>-0.2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-0.2</c:v>
                </c:pt>
                <c:pt idx="1564">
                  <c:v>-0.2</c:v>
                </c:pt>
                <c:pt idx="1565">
                  <c:v>-0.2</c:v>
                </c:pt>
                <c:pt idx="1566">
                  <c:v>-0.2</c:v>
                </c:pt>
                <c:pt idx="1567">
                  <c:v>-0.2</c:v>
                </c:pt>
                <c:pt idx="1568">
                  <c:v>-0.2</c:v>
                </c:pt>
                <c:pt idx="1569">
                  <c:v>-0.2</c:v>
                </c:pt>
                <c:pt idx="1570">
                  <c:v>-0.2</c:v>
                </c:pt>
                <c:pt idx="1571">
                  <c:v>-0.2</c:v>
                </c:pt>
                <c:pt idx="1572">
                  <c:v>-0.2</c:v>
                </c:pt>
                <c:pt idx="1573">
                  <c:v>-0.2</c:v>
                </c:pt>
                <c:pt idx="1574">
                  <c:v>-0.2</c:v>
                </c:pt>
                <c:pt idx="1575">
                  <c:v>-0.2</c:v>
                </c:pt>
                <c:pt idx="1576">
                  <c:v>-0.2</c:v>
                </c:pt>
                <c:pt idx="1577">
                  <c:v>-0.2</c:v>
                </c:pt>
                <c:pt idx="1578">
                  <c:v>-0.2</c:v>
                </c:pt>
                <c:pt idx="1579">
                  <c:v>-0.2</c:v>
                </c:pt>
                <c:pt idx="1580">
                  <c:v>-0.2</c:v>
                </c:pt>
                <c:pt idx="1581">
                  <c:v>-0.2</c:v>
                </c:pt>
                <c:pt idx="1582">
                  <c:v>-0.2</c:v>
                </c:pt>
                <c:pt idx="1583">
                  <c:v>-0.2</c:v>
                </c:pt>
                <c:pt idx="1584">
                  <c:v>-0.2</c:v>
                </c:pt>
                <c:pt idx="1585">
                  <c:v>-0.2</c:v>
                </c:pt>
                <c:pt idx="1586">
                  <c:v>-0.2</c:v>
                </c:pt>
                <c:pt idx="1587">
                  <c:v>-0.4</c:v>
                </c:pt>
                <c:pt idx="1588">
                  <c:v>-0.4</c:v>
                </c:pt>
                <c:pt idx="1589">
                  <c:v>-0.4</c:v>
                </c:pt>
                <c:pt idx="1590">
                  <c:v>-0.4</c:v>
                </c:pt>
                <c:pt idx="1591">
                  <c:v>-0.4</c:v>
                </c:pt>
                <c:pt idx="1592">
                  <c:v>-0.4</c:v>
                </c:pt>
                <c:pt idx="1593">
                  <c:v>-0.4</c:v>
                </c:pt>
                <c:pt idx="1594">
                  <c:v>-0.4</c:v>
                </c:pt>
                <c:pt idx="1595">
                  <c:v>-0.4</c:v>
                </c:pt>
                <c:pt idx="1596">
                  <c:v>-0.4</c:v>
                </c:pt>
                <c:pt idx="1597">
                  <c:v>-0.4</c:v>
                </c:pt>
                <c:pt idx="1598">
                  <c:v>-0.4</c:v>
                </c:pt>
                <c:pt idx="1599">
                  <c:v>-0.4</c:v>
                </c:pt>
                <c:pt idx="1600">
                  <c:v>-0.4</c:v>
                </c:pt>
                <c:pt idx="1601">
                  <c:v>-0.4</c:v>
                </c:pt>
                <c:pt idx="1602">
                  <c:v>-0.4</c:v>
                </c:pt>
                <c:pt idx="1603">
                  <c:v>-0.60000000000000064</c:v>
                </c:pt>
                <c:pt idx="1604">
                  <c:v>-0.60000000000000064</c:v>
                </c:pt>
                <c:pt idx="1605">
                  <c:v>-0.60000000000000064</c:v>
                </c:pt>
                <c:pt idx="1606">
                  <c:v>-0.60000000000000064</c:v>
                </c:pt>
                <c:pt idx="1607">
                  <c:v>-0.60000000000000064</c:v>
                </c:pt>
                <c:pt idx="1608">
                  <c:v>-0.60000000000000064</c:v>
                </c:pt>
                <c:pt idx="1609">
                  <c:v>-0.60000000000000064</c:v>
                </c:pt>
                <c:pt idx="1610">
                  <c:v>-0.60000000000000064</c:v>
                </c:pt>
                <c:pt idx="1611">
                  <c:v>-0.60000000000000064</c:v>
                </c:pt>
                <c:pt idx="1612">
                  <c:v>-0.60000000000000064</c:v>
                </c:pt>
                <c:pt idx="1613">
                  <c:v>-0.60000000000000064</c:v>
                </c:pt>
                <c:pt idx="1614">
                  <c:v>-0.60000000000000064</c:v>
                </c:pt>
                <c:pt idx="1615">
                  <c:v>-0.60000000000000064</c:v>
                </c:pt>
                <c:pt idx="1616">
                  <c:v>-0.60000000000000064</c:v>
                </c:pt>
                <c:pt idx="1617">
                  <c:v>-0.60000000000000064</c:v>
                </c:pt>
                <c:pt idx="1618">
                  <c:v>-0.60000000000000064</c:v>
                </c:pt>
                <c:pt idx="1619">
                  <c:v>-0.60000000000000064</c:v>
                </c:pt>
                <c:pt idx="1620">
                  <c:v>-0.60000000000000064</c:v>
                </c:pt>
                <c:pt idx="1621">
                  <c:v>-0.60000000000000064</c:v>
                </c:pt>
                <c:pt idx="1622">
                  <c:v>-0.60000000000000064</c:v>
                </c:pt>
                <c:pt idx="1623">
                  <c:v>-0.60000000000000064</c:v>
                </c:pt>
                <c:pt idx="1624">
                  <c:v>-0.60000000000000064</c:v>
                </c:pt>
                <c:pt idx="1625">
                  <c:v>-0.60000000000000064</c:v>
                </c:pt>
                <c:pt idx="1626">
                  <c:v>-0.60000000000000064</c:v>
                </c:pt>
                <c:pt idx="1627">
                  <c:v>-0.60000000000000064</c:v>
                </c:pt>
                <c:pt idx="1628">
                  <c:v>-0.60000000000000064</c:v>
                </c:pt>
                <c:pt idx="1629">
                  <c:v>-0.60000000000000064</c:v>
                </c:pt>
                <c:pt idx="1630">
                  <c:v>-0.60000000000000064</c:v>
                </c:pt>
                <c:pt idx="1631">
                  <c:v>-0.60000000000000064</c:v>
                </c:pt>
                <c:pt idx="1632">
                  <c:v>-0.60000000000000064</c:v>
                </c:pt>
                <c:pt idx="1633">
                  <c:v>-0.60000000000000064</c:v>
                </c:pt>
                <c:pt idx="1634">
                  <c:v>-0.60000000000000064</c:v>
                </c:pt>
                <c:pt idx="1635">
                  <c:v>-0.60000000000000064</c:v>
                </c:pt>
                <c:pt idx="1636">
                  <c:v>-0.60000000000000064</c:v>
                </c:pt>
                <c:pt idx="1637">
                  <c:v>-0.60000000000000064</c:v>
                </c:pt>
                <c:pt idx="1638">
                  <c:v>-0.60000000000000064</c:v>
                </c:pt>
                <c:pt idx="1639">
                  <c:v>-0.60000000000000064</c:v>
                </c:pt>
                <c:pt idx="1640">
                  <c:v>-0.60000000000000064</c:v>
                </c:pt>
                <c:pt idx="1641">
                  <c:v>-0.60000000000000064</c:v>
                </c:pt>
                <c:pt idx="1642">
                  <c:v>-0.60000000000000064</c:v>
                </c:pt>
                <c:pt idx="1643">
                  <c:v>-0.60000000000000064</c:v>
                </c:pt>
                <c:pt idx="1644">
                  <c:v>-0.4</c:v>
                </c:pt>
                <c:pt idx="1645">
                  <c:v>-0.4</c:v>
                </c:pt>
                <c:pt idx="1646">
                  <c:v>-0.4</c:v>
                </c:pt>
                <c:pt idx="1647">
                  <c:v>-0.4</c:v>
                </c:pt>
                <c:pt idx="1648">
                  <c:v>-0.4</c:v>
                </c:pt>
                <c:pt idx="1649">
                  <c:v>-0.4</c:v>
                </c:pt>
                <c:pt idx="1650">
                  <c:v>-0.4</c:v>
                </c:pt>
                <c:pt idx="1651">
                  <c:v>-0.4</c:v>
                </c:pt>
                <c:pt idx="1652">
                  <c:v>-0.4</c:v>
                </c:pt>
                <c:pt idx="1653">
                  <c:v>-0.4</c:v>
                </c:pt>
                <c:pt idx="1654">
                  <c:v>-0.4</c:v>
                </c:pt>
                <c:pt idx="1655">
                  <c:v>-0.2</c:v>
                </c:pt>
                <c:pt idx="1656">
                  <c:v>-0.2</c:v>
                </c:pt>
                <c:pt idx="1657">
                  <c:v>-0.2</c:v>
                </c:pt>
                <c:pt idx="1658">
                  <c:v>-0.2</c:v>
                </c:pt>
                <c:pt idx="1659">
                  <c:v>-0.2</c:v>
                </c:pt>
                <c:pt idx="1660">
                  <c:v>-0.2</c:v>
                </c:pt>
                <c:pt idx="1661">
                  <c:v>-0.2</c:v>
                </c:pt>
                <c:pt idx="1662">
                  <c:v>-0.2</c:v>
                </c:pt>
                <c:pt idx="1663">
                  <c:v>-0.2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0.2</c:v>
                </c:pt>
                <c:pt idx="1675">
                  <c:v>0.2</c:v>
                </c:pt>
                <c:pt idx="1676">
                  <c:v>0.2</c:v>
                </c:pt>
                <c:pt idx="1677">
                  <c:v>0.2</c:v>
                </c:pt>
                <c:pt idx="1678">
                  <c:v>0.2</c:v>
                </c:pt>
                <c:pt idx="1679">
                  <c:v>0.2</c:v>
                </c:pt>
                <c:pt idx="1680">
                  <c:v>0.2</c:v>
                </c:pt>
                <c:pt idx="1681">
                  <c:v>0.2</c:v>
                </c:pt>
                <c:pt idx="1682">
                  <c:v>0.2</c:v>
                </c:pt>
                <c:pt idx="1683">
                  <c:v>0.2</c:v>
                </c:pt>
                <c:pt idx="1684">
                  <c:v>0.2</c:v>
                </c:pt>
                <c:pt idx="1685">
                  <c:v>0.2</c:v>
                </c:pt>
                <c:pt idx="1686">
                  <c:v>0.2</c:v>
                </c:pt>
                <c:pt idx="1687">
                  <c:v>0.4</c:v>
                </c:pt>
                <c:pt idx="1688">
                  <c:v>0.4</c:v>
                </c:pt>
                <c:pt idx="1689">
                  <c:v>0.4</c:v>
                </c:pt>
                <c:pt idx="1690">
                  <c:v>0.4</c:v>
                </c:pt>
                <c:pt idx="1691">
                  <c:v>0.4</c:v>
                </c:pt>
                <c:pt idx="1692">
                  <c:v>0.4</c:v>
                </c:pt>
                <c:pt idx="1693">
                  <c:v>0.4</c:v>
                </c:pt>
                <c:pt idx="1694">
                  <c:v>0.4</c:v>
                </c:pt>
                <c:pt idx="1695">
                  <c:v>0.4</c:v>
                </c:pt>
                <c:pt idx="1696">
                  <c:v>0.4</c:v>
                </c:pt>
                <c:pt idx="1697">
                  <c:v>0.4</c:v>
                </c:pt>
                <c:pt idx="1698">
                  <c:v>0.4</c:v>
                </c:pt>
                <c:pt idx="1699">
                  <c:v>0.4</c:v>
                </c:pt>
                <c:pt idx="1700">
                  <c:v>0.4</c:v>
                </c:pt>
                <c:pt idx="1701">
                  <c:v>0.4</c:v>
                </c:pt>
                <c:pt idx="1702">
                  <c:v>0.4</c:v>
                </c:pt>
                <c:pt idx="1703">
                  <c:v>0.4</c:v>
                </c:pt>
                <c:pt idx="1704">
                  <c:v>0.4</c:v>
                </c:pt>
                <c:pt idx="1705">
                  <c:v>0.4</c:v>
                </c:pt>
                <c:pt idx="1706">
                  <c:v>0.4</c:v>
                </c:pt>
                <c:pt idx="1707">
                  <c:v>0.4</c:v>
                </c:pt>
                <c:pt idx="1708">
                  <c:v>0.4</c:v>
                </c:pt>
                <c:pt idx="1709">
                  <c:v>0.4</c:v>
                </c:pt>
                <c:pt idx="1710">
                  <c:v>0.4</c:v>
                </c:pt>
                <c:pt idx="1711">
                  <c:v>0.60000000000000064</c:v>
                </c:pt>
                <c:pt idx="1712">
                  <c:v>0.60000000000000064</c:v>
                </c:pt>
                <c:pt idx="1713">
                  <c:v>0.60000000000000064</c:v>
                </c:pt>
                <c:pt idx="1714">
                  <c:v>0.60000000000000064</c:v>
                </c:pt>
                <c:pt idx="1715">
                  <c:v>0.60000000000000064</c:v>
                </c:pt>
                <c:pt idx="1716">
                  <c:v>0.60000000000000064</c:v>
                </c:pt>
                <c:pt idx="1717">
                  <c:v>0.60000000000000064</c:v>
                </c:pt>
                <c:pt idx="1718">
                  <c:v>0.60000000000000064</c:v>
                </c:pt>
                <c:pt idx="1719">
                  <c:v>0.60000000000000064</c:v>
                </c:pt>
                <c:pt idx="1720">
                  <c:v>0.60000000000000064</c:v>
                </c:pt>
                <c:pt idx="1721">
                  <c:v>0.60000000000000064</c:v>
                </c:pt>
                <c:pt idx="1722">
                  <c:v>0.60000000000000064</c:v>
                </c:pt>
                <c:pt idx="1723">
                  <c:v>0.60000000000000064</c:v>
                </c:pt>
                <c:pt idx="1724">
                  <c:v>0.60000000000000064</c:v>
                </c:pt>
                <c:pt idx="1725">
                  <c:v>0.60000000000000064</c:v>
                </c:pt>
                <c:pt idx="1726">
                  <c:v>0.60000000000000064</c:v>
                </c:pt>
                <c:pt idx="1727">
                  <c:v>0.60000000000000064</c:v>
                </c:pt>
                <c:pt idx="1728">
                  <c:v>0.60000000000000064</c:v>
                </c:pt>
                <c:pt idx="1729">
                  <c:v>0.60000000000000064</c:v>
                </c:pt>
                <c:pt idx="1730">
                  <c:v>0.60000000000000064</c:v>
                </c:pt>
                <c:pt idx="1731">
                  <c:v>0.60000000000000064</c:v>
                </c:pt>
                <c:pt idx="1732">
                  <c:v>0.60000000000000064</c:v>
                </c:pt>
                <c:pt idx="1733">
                  <c:v>0.60000000000000064</c:v>
                </c:pt>
                <c:pt idx="1734">
                  <c:v>0.60000000000000064</c:v>
                </c:pt>
                <c:pt idx="1735">
                  <c:v>0.60000000000000064</c:v>
                </c:pt>
                <c:pt idx="1736">
                  <c:v>0.60000000000000064</c:v>
                </c:pt>
                <c:pt idx="1737">
                  <c:v>0.60000000000000064</c:v>
                </c:pt>
                <c:pt idx="1738">
                  <c:v>0.8</c:v>
                </c:pt>
                <c:pt idx="1739">
                  <c:v>0.60000000000000064</c:v>
                </c:pt>
                <c:pt idx="1740">
                  <c:v>0.60000000000000064</c:v>
                </c:pt>
                <c:pt idx="1741">
                  <c:v>0.60000000000000064</c:v>
                </c:pt>
                <c:pt idx="1742">
                  <c:v>0.60000000000000064</c:v>
                </c:pt>
                <c:pt idx="1743">
                  <c:v>0.60000000000000064</c:v>
                </c:pt>
                <c:pt idx="1744">
                  <c:v>0.60000000000000064</c:v>
                </c:pt>
                <c:pt idx="1745">
                  <c:v>0.60000000000000064</c:v>
                </c:pt>
                <c:pt idx="1746">
                  <c:v>0.60000000000000064</c:v>
                </c:pt>
                <c:pt idx="1747">
                  <c:v>0.60000000000000064</c:v>
                </c:pt>
                <c:pt idx="1748">
                  <c:v>0.60000000000000064</c:v>
                </c:pt>
                <c:pt idx="1749">
                  <c:v>0.60000000000000064</c:v>
                </c:pt>
                <c:pt idx="1750">
                  <c:v>0.60000000000000064</c:v>
                </c:pt>
                <c:pt idx="1751">
                  <c:v>0.60000000000000064</c:v>
                </c:pt>
                <c:pt idx="1752">
                  <c:v>0.60000000000000064</c:v>
                </c:pt>
                <c:pt idx="1753">
                  <c:v>0.60000000000000064</c:v>
                </c:pt>
                <c:pt idx="1754">
                  <c:v>0.60000000000000064</c:v>
                </c:pt>
                <c:pt idx="1755">
                  <c:v>0.60000000000000064</c:v>
                </c:pt>
                <c:pt idx="1756">
                  <c:v>0.60000000000000064</c:v>
                </c:pt>
                <c:pt idx="1757">
                  <c:v>0.60000000000000064</c:v>
                </c:pt>
                <c:pt idx="1758">
                  <c:v>0.60000000000000064</c:v>
                </c:pt>
                <c:pt idx="1759">
                  <c:v>0.60000000000000064</c:v>
                </c:pt>
                <c:pt idx="1760">
                  <c:v>0.60000000000000064</c:v>
                </c:pt>
                <c:pt idx="1761">
                  <c:v>0.60000000000000064</c:v>
                </c:pt>
                <c:pt idx="1762">
                  <c:v>0.60000000000000064</c:v>
                </c:pt>
                <c:pt idx="1763">
                  <c:v>0.60000000000000064</c:v>
                </c:pt>
                <c:pt idx="1764">
                  <c:v>0.60000000000000064</c:v>
                </c:pt>
                <c:pt idx="1765">
                  <c:v>0.60000000000000064</c:v>
                </c:pt>
                <c:pt idx="1766">
                  <c:v>0.60000000000000064</c:v>
                </c:pt>
                <c:pt idx="1767">
                  <c:v>0.60000000000000064</c:v>
                </c:pt>
                <c:pt idx="1768">
                  <c:v>0.60000000000000064</c:v>
                </c:pt>
                <c:pt idx="1769">
                  <c:v>0.60000000000000064</c:v>
                </c:pt>
                <c:pt idx="1770">
                  <c:v>0.60000000000000064</c:v>
                </c:pt>
                <c:pt idx="1771">
                  <c:v>0.60000000000000064</c:v>
                </c:pt>
                <c:pt idx="1772">
                  <c:v>0.60000000000000064</c:v>
                </c:pt>
                <c:pt idx="1773">
                  <c:v>0.60000000000000064</c:v>
                </c:pt>
                <c:pt idx="1774">
                  <c:v>0.60000000000000064</c:v>
                </c:pt>
                <c:pt idx="1775">
                  <c:v>0.60000000000000064</c:v>
                </c:pt>
                <c:pt idx="1776">
                  <c:v>0.60000000000000064</c:v>
                </c:pt>
                <c:pt idx="1777">
                  <c:v>0.60000000000000064</c:v>
                </c:pt>
                <c:pt idx="1778">
                  <c:v>0.60000000000000064</c:v>
                </c:pt>
                <c:pt idx="1779">
                  <c:v>0.60000000000000064</c:v>
                </c:pt>
                <c:pt idx="1780">
                  <c:v>0.60000000000000064</c:v>
                </c:pt>
                <c:pt idx="1781">
                  <c:v>0.60000000000000064</c:v>
                </c:pt>
                <c:pt idx="1782">
                  <c:v>0.60000000000000064</c:v>
                </c:pt>
                <c:pt idx="1783">
                  <c:v>0.60000000000000064</c:v>
                </c:pt>
                <c:pt idx="1784">
                  <c:v>0.4</c:v>
                </c:pt>
                <c:pt idx="1785">
                  <c:v>0.4</c:v>
                </c:pt>
                <c:pt idx="1786">
                  <c:v>0.4</c:v>
                </c:pt>
                <c:pt idx="1787">
                  <c:v>0.4</c:v>
                </c:pt>
                <c:pt idx="1788">
                  <c:v>0.4</c:v>
                </c:pt>
                <c:pt idx="1789">
                  <c:v>0.4</c:v>
                </c:pt>
                <c:pt idx="1790">
                  <c:v>0.4</c:v>
                </c:pt>
                <c:pt idx="1791">
                  <c:v>0.4</c:v>
                </c:pt>
                <c:pt idx="1792">
                  <c:v>0.4</c:v>
                </c:pt>
                <c:pt idx="1793">
                  <c:v>0.4</c:v>
                </c:pt>
                <c:pt idx="1794">
                  <c:v>0.4</c:v>
                </c:pt>
                <c:pt idx="1795">
                  <c:v>0.4</c:v>
                </c:pt>
                <c:pt idx="1796">
                  <c:v>0.4</c:v>
                </c:pt>
                <c:pt idx="1797">
                  <c:v>0.4</c:v>
                </c:pt>
                <c:pt idx="1798">
                  <c:v>0.4</c:v>
                </c:pt>
                <c:pt idx="1799">
                  <c:v>0.4</c:v>
                </c:pt>
                <c:pt idx="1800">
                  <c:v>0.4</c:v>
                </c:pt>
                <c:pt idx="1801">
                  <c:v>0.4</c:v>
                </c:pt>
                <c:pt idx="1802">
                  <c:v>0.4</c:v>
                </c:pt>
                <c:pt idx="1803">
                  <c:v>0.4</c:v>
                </c:pt>
                <c:pt idx="1804">
                  <c:v>0.4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0.2</c:v>
                </c:pt>
                <c:pt idx="1813">
                  <c:v>0.2</c:v>
                </c:pt>
                <c:pt idx="1814">
                  <c:v>0.2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-0.2</c:v>
                </c:pt>
                <c:pt idx="1824">
                  <c:v>-0.2</c:v>
                </c:pt>
                <c:pt idx="1825">
                  <c:v>-0.2</c:v>
                </c:pt>
                <c:pt idx="1826">
                  <c:v>-0.2</c:v>
                </c:pt>
                <c:pt idx="1827">
                  <c:v>-0.2</c:v>
                </c:pt>
                <c:pt idx="1828">
                  <c:v>-0.2</c:v>
                </c:pt>
                <c:pt idx="1829">
                  <c:v>-0.2</c:v>
                </c:pt>
                <c:pt idx="1830">
                  <c:v>-0.2</c:v>
                </c:pt>
                <c:pt idx="1831">
                  <c:v>-0.4</c:v>
                </c:pt>
                <c:pt idx="1832">
                  <c:v>-0.4</c:v>
                </c:pt>
                <c:pt idx="1833">
                  <c:v>-0.4</c:v>
                </c:pt>
                <c:pt idx="1834">
                  <c:v>-0.4</c:v>
                </c:pt>
                <c:pt idx="1835">
                  <c:v>-0.4</c:v>
                </c:pt>
                <c:pt idx="1836">
                  <c:v>-0.4</c:v>
                </c:pt>
                <c:pt idx="1837">
                  <c:v>-0.4</c:v>
                </c:pt>
                <c:pt idx="1838">
                  <c:v>-0.4</c:v>
                </c:pt>
                <c:pt idx="1839">
                  <c:v>-0.4</c:v>
                </c:pt>
                <c:pt idx="1840">
                  <c:v>-0.4</c:v>
                </c:pt>
                <c:pt idx="1841">
                  <c:v>-0.4</c:v>
                </c:pt>
                <c:pt idx="1842">
                  <c:v>-0.4</c:v>
                </c:pt>
                <c:pt idx="1843">
                  <c:v>-0.4</c:v>
                </c:pt>
                <c:pt idx="1844">
                  <c:v>-0.4</c:v>
                </c:pt>
                <c:pt idx="1845">
                  <c:v>-0.4</c:v>
                </c:pt>
                <c:pt idx="1846">
                  <c:v>-0.60000000000000064</c:v>
                </c:pt>
                <c:pt idx="1847">
                  <c:v>-0.60000000000000064</c:v>
                </c:pt>
                <c:pt idx="1848">
                  <c:v>-0.60000000000000064</c:v>
                </c:pt>
                <c:pt idx="1849">
                  <c:v>-0.4</c:v>
                </c:pt>
                <c:pt idx="1850">
                  <c:v>-0.4</c:v>
                </c:pt>
                <c:pt idx="1851">
                  <c:v>-0.4</c:v>
                </c:pt>
                <c:pt idx="1852">
                  <c:v>-0.4</c:v>
                </c:pt>
                <c:pt idx="1853">
                  <c:v>-0.4</c:v>
                </c:pt>
                <c:pt idx="1854">
                  <c:v>-0.4</c:v>
                </c:pt>
                <c:pt idx="1855">
                  <c:v>-0.4</c:v>
                </c:pt>
                <c:pt idx="1856">
                  <c:v>-0.4</c:v>
                </c:pt>
                <c:pt idx="1857">
                  <c:v>-0.4</c:v>
                </c:pt>
                <c:pt idx="1858">
                  <c:v>-0.4</c:v>
                </c:pt>
                <c:pt idx="1859">
                  <c:v>-0.4</c:v>
                </c:pt>
                <c:pt idx="1860">
                  <c:v>-0.4</c:v>
                </c:pt>
                <c:pt idx="1861">
                  <c:v>-0.4</c:v>
                </c:pt>
                <c:pt idx="1862">
                  <c:v>-0.4</c:v>
                </c:pt>
                <c:pt idx="1863">
                  <c:v>-0.4</c:v>
                </c:pt>
                <c:pt idx="1864">
                  <c:v>-0.4</c:v>
                </c:pt>
                <c:pt idx="1865">
                  <c:v>-0.4</c:v>
                </c:pt>
                <c:pt idx="1866">
                  <c:v>-0.2</c:v>
                </c:pt>
                <c:pt idx="1867">
                  <c:v>-0.2</c:v>
                </c:pt>
                <c:pt idx="1868">
                  <c:v>-0.2</c:v>
                </c:pt>
                <c:pt idx="1869">
                  <c:v>-0.2</c:v>
                </c:pt>
                <c:pt idx="1870">
                  <c:v>-0.2</c:v>
                </c:pt>
                <c:pt idx="1871">
                  <c:v>-0.2</c:v>
                </c:pt>
                <c:pt idx="1872">
                  <c:v>-0.2</c:v>
                </c:pt>
                <c:pt idx="1873">
                  <c:v>-0.2</c:v>
                </c:pt>
                <c:pt idx="1874">
                  <c:v>-0.2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0.2</c:v>
                </c:pt>
                <c:pt idx="1886">
                  <c:v>0.2</c:v>
                </c:pt>
                <c:pt idx="1887">
                  <c:v>0.2</c:v>
                </c:pt>
                <c:pt idx="1888">
                  <c:v>0.2</c:v>
                </c:pt>
                <c:pt idx="1889">
                  <c:v>0.2</c:v>
                </c:pt>
                <c:pt idx="1890">
                  <c:v>0.2</c:v>
                </c:pt>
                <c:pt idx="1891">
                  <c:v>0.2</c:v>
                </c:pt>
                <c:pt idx="1892">
                  <c:v>0.2</c:v>
                </c:pt>
                <c:pt idx="1893">
                  <c:v>0.2</c:v>
                </c:pt>
                <c:pt idx="1894">
                  <c:v>0.2</c:v>
                </c:pt>
                <c:pt idx="1895">
                  <c:v>0.2</c:v>
                </c:pt>
                <c:pt idx="1896">
                  <c:v>0.2</c:v>
                </c:pt>
                <c:pt idx="1897">
                  <c:v>0.2</c:v>
                </c:pt>
                <c:pt idx="1898">
                  <c:v>0.2</c:v>
                </c:pt>
                <c:pt idx="1899">
                  <c:v>0.2</c:v>
                </c:pt>
                <c:pt idx="1900">
                  <c:v>0.2</c:v>
                </c:pt>
                <c:pt idx="1901">
                  <c:v>0.2</c:v>
                </c:pt>
                <c:pt idx="1902">
                  <c:v>0.2</c:v>
                </c:pt>
                <c:pt idx="1903">
                  <c:v>0.2</c:v>
                </c:pt>
                <c:pt idx="1904">
                  <c:v>0.2</c:v>
                </c:pt>
                <c:pt idx="1905">
                  <c:v>0.2</c:v>
                </c:pt>
                <c:pt idx="1906">
                  <c:v>0.2</c:v>
                </c:pt>
                <c:pt idx="1907">
                  <c:v>0.2</c:v>
                </c:pt>
                <c:pt idx="1908">
                  <c:v>0.2</c:v>
                </c:pt>
                <c:pt idx="1909">
                  <c:v>0.2</c:v>
                </c:pt>
                <c:pt idx="1910">
                  <c:v>0.2</c:v>
                </c:pt>
                <c:pt idx="1911">
                  <c:v>0.2</c:v>
                </c:pt>
                <c:pt idx="1912">
                  <c:v>0.2</c:v>
                </c:pt>
                <c:pt idx="1913">
                  <c:v>0.2</c:v>
                </c:pt>
                <c:pt idx="1914">
                  <c:v>0.2</c:v>
                </c:pt>
                <c:pt idx="1915">
                  <c:v>0.2</c:v>
                </c:pt>
                <c:pt idx="1916">
                  <c:v>0.2</c:v>
                </c:pt>
                <c:pt idx="1917">
                  <c:v>0.2</c:v>
                </c:pt>
                <c:pt idx="1918">
                  <c:v>0.2</c:v>
                </c:pt>
                <c:pt idx="1919">
                  <c:v>0.2</c:v>
                </c:pt>
                <c:pt idx="1920">
                  <c:v>0.2</c:v>
                </c:pt>
                <c:pt idx="1921">
                  <c:v>0.2</c:v>
                </c:pt>
                <c:pt idx="1922">
                  <c:v>0.2</c:v>
                </c:pt>
                <c:pt idx="1923">
                  <c:v>0.2</c:v>
                </c:pt>
                <c:pt idx="1924">
                  <c:v>0.2</c:v>
                </c:pt>
                <c:pt idx="1925">
                  <c:v>0.2</c:v>
                </c:pt>
                <c:pt idx="1926">
                  <c:v>0.2</c:v>
                </c:pt>
                <c:pt idx="1927">
                  <c:v>0.2</c:v>
                </c:pt>
                <c:pt idx="1928">
                  <c:v>0.2</c:v>
                </c:pt>
                <c:pt idx="1929">
                  <c:v>0.2</c:v>
                </c:pt>
                <c:pt idx="1930">
                  <c:v>0.2</c:v>
                </c:pt>
                <c:pt idx="1931">
                  <c:v>0.2</c:v>
                </c:pt>
                <c:pt idx="1932">
                  <c:v>0.2</c:v>
                </c:pt>
                <c:pt idx="1933">
                  <c:v>0.2</c:v>
                </c:pt>
                <c:pt idx="1934">
                  <c:v>0.2</c:v>
                </c:pt>
                <c:pt idx="1935">
                  <c:v>0.2</c:v>
                </c:pt>
                <c:pt idx="1936">
                  <c:v>0.2</c:v>
                </c:pt>
                <c:pt idx="1937">
                  <c:v>0.2</c:v>
                </c:pt>
                <c:pt idx="1938">
                  <c:v>0.4</c:v>
                </c:pt>
                <c:pt idx="1939">
                  <c:v>0.4</c:v>
                </c:pt>
                <c:pt idx="1940">
                  <c:v>0.4</c:v>
                </c:pt>
                <c:pt idx="1941">
                  <c:v>0.4</c:v>
                </c:pt>
                <c:pt idx="1942">
                  <c:v>0.4</c:v>
                </c:pt>
                <c:pt idx="1943">
                  <c:v>0.4</c:v>
                </c:pt>
                <c:pt idx="1944">
                  <c:v>0.4</c:v>
                </c:pt>
                <c:pt idx="1945">
                  <c:v>0.4</c:v>
                </c:pt>
                <c:pt idx="1946">
                  <c:v>0.4</c:v>
                </c:pt>
                <c:pt idx="1947">
                  <c:v>0.4</c:v>
                </c:pt>
                <c:pt idx="1948">
                  <c:v>0.4</c:v>
                </c:pt>
                <c:pt idx="1949">
                  <c:v>0.4</c:v>
                </c:pt>
                <c:pt idx="1950">
                  <c:v>0.4</c:v>
                </c:pt>
                <c:pt idx="1951">
                  <c:v>0.4</c:v>
                </c:pt>
                <c:pt idx="1952">
                  <c:v>0.4</c:v>
                </c:pt>
                <c:pt idx="1953">
                  <c:v>0.4</c:v>
                </c:pt>
                <c:pt idx="1954">
                  <c:v>0.60000000000000064</c:v>
                </c:pt>
                <c:pt idx="1955">
                  <c:v>0.60000000000000064</c:v>
                </c:pt>
                <c:pt idx="1956">
                  <c:v>0.60000000000000064</c:v>
                </c:pt>
                <c:pt idx="1957">
                  <c:v>0.60000000000000064</c:v>
                </c:pt>
                <c:pt idx="1958">
                  <c:v>0.60000000000000064</c:v>
                </c:pt>
                <c:pt idx="1959">
                  <c:v>0.60000000000000064</c:v>
                </c:pt>
                <c:pt idx="1960">
                  <c:v>0.60000000000000064</c:v>
                </c:pt>
                <c:pt idx="1961">
                  <c:v>0.60000000000000064</c:v>
                </c:pt>
                <c:pt idx="1962">
                  <c:v>0.60000000000000064</c:v>
                </c:pt>
                <c:pt idx="1963">
                  <c:v>0.60000000000000064</c:v>
                </c:pt>
                <c:pt idx="1964">
                  <c:v>0.8</c:v>
                </c:pt>
                <c:pt idx="1965">
                  <c:v>0.8</c:v>
                </c:pt>
                <c:pt idx="1966">
                  <c:v>0.8</c:v>
                </c:pt>
                <c:pt idx="1967">
                  <c:v>0.8</c:v>
                </c:pt>
                <c:pt idx="1968">
                  <c:v>0.8</c:v>
                </c:pt>
                <c:pt idx="1969">
                  <c:v>0.8</c:v>
                </c:pt>
                <c:pt idx="1970">
                  <c:v>0.8</c:v>
                </c:pt>
                <c:pt idx="1971">
                  <c:v>0.8</c:v>
                </c:pt>
                <c:pt idx="1972">
                  <c:v>0.8</c:v>
                </c:pt>
                <c:pt idx="1973">
                  <c:v>0.8</c:v>
                </c:pt>
                <c:pt idx="1974">
                  <c:v>0.8</c:v>
                </c:pt>
                <c:pt idx="1975">
                  <c:v>0.8</c:v>
                </c:pt>
                <c:pt idx="1976">
                  <c:v>0.8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0.8</c:v>
                </c:pt>
                <c:pt idx="1992">
                  <c:v>0.8</c:v>
                </c:pt>
                <c:pt idx="1993">
                  <c:v>0.8</c:v>
                </c:pt>
                <c:pt idx="1994">
                  <c:v>0.8</c:v>
                </c:pt>
                <c:pt idx="1995">
                  <c:v>0.8</c:v>
                </c:pt>
                <c:pt idx="1996">
                  <c:v>0.8</c:v>
                </c:pt>
                <c:pt idx="1997">
                  <c:v>0.8</c:v>
                </c:pt>
                <c:pt idx="1998">
                  <c:v>0.8</c:v>
                </c:pt>
                <c:pt idx="1999">
                  <c:v>0.8</c:v>
                </c:pt>
                <c:pt idx="2000">
                  <c:v>0.8</c:v>
                </c:pt>
                <c:pt idx="2001">
                  <c:v>0.8</c:v>
                </c:pt>
                <c:pt idx="2002">
                  <c:v>0.8</c:v>
                </c:pt>
                <c:pt idx="2003">
                  <c:v>0.8</c:v>
                </c:pt>
                <c:pt idx="2004">
                  <c:v>0.8</c:v>
                </c:pt>
                <c:pt idx="2005">
                  <c:v>0.60000000000000064</c:v>
                </c:pt>
                <c:pt idx="2006">
                  <c:v>0.60000000000000064</c:v>
                </c:pt>
                <c:pt idx="2007">
                  <c:v>0.60000000000000064</c:v>
                </c:pt>
                <c:pt idx="2008">
                  <c:v>0.60000000000000064</c:v>
                </c:pt>
                <c:pt idx="2009">
                  <c:v>0.60000000000000064</c:v>
                </c:pt>
                <c:pt idx="2010">
                  <c:v>0.60000000000000064</c:v>
                </c:pt>
                <c:pt idx="2011">
                  <c:v>0.60000000000000064</c:v>
                </c:pt>
                <c:pt idx="2012">
                  <c:v>0.60000000000000064</c:v>
                </c:pt>
                <c:pt idx="2013">
                  <c:v>0.60000000000000064</c:v>
                </c:pt>
                <c:pt idx="2014">
                  <c:v>0.60000000000000064</c:v>
                </c:pt>
                <c:pt idx="2015">
                  <c:v>0.60000000000000064</c:v>
                </c:pt>
                <c:pt idx="2016">
                  <c:v>0.60000000000000064</c:v>
                </c:pt>
                <c:pt idx="2017">
                  <c:v>0.4</c:v>
                </c:pt>
                <c:pt idx="2018">
                  <c:v>0.4</c:v>
                </c:pt>
                <c:pt idx="2019">
                  <c:v>0.4</c:v>
                </c:pt>
                <c:pt idx="2020">
                  <c:v>0.4</c:v>
                </c:pt>
                <c:pt idx="2021">
                  <c:v>0.4</c:v>
                </c:pt>
                <c:pt idx="2022">
                  <c:v>0.4</c:v>
                </c:pt>
                <c:pt idx="2023">
                  <c:v>0.4</c:v>
                </c:pt>
                <c:pt idx="2024">
                  <c:v>0.4</c:v>
                </c:pt>
                <c:pt idx="2025">
                  <c:v>0.4</c:v>
                </c:pt>
                <c:pt idx="2026">
                  <c:v>0.4</c:v>
                </c:pt>
                <c:pt idx="2027">
                  <c:v>0.4</c:v>
                </c:pt>
                <c:pt idx="2028">
                  <c:v>0.4</c:v>
                </c:pt>
                <c:pt idx="2029">
                  <c:v>0.4</c:v>
                </c:pt>
                <c:pt idx="2030">
                  <c:v>0.4</c:v>
                </c:pt>
                <c:pt idx="2031">
                  <c:v>0.4</c:v>
                </c:pt>
                <c:pt idx="2032">
                  <c:v>0.4</c:v>
                </c:pt>
                <c:pt idx="2033">
                  <c:v>0.4</c:v>
                </c:pt>
                <c:pt idx="2034">
                  <c:v>0.4</c:v>
                </c:pt>
                <c:pt idx="2035">
                  <c:v>0.4</c:v>
                </c:pt>
                <c:pt idx="2036">
                  <c:v>0.4</c:v>
                </c:pt>
                <c:pt idx="2037">
                  <c:v>0.4</c:v>
                </c:pt>
                <c:pt idx="2038">
                  <c:v>0.4</c:v>
                </c:pt>
                <c:pt idx="2039">
                  <c:v>0.4</c:v>
                </c:pt>
                <c:pt idx="2040">
                  <c:v>0.4</c:v>
                </c:pt>
                <c:pt idx="2041">
                  <c:v>0.4</c:v>
                </c:pt>
                <c:pt idx="2042">
                  <c:v>0.4</c:v>
                </c:pt>
                <c:pt idx="2043">
                  <c:v>0.4</c:v>
                </c:pt>
                <c:pt idx="2044">
                  <c:v>0.4</c:v>
                </c:pt>
                <c:pt idx="2045">
                  <c:v>0.60000000000000064</c:v>
                </c:pt>
                <c:pt idx="2046">
                  <c:v>0.60000000000000064</c:v>
                </c:pt>
                <c:pt idx="2047">
                  <c:v>0.60000000000000064</c:v>
                </c:pt>
                <c:pt idx="2048">
                  <c:v>0.60000000000000064</c:v>
                </c:pt>
                <c:pt idx="2049">
                  <c:v>0.60000000000000064</c:v>
                </c:pt>
                <c:pt idx="2050">
                  <c:v>0.60000000000000064</c:v>
                </c:pt>
                <c:pt idx="2051">
                  <c:v>0.60000000000000064</c:v>
                </c:pt>
                <c:pt idx="2052">
                  <c:v>0.60000000000000064</c:v>
                </c:pt>
                <c:pt idx="2053">
                  <c:v>0.60000000000000064</c:v>
                </c:pt>
                <c:pt idx="2054">
                  <c:v>0.60000000000000064</c:v>
                </c:pt>
                <c:pt idx="2055">
                  <c:v>0.60000000000000064</c:v>
                </c:pt>
                <c:pt idx="2056">
                  <c:v>0.60000000000000064</c:v>
                </c:pt>
                <c:pt idx="2057">
                  <c:v>0.60000000000000064</c:v>
                </c:pt>
                <c:pt idx="2058">
                  <c:v>0.60000000000000064</c:v>
                </c:pt>
                <c:pt idx="2059">
                  <c:v>0.60000000000000064</c:v>
                </c:pt>
                <c:pt idx="2060">
                  <c:v>0.60000000000000064</c:v>
                </c:pt>
                <c:pt idx="2061">
                  <c:v>0.60000000000000064</c:v>
                </c:pt>
                <c:pt idx="2062">
                  <c:v>0.60000000000000064</c:v>
                </c:pt>
                <c:pt idx="2063">
                  <c:v>0.60000000000000064</c:v>
                </c:pt>
                <c:pt idx="2064">
                  <c:v>0.60000000000000064</c:v>
                </c:pt>
                <c:pt idx="2065">
                  <c:v>0.60000000000000064</c:v>
                </c:pt>
                <c:pt idx="2066">
                  <c:v>0.60000000000000064</c:v>
                </c:pt>
                <c:pt idx="2067">
                  <c:v>0.60000000000000064</c:v>
                </c:pt>
                <c:pt idx="2068">
                  <c:v>0.60000000000000064</c:v>
                </c:pt>
                <c:pt idx="2069">
                  <c:v>0.60000000000000064</c:v>
                </c:pt>
                <c:pt idx="2070">
                  <c:v>0.60000000000000064</c:v>
                </c:pt>
                <c:pt idx="2071">
                  <c:v>0.60000000000000064</c:v>
                </c:pt>
                <c:pt idx="2072">
                  <c:v>0.60000000000000064</c:v>
                </c:pt>
                <c:pt idx="2073">
                  <c:v>0.60000000000000064</c:v>
                </c:pt>
                <c:pt idx="2074">
                  <c:v>0.60000000000000064</c:v>
                </c:pt>
                <c:pt idx="2075">
                  <c:v>0.60000000000000064</c:v>
                </c:pt>
                <c:pt idx="2076">
                  <c:v>0.60000000000000064</c:v>
                </c:pt>
                <c:pt idx="2077">
                  <c:v>0.60000000000000064</c:v>
                </c:pt>
                <c:pt idx="2078">
                  <c:v>0.60000000000000064</c:v>
                </c:pt>
                <c:pt idx="2079">
                  <c:v>0.60000000000000064</c:v>
                </c:pt>
                <c:pt idx="2080">
                  <c:v>0.60000000000000064</c:v>
                </c:pt>
                <c:pt idx="2081">
                  <c:v>0.60000000000000064</c:v>
                </c:pt>
                <c:pt idx="2082">
                  <c:v>0.60000000000000064</c:v>
                </c:pt>
                <c:pt idx="2083">
                  <c:v>0.60000000000000064</c:v>
                </c:pt>
                <c:pt idx="2084">
                  <c:v>0.60000000000000064</c:v>
                </c:pt>
                <c:pt idx="2085">
                  <c:v>0.60000000000000064</c:v>
                </c:pt>
                <c:pt idx="2086">
                  <c:v>0.4</c:v>
                </c:pt>
                <c:pt idx="2087">
                  <c:v>0.4</c:v>
                </c:pt>
                <c:pt idx="2088">
                  <c:v>0.4</c:v>
                </c:pt>
                <c:pt idx="2089">
                  <c:v>0.4</c:v>
                </c:pt>
                <c:pt idx="2090">
                  <c:v>0.4</c:v>
                </c:pt>
                <c:pt idx="2091">
                  <c:v>0.4</c:v>
                </c:pt>
                <c:pt idx="2092">
                  <c:v>0.4</c:v>
                </c:pt>
                <c:pt idx="2093">
                  <c:v>0.4</c:v>
                </c:pt>
                <c:pt idx="2094">
                  <c:v>0.4</c:v>
                </c:pt>
                <c:pt idx="2095">
                  <c:v>0.4</c:v>
                </c:pt>
                <c:pt idx="2096">
                  <c:v>0.4</c:v>
                </c:pt>
                <c:pt idx="2097">
                  <c:v>0.4</c:v>
                </c:pt>
                <c:pt idx="2098">
                  <c:v>0.4</c:v>
                </c:pt>
                <c:pt idx="2099">
                  <c:v>0.4</c:v>
                </c:pt>
                <c:pt idx="2100">
                  <c:v>0.4</c:v>
                </c:pt>
                <c:pt idx="2101">
                  <c:v>0.4</c:v>
                </c:pt>
                <c:pt idx="2102">
                  <c:v>0.4</c:v>
                </c:pt>
                <c:pt idx="2103">
                  <c:v>0.4</c:v>
                </c:pt>
                <c:pt idx="2104">
                  <c:v>0.4</c:v>
                </c:pt>
                <c:pt idx="2105">
                  <c:v>0.4</c:v>
                </c:pt>
                <c:pt idx="2106">
                  <c:v>0.4</c:v>
                </c:pt>
                <c:pt idx="2107">
                  <c:v>0.4</c:v>
                </c:pt>
                <c:pt idx="2108">
                  <c:v>0.4</c:v>
                </c:pt>
                <c:pt idx="2109">
                  <c:v>0.4</c:v>
                </c:pt>
                <c:pt idx="2110">
                  <c:v>0.4</c:v>
                </c:pt>
                <c:pt idx="2111">
                  <c:v>0.4</c:v>
                </c:pt>
                <c:pt idx="2112">
                  <c:v>0.4</c:v>
                </c:pt>
                <c:pt idx="2113">
                  <c:v>0.4</c:v>
                </c:pt>
                <c:pt idx="2114">
                  <c:v>0.4</c:v>
                </c:pt>
                <c:pt idx="2115">
                  <c:v>0.60000000000000064</c:v>
                </c:pt>
                <c:pt idx="2116">
                  <c:v>0.60000000000000064</c:v>
                </c:pt>
                <c:pt idx="2117">
                  <c:v>0.60000000000000064</c:v>
                </c:pt>
                <c:pt idx="2118">
                  <c:v>0.60000000000000064</c:v>
                </c:pt>
                <c:pt idx="2119">
                  <c:v>0.60000000000000064</c:v>
                </c:pt>
                <c:pt idx="2120">
                  <c:v>0.60000000000000064</c:v>
                </c:pt>
                <c:pt idx="2121">
                  <c:v>0.60000000000000064</c:v>
                </c:pt>
                <c:pt idx="2122">
                  <c:v>0.60000000000000064</c:v>
                </c:pt>
                <c:pt idx="2123">
                  <c:v>0.60000000000000064</c:v>
                </c:pt>
                <c:pt idx="2124">
                  <c:v>0.60000000000000064</c:v>
                </c:pt>
                <c:pt idx="2125">
                  <c:v>0.60000000000000064</c:v>
                </c:pt>
                <c:pt idx="2126">
                  <c:v>0.60000000000000064</c:v>
                </c:pt>
                <c:pt idx="2127">
                  <c:v>0.8</c:v>
                </c:pt>
                <c:pt idx="2128">
                  <c:v>0.8</c:v>
                </c:pt>
                <c:pt idx="2129">
                  <c:v>0.8</c:v>
                </c:pt>
                <c:pt idx="2130">
                  <c:v>0.8</c:v>
                </c:pt>
                <c:pt idx="2131">
                  <c:v>0.8</c:v>
                </c:pt>
                <c:pt idx="2132">
                  <c:v>0.8</c:v>
                </c:pt>
                <c:pt idx="2133">
                  <c:v>0.8</c:v>
                </c:pt>
                <c:pt idx="2134">
                  <c:v>0.8</c:v>
                </c:pt>
                <c:pt idx="2135">
                  <c:v>0.8</c:v>
                </c:pt>
                <c:pt idx="2136">
                  <c:v>0.8</c:v>
                </c:pt>
                <c:pt idx="2137">
                  <c:v>0.8</c:v>
                </c:pt>
                <c:pt idx="2138">
                  <c:v>0.8</c:v>
                </c:pt>
                <c:pt idx="2139">
                  <c:v>0.8</c:v>
                </c:pt>
                <c:pt idx="2140">
                  <c:v>0.8</c:v>
                </c:pt>
                <c:pt idx="2141">
                  <c:v>0.8</c:v>
                </c:pt>
                <c:pt idx="2142">
                  <c:v>0.8</c:v>
                </c:pt>
                <c:pt idx="2143">
                  <c:v>0.8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0.8</c:v>
                </c:pt>
                <c:pt idx="2161">
                  <c:v>0.8</c:v>
                </c:pt>
                <c:pt idx="2162">
                  <c:v>0.8</c:v>
                </c:pt>
                <c:pt idx="2163">
                  <c:v>0.8</c:v>
                </c:pt>
                <c:pt idx="2164">
                  <c:v>0.8</c:v>
                </c:pt>
                <c:pt idx="2165">
                  <c:v>0.8</c:v>
                </c:pt>
                <c:pt idx="2166">
                  <c:v>0.8</c:v>
                </c:pt>
                <c:pt idx="2167">
                  <c:v>0.8</c:v>
                </c:pt>
                <c:pt idx="2168">
                  <c:v>0.8</c:v>
                </c:pt>
                <c:pt idx="2169">
                  <c:v>0.8</c:v>
                </c:pt>
                <c:pt idx="2170">
                  <c:v>0.8</c:v>
                </c:pt>
                <c:pt idx="2171">
                  <c:v>0.8</c:v>
                </c:pt>
                <c:pt idx="2172">
                  <c:v>0.8</c:v>
                </c:pt>
                <c:pt idx="2173">
                  <c:v>0.60000000000000064</c:v>
                </c:pt>
                <c:pt idx="2174">
                  <c:v>0.60000000000000064</c:v>
                </c:pt>
                <c:pt idx="2175">
                  <c:v>0.60000000000000064</c:v>
                </c:pt>
                <c:pt idx="2176">
                  <c:v>0.60000000000000064</c:v>
                </c:pt>
                <c:pt idx="2177">
                  <c:v>0.60000000000000064</c:v>
                </c:pt>
                <c:pt idx="2178">
                  <c:v>0.60000000000000064</c:v>
                </c:pt>
                <c:pt idx="2179">
                  <c:v>0.60000000000000064</c:v>
                </c:pt>
                <c:pt idx="2180">
                  <c:v>0.60000000000000064</c:v>
                </c:pt>
                <c:pt idx="2181">
                  <c:v>0.60000000000000064</c:v>
                </c:pt>
                <c:pt idx="2182">
                  <c:v>0.60000000000000064</c:v>
                </c:pt>
                <c:pt idx="2183">
                  <c:v>0.4</c:v>
                </c:pt>
                <c:pt idx="2184">
                  <c:v>0.4</c:v>
                </c:pt>
                <c:pt idx="2185">
                  <c:v>0.4</c:v>
                </c:pt>
                <c:pt idx="2186">
                  <c:v>0.4</c:v>
                </c:pt>
                <c:pt idx="2187">
                  <c:v>0.4</c:v>
                </c:pt>
                <c:pt idx="2188">
                  <c:v>0.4</c:v>
                </c:pt>
                <c:pt idx="2189">
                  <c:v>0.4</c:v>
                </c:pt>
                <c:pt idx="2190">
                  <c:v>0.4</c:v>
                </c:pt>
                <c:pt idx="2191">
                  <c:v>0.4</c:v>
                </c:pt>
                <c:pt idx="2192">
                  <c:v>0.4</c:v>
                </c:pt>
                <c:pt idx="2193">
                  <c:v>0.4</c:v>
                </c:pt>
                <c:pt idx="2194">
                  <c:v>0.4</c:v>
                </c:pt>
                <c:pt idx="2195">
                  <c:v>0.4</c:v>
                </c:pt>
                <c:pt idx="2196">
                  <c:v>0.4</c:v>
                </c:pt>
                <c:pt idx="2197">
                  <c:v>0.4</c:v>
                </c:pt>
                <c:pt idx="2198">
                  <c:v>0.4</c:v>
                </c:pt>
                <c:pt idx="2199">
                  <c:v>0.4</c:v>
                </c:pt>
                <c:pt idx="2200">
                  <c:v>0.4</c:v>
                </c:pt>
                <c:pt idx="2201">
                  <c:v>0.4</c:v>
                </c:pt>
                <c:pt idx="2202">
                  <c:v>0.4</c:v>
                </c:pt>
                <c:pt idx="2203">
                  <c:v>0.4</c:v>
                </c:pt>
                <c:pt idx="2204">
                  <c:v>0.4</c:v>
                </c:pt>
                <c:pt idx="2205">
                  <c:v>0.4</c:v>
                </c:pt>
                <c:pt idx="2206">
                  <c:v>0.4</c:v>
                </c:pt>
                <c:pt idx="2207">
                  <c:v>0.4</c:v>
                </c:pt>
                <c:pt idx="2208">
                  <c:v>0.4</c:v>
                </c:pt>
                <c:pt idx="2209">
                  <c:v>0.4</c:v>
                </c:pt>
                <c:pt idx="2210">
                  <c:v>0.4</c:v>
                </c:pt>
                <c:pt idx="2211">
                  <c:v>0.4</c:v>
                </c:pt>
                <c:pt idx="2212">
                  <c:v>0.4</c:v>
                </c:pt>
                <c:pt idx="2213">
                  <c:v>0.4</c:v>
                </c:pt>
                <c:pt idx="2214">
                  <c:v>0.4</c:v>
                </c:pt>
                <c:pt idx="2215">
                  <c:v>0.4</c:v>
                </c:pt>
                <c:pt idx="2216">
                  <c:v>0.4</c:v>
                </c:pt>
                <c:pt idx="2217">
                  <c:v>0.4</c:v>
                </c:pt>
                <c:pt idx="2218">
                  <c:v>0.4</c:v>
                </c:pt>
                <c:pt idx="2219">
                  <c:v>0.4</c:v>
                </c:pt>
                <c:pt idx="2220">
                  <c:v>0.4</c:v>
                </c:pt>
                <c:pt idx="2221">
                  <c:v>0.4</c:v>
                </c:pt>
                <c:pt idx="2222">
                  <c:v>0.4</c:v>
                </c:pt>
                <c:pt idx="2223">
                  <c:v>0.4</c:v>
                </c:pt>
                <c:pt idx="2224">
                  <c:v>0.60000000000000064</c:v>
                </c:pt>
                <c:pt idx="2225">
                  <c:v>0.60000000000000064</c:v>
                </c:pt>
                <c:pt idx="2226">
                  <c:v>0.60000000000000064</c:v>
                </c:pt>
                <c:pt idx="2227">
                  <c:v>0.60000000000000064</c:v>
                </c:pt>
                <c:pt idx="2228">
                  <c:v>0.60000000000000064</c:v>
                </c:pt>
                <c:pt idx="2229">
                  <c:v>0.60000000000000064</c:v>
                </c:pt>
                <c:pt idx="2230">
                  <c:v>0.60000000000000064</c:v>
                </c:pt>
                <c:pt idx="2231">
                  <c:v>0.60000000000000064</c:v>
                </c:pt>
                <c:pt idx="2232">
                  <c:v>0.60000000000000064</c:v>
                </c:pt>
                <c:pt idx="2233">
                  <c:v>0.60000000000000064</c:v>
                </c:pt>
                <c:pt idx="2234">
                  <c:v>0.60000000000000064</c:v>
                </c:pt>
                <c:pt idx="2235">
                  <c:v>0.8</c:v>
                </c:pt>
                <c:pt idx="2236">
                  <c:v>0.8</c:v>
                </c:pt>
                <c:pt idx="2237">
                  <c:v>0.8</c:v>
                </c:pt>
                <c:pt idx="2238">
                  <c:v>0.8</c:v>
                </c:pt>
                <c:pt idx="2239">
                  <c:v>0.8</c:v>
                </c:pt>
                <c:pt idx="2240">
                  <c:v>0.8</c:v>
                </c:pt>
                <c:pt idx="2241">
                  <c:v>0.8</c:v>
                </c:pt>
                <c:pt idx="2242">
                  <c:v>0.8</c:v>
                </c:pt>
                <c:pt idx="2243">
                  <c:v>0.8</c:v>
                </c:pt>
                <c:pt idx="2244">
                  <c:v>0.8</c:v>
                </c:pt>
                <c:pt idx="2245">
                  <c:v>0.8</c:v>
                </c:pt>
                <c:pt idx="2246">
                  <c:v>0.8</c:v>
                </c:pt>
                <c:pt idx="2247">
                  <c:v>0.8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0.8</c:v>
                </c:pt>
                <c:pt idx="2274">
                  <c:v>0.8</c:v>
                </c:pt>
                <c:pt idx="2275">
                  <c:v>0.8</c:v>
                </c:pt>
                <c:pt idx="2276">
                  <c:v>0.8</c:v>
                </c:pt>
                <c:pt idx="2277">
                  <c:v>0.8</c:v>
                </c:pt>
                <c:pt idx="2278">
                  <c:v>0.8</c:v>
                </c:pt>
                <c:pt idx="2279">
                  <c:v>0.8</c:v>
                </c:pt>
                <c:pt idx="2280">
                  <c:v>0.8</c:v>
                </c:pt>
                <c:pt idx="2281">
                  <c:v>0.8</c:v>
                </c:pt>
                <c:pt idx="2282">
                  <c:v>0.8</c:v>
                </c:pt>
                <c:pt idx="2283">
                  <c:v>0.8</c:v>
                </c:pt>
                <c:pt idx="2284">
                  <c:v>0.8</c:v>
                </c:pt>
                <c:pt idx="2285">
                  <c:v>0.8</c:v>
                </c:pt>
                <c:pt idx="2286">
                  <c:v>0.8</c:v>
                </c:pt>
                <c:pt idx="2287">
                  <c:v>0.8</c:v>
                </c:pt>
                <c:pt idx="2288">
                  <c:v>0.8</c:v>
                </c:pt>
                <c:pt idx="2289">
                  <c:v>0.60000000000000064</c:v>
                </c:pt>
                <c:pt idx="2290">
                  <c:v>0.60000000000000064</c:v>
                </c:pt>
                <c:pt idx="2291">
                  <c:v>0.60000000000000064</c:v>
                </c:pt>
                <c:pt idx="2292">
                  <c:v>0.60000000000000064</c:v>
                </c:pt>
                <c:pt idx="2293">
                  <c:v>0.60000000000000064</c:v>
                </c:pt>
                <c:pt idx="2294">
                  <c:v>0.60000000000000064</c:v>
                </c:pt>
                <c:pt idx="2295">
                  <c:v>0.60000000000000064</c:v>
                </c:pt>
                <c:pt idx="2296">
                  <c:v>0.60000000000000064</c:v>
                </c:pt>
                <c:pt idx="2297">
                  <c:v>0.60000000000000064</c:v>
                </c:pt>
                <c:pt idx="2298">
                  <c:v>0.60000000000000064</c:v>
                </c:pt>
                <c:pt idx="2299">
                  <c:v>0.60000000000000064</c:v>
                </c:pt>
                <c:pt idx="2300">
                  <c:v>0.60000000000000064</c:v>
                </c:pt>
                <c:pt idx="2301">
                  <c:v>0.60000000000000064</c:v>
                </c:pt>
                <c:pt idx="2302">
                  <c:v>0.60000000000000064</c:v>
                </c:pt>
                <c:pt idx="2303">
                  <c:v>0.60000000000000064</c:v>
                </c:pt>
                <c:pt idx="2304">
                  <c:v>0.60000000000000064</c:v>
                </c:pt>
                <c:pt idx="2305">
                  <c:v>0.60000000000000064</c:v>
                </c:pt>
                <c:pt idx="2306">
                  <c:v>0.60000000000000064</c:v>
                </c:pt>
                <c:pt idx="2307">
                  <c:v>0.60000000000000064</c:v>
                </c:pt>
                <c:pt idx="2308">
                  <c:v>0.60000000000000064</c:v>
                </c:pt>
                <c:pt idx="2309">
                  <c:v>0.60000000000000064</c:v>
                </c:pt>
                <c:pt idx="2310">
                  <c:v>0.60000000000000064</c:v>
                </c:pt>
                <c:pt idx="2311">
                  <c:v>0.60000000000000064</c:v>
                </c:pt>
                <c:pt idx="2312">
                  <c:v>0.60000000000000064</c:v>
                </c:pt>
                <c:pt idx="2313">
                  <c:v>0.60000000000000064</c:v>
                </c:pt>
                <c:pt idx="2314">
                  <c:v>0.4</c:v>
                </c:pt>
                <c:pt idx="2315">
                  <c:v>0.4</c:v>
                </c:pt>
                <c:pt idx="2316">
                  <c:v>0.4</c:v>
                </c:pt>
                <c:pt idx="2317">
                  <c:v>0.60000000000000064</c:v>
                </c:pt>
                <c:pt idx="2318">
                  <c:v>0.4</c:v>
                </c:pt>
                <c:pt idx="2319">
                  <c:v>0.4</c:v>
                </c:pt>
                <c:pt idx="2320">
                  <c:v>0.60000000000000064</c:v>
                </c:pt>
                <c:pt idx="2321">
                  <c:v>0.4</c:v>
                </c:pt>
                <c:pt idx="2322">
                  <c:v>0.4</c:v>
                </c:pt>
                <c:pt idx="2323">
                  <c:v>0.4</c:v>
                </c:pt>
                <c:pt idx="2324">
                  <c:v>0.60000000000000064</c:v>
                </c:pt>
                <c:pt idx="2325">
                  <c:v>0.60000000000000064</c:v>
                </c:pt>
                <c:pt idx="2326">
                  <c:v>0.60000000000000064</c:v>
                </c:pt>
                <c:pt idx="2327">
                  <c:v>0.60000000000000064</c:v>
                </c:pt>
                <c:pt idx="2328">
                  <c:v>0.60000000000000064</c:v>
                </c:pt>
                <c:pt idx="2329">
                  <c:v>0.60000000000000064</c:v>
                </c:pt>
                <c:pt idx="2330">
                  <c:v>0.60000000000000064</c:v>
                </c:pt>
                <c:pt idx="2331">
                  <c:v>0.60000000000000064</c:v>
                </c:pt>
                <c:pt idx="2332">
                  <c:v>0.60000000000000064</c:v>
                </c:pt>
                <c:pt idx="2333">
                  <c:v>0.60000000000000064</c:v>
                </c:pt>
                <c:pt idx="2334">
                  <c:v>0.60000000000000064</c:v>
                </c:pt>
                <c:pt idx="2335">
                  <c:v>0.60000000000000064</c:v>
                </c:pt>
                <c:pt idx="2336">
                  <c:v>0.60000000000000064</c:v>
                </c:pt>
                <c:pt idx="2337">
                  <c:v>0.60000000000000064</c:v>
                </c:pt>
                <c:pt idx="2338">
                  <c:v>0.60000000000000064</c:v>
                </c:pt>
                <c:pt idx="2339">
                  <c:v>0.60000000000000064</c:v>
                </c:pt>
                <c:pt idx="2340">
                  <c:v>0.60000000000000064</c:v>
                </c:pt>
                <c:pt idx="2341">
                  <c:v>0.60000000000000064</c:v>
                </c:pt>
                <c:pt idx="2342">
                  <c:v>0.60000000000000064</c:v>
                </c:pt>
                <c:pt idx="2343">
                  <c:v>0.60000000000000064</c:v>
                </c:pt>
                <c:pt idx="2344">
                  <c:v>0.60000000000000064</c:v>
                </c:pt>
                <c:pt idx="2345">
                  <c:v>0.60000000000000064</c:v>
                </c:pt>
                <c:pt idx="2346">
                  <c:v>0.60000000000000064</c:v>
                </c:pt>
                <c:pt idx="2347">
                  <c:v>0.60000000000000064</c:v>
                </c:pt>
                <c:pt idx="2348">
                  <c:v>0.60000000000000064</c:v>
                </c:pt>
                <c:pt idx="2349">
                  <c:v>0.60000000000000064</c:v>
                </c:pt>
                <c:pt idx="2350">
                  <c:v>0.60000000000000064</c:v>
                </c:pt>
                <c:pt idx="2351">
                  <c:v>0.8</c:v>
                </c:pt>
                <c:pt idx="2352">
                  <c:v>0.8</c:v>
                </c:pt>
                <c:pt idx="2353">
                  <c:v>0.8</c:v>
                </c:pt>
                <c:pt idx="2354">
                  <c:v>0.8</c:v>
                </c:pt>
                <c:pt idx="2355">
                  <c:v>0.8</c:v>
                </c:pt>
                <c:pt idx="2356">
                  <c:v>0.8</c:v>
                </c:pt>
                <c:pt idx="2357">
                  <c:v>0.8</c:v>
                </c:pt>
                <c:pt idx="2358">
                  <c:v>0.8</c:v>
                </c:pt>
                <c:pt idx="2359">
                  <c:v>0.8</c:v>
                </c:pt>
                <c:pt idx="2360">
                  <c:v>0.8</c:v>
                </c:pt>
                <c:pt idx="2361">
                  <c:v>0.8</c:v>
                </c:pt>
                <c:pt idx="2362">
                  <c:v>0.8</c:v>
                </c:pt>
                <c:pt idx="2363">
                  <c:v>0.8</c:v>
                </c:pt>
                <c:pt idx="2364">
                  <c:v>0.8</c:v>
                </c:pt>
                <c:pt idx="2365">
                  <c:v>0.8</c:v>
                </c:pt>
                <c:pt idx="2366">
                  <c:v>0.8</c:v>
                </c:pt>
                <c:pt idx="2367">
                  <c:v>0.8</c:v>
                </c:pt>
                <c:pt idx="2368">
                  <c:v>0.8</c:v>
                </c:pt>
                <c:pt idx="2369">
                  <c:v>0.8</c:v>
                </c:pt>
                <c:pt idx="2370">
                  <c:v>0.8</c:v>
                </c:pt>
                <c:pt idx="2371">
                  <c:v>0.8</c:v>
                </c:pt>
                <c:pt idx="2372">
                  <c:v>0.8</c:v>
                </c:pt>
                <c:pt idx="2373">
                  <c:v>0.8</c:v>
                </c:pt>
                <c:pt idx="2374">
                  <c:v>0.8</c:v>
                </c:pt>
                <c:pt idx="2375">
                  <c:v>0.8</c:v>
                </c:pt>
                <c:pt idx="2376">
                  <c:v>0.8</c:v>
                </c:pt>
                <c:pt idx="2377">
                  <c:v>0.8</c:v>
                </c:pt>
                <c:pt idx="2378">
                  <c:v>0.8</c:v>
                </c:pt>
                <c:pt idx="2379">
                  <c:v>0.8</c:v>
                </c:pt>
                <c:pt idx="2380">
                  <c:v>0.8</c:v>
                </c:pt>
                <c:pt idx="2381">
                  <c:v>0.8</c:v>
                </c:pt>
                <c:pt idx="2382">
                  <c:v>0.8</c:v>
                </c:pt>
                <c:pt idx="2383">
                  <c:v>0.8</c:v>
                </c:pt>
                <c:pt idx="2384">
                  <c:v>0.8</c:v>
                </c:pt>
                <c:pt idx="2385">
                  <c:v>0.8</c:v>
                </c:pt>
                <c:pt idx="2386">
                  <c:v>0.8</c:v>
                </c:pt>
                <c:pt idx="2387">
                  <c:v>0.8</c:v>
                </c:pt>
                <c:pt idx="2388">
                  <c:v>0.8</c:v>
                </c:pt>
                <c:pt idx="2389">
                  <c:v>0.8</c:v>
                </c:pt>
                <c:pt idx="2390">
                  <c:v>0.8</c:v>
                </c:pt>
                <c:pt idx="2391">
                  <c:v>0.8</c:v>
                </c:pt>
                <c:pt idx="2392">
                  <c:v>0.8</c:v>
                </c:pt>
                <c:pt idx="2393">
                  <c:v>0.8</c:v>
                </c:pt>
                <c:pt idx="2394">
                  <c:v>0.8</c:v>
                </c:pt>
                <c:pt idx="2395">
                  <c:v>0.8</c:v>
                </c:pt>
                <c:pt idx="2396">
                  <c:v>0.8</c:v>
                </c:pt>
                <c:pt idx="2397">
                  <c:v>0.8</c:v>
                </c:pt>
                <c:pt idx="2398">
                  <c:v>0.8</c:v>
                </c:pt>
                <c:pt idx="2399">
                  <c:v>0.8</c:v>
                </c:pt>
                <c:pt idx="2400">
                  <c:v>0.8</c:v>
                </c:pt>
                <c:pt idx="2401">
                  <c:v>0.8</c:v>
                </c:pt>
                <c:pt idx="2402">
                  <c:v>0.8</c:v>
                </c:pt>
                <c:pt idx="2403">
                  <c:v>0.8</c:v>
                </c:pt>
                <c:pt idx="2404">
                  <c:v>0.8</c:v>
                </c:pt>
                <c:pt idx="2405">
                  <c:v>0.8</c:v>
                </c:pt>
                <c:pt idx="2406">
                  <c:v>0.8</c:v>
                </c:pt>
                <c:pt idx="2407">
                  <c:v>0.8</c:v>
                </c:pt>
                <c:pt idx="2408">
                  <c:v>0.8</c:v>
                </c:pt>
                <c:pt idx="2409">
                  <c:v>0.8</c:v>
                </c:pt>
                <c:pt idx="2410">
                  <c:v>0.8</c:v>
                </c:pt>
                <c:pt idx="2411">
                  <c:v>0.8</c:v>
                </c:pt>
                <c:pt idx="2412">
                  <c:v>0.8</c:v>
                </c:pt>
                <c:pt idx="2413">
                  <c:v>0.8</c:v>
                </c:pt>
                <c:pt idx="2414">
                  <c:v>0.8</c:v>
                </c:pt>
                <c:pt idx="2415">
                  <c:v>0.8</c:v>
                </c:pt>
                <c:pt idx="2416">
                  <c:v>0.8</c:v>
                </c:pt>
                <c:pt idx="2417">
                  <c:v>0.8</c:v>
                </c:pt>
                <c:pt idx="2418">
                  <c:v>0.8</c:v>
                </c:pt>
                <c:pt idx="2419">
                  <c:v>0.8</c:v>
                </c:pt>
                <c:pt idx="2420">
                  <c:v>0.8</c:v>
                </c:pt>
                <c:pt idx="2421">
                  <c:v>0.8</c:v>
                </c:pt>
                <c:pt idx="2422">
                  <c:v>0.8</c:v>
                </c:pt>
                <c:pt idx="2423">
                  <c:v>0.8</c:v>
                </c:pt>
                <c:pt idx="2424">
                  <c:v>0.8</c:v>
                </c:pt>
                <c:pt idx="2425">
                  <c:v>0.8</c:v>
                </c:pt>
                <c:pt idx="2426">
                  <c:v>0.8</c:v>
                </c:pt>
                <c:pt idx="2427">
                  <c:v>0.8</c:v>
                </c:pt>
                <c:pt idx="2428">
                  <c:v>0.8</c:v>
                </c:pt>
                <c:pt idx="2429">
                  <c:v>0.8</c:v>
                </c:pt>
                <c:pt idx="2430">
                  <c:v>0.8</c:v>
                </c:pt>
                <c:pt idx="2431">
                  <c:v>0.8</c:v>
                </c:pt>
                <c:pt idx="2432">
                  <c:v>0.8</c:v>
                </c:pt>
                <c:pt idx="2433">
                  <c:v>0.8</c:v>
                </c:pt>
                <c:pt idx="2434">
                  <c:v>0.8</c:v>
                </c:pt>
                <c:pt idx="2435">
                  <c:v>0.8</c:v>
                </c:pt>
                <c:pt idx="2436">
                  <c:v>0.8</c:v>
                </c:pt>
                <c:pt idx="2437">
                  <c:v>0.8</c:v>
                </c:pt>
                <c:pt idx="2438">
                  <c:v>0.8</c:v>
                </c:pt>
                <c:pt idx="2439">
                  <c:v>0.8</c:v>
                </c:pt>
                <c:pt idx="2440">
                  <c:v>0.8</c:v>
                </c:pt>
                <c:pt idx="2441">
                  <c:v>0.60000000000000064</c:v>
                </c:pt>
                <c:pt idx="2442">
                  <c:v>0.60000000000000064</c:v>
                </c:pt>
                <c:pt idx="2443">
                  <c:v>0.60000000000000064</c:v>
                </c:pt>
                <c:pt idx="2444">
                  <c:v>0.60000000000000064</c:v>
                </c:pt>
                <c:pt idx="2445">
                  <c:v>0.60000000000000064</c:v>
                </c:pt>
                <c:pt idx="2446">
                  <c:v>0.60000000000000064</c:v>
                </c:pt>
                <c:pt idx="2447">
                  <c:v>0.60000000000000064</c:v>
                </c:pt>
                <c:pt idx="2448">
                  <c:v>0.60000000000000064</c:v>
                </c:pt>
                <c:pt idx="2449">
                  <c:v>0.60000000000000064</c:v>
                </c:pt>
                <c:pt idx="2450">
                  <c:v>0.60000000000000064</c:v>
                </c:pt>
                <c:pt idx="2451">
                  <c:v>0.60000000000000064</c:v>
                </c:pt>
                <c:pt idx="2452">
                  <c:v>0.60000000000000064</c:v>
                </c:pt>
                <c:pt idx="2453">
                  <c:v>0.60000000000000064</c:v>
                </c:pt>
                <c:pt idx="2454">
                  <c:v>0.60000000000000064</c:v>
                </c:pt>
                <c:pt idx="2455">
                  <c:v>0.60000000000000064</c:v>
                </c:pt>
                <c:pt idx="2456">
                  <c:v>0.60000000000000064</c:v>
                </c:pt>
                <c:pt idx="2457">
                  <c:v>0.60000000000000064</c:v>
                </c:pt>
                <c:pt idx="2458">
                  <c:v>0.60000000000000064</c:v>
                </c:pt>
                <c:pt idx="2459">
                  <c:v>0.60000000000000064</c:v>
                </c:pt>
                <c:pt idx="2460">
                  <c:v>0.60000000000000064</c:v>
                </c:pt>
                <c:pt idx="2461">
                  <c:v>0.60000000000000064</c:v>
                </c:pt>
                <c:pt idx="2462">
                  <c:v>0.60000000000000064</c:v>
                </c:pt>
                <c:pt idx="2463">
                  <c:v>0.60000000000000064</c:v>
                </c:pt>
                <c:pt idx="2464">
                  <c:v>0.60000000000000064</c:v>
                </c:pt>
                <c:pt idx="2465">
                  <c:v>0.60000000000000064</c:v>
                </c:pt>
                <c:pt idx="2466">
                  <c:v>0.60000000000000064</c:v>
                </c:pt>
                <c:pt idx="2467">
                  <c:v>0.60000000000000064</c:v>
                </c:pt>
                <c:pt idx="2468">
                  <c:v>0.60000000000000064</c:v>
                </c:pt>
                <c:pt idx="2469">
                  <c:v>0.60000000000000064</c:v>
                </c:pt>
                <c:pt idx="2470">
                  <c:v>0.60000000000000064</c:v>
                </c:pt>
                <c:pt idx="2471">
                  <c:v>0.60000000000000064</c:v>
                </c:pt>
                <c:pt idx="2472">
                  <c:v>0.60000000000000064</c:v>
                </c:pt>
                <c:pt idx="2473">
                  <c:v>0.60000000000000064</c:v>
                </c:pt>
                <c:pt idx="2474">
                  <c:v>0.60000000000000064</c:v>
                </c:pt>
                <c:pt idx="2475">
                  <c:v>0.60000000000000064</c:v>
                </c:pt>
                <c:pt idx="2476">
                  <c:v>0.60000000000000064</c:v>
                </c:pt>
                <c:pt idx="2477">
                  <c:v>0.60000000000000064</c:v>
                </c:pt>
                <c:pt idx="2478">
                  <c:v>0.60000000000000064</c:v>
                </c:pt>
                <c:pt idx="2479">
                  <c:v>0.60000000000000064</c:v>
                </c:pt>
                <c:pt idx="2480">
                  <c:v>0.60000000000000064</c:v>
                </c:pt>
                <c:pt idx="2481">
                  <c:v>0.60000000000000064</c:v>
                </c:pt>
                <c:pt idx="2482">
                  <c:v>0.60000000000000064</c:v>
                </c:pt>
                <c:pt idx="2483">
                  <c:v>0.60000000000000064</c:v>
                </c:pt>
                <c:pt idx="2484">
                  <c:v>0.60000000000000064</c:v>
                </c:pt>
                <c:pt idx="2485">
                  <c:v>0.60000000000000064</c:v>
                </c:pt>
                <c:pt idx="2486">
                  <c:v>0.60000000000000064</c:v>
                </c:pt>
                <c:pt idx="2487">
                  <c:v>0.60000000000000064</c:v>
                </c:pt>
                <c:pt idx="2488">
                  <c:v>0.60000000000000064</c:v>
                </c:pt>
                <c:pt idx="2489">
                  <c:v>0.60000000000000064</c:v>
                </c:pt>
                <c:pt idx="2490">
                  <c:v>0.60000000000000064</c:v>
                </c:pt>
                <c:pt idx="2491">
                  <c:v>0.60000000000000064</c:v>
                </c:pt>
                <c:pt idx="2492">
                  <c:v>0.60000000000000064</c:v>
                </c:pt>
                <c:pt idx="2493">
                  <c:v>0.60000000000000064</c:v>
                </c:pt>
                <c:pt idx="2494">
                  <c:v>0.60000000000000064</c:v>
                </c:pt>
                <c:pt idx="2495">
                  <c:v>0.60000000000000064</c:v>
                </c:pt>
                <c:pt idx="2496">
                  <c:v>0.60000000000000064</c:v>
                </c:pt>
                <c:pt idx="2497">
                  <c:v>0.60000000000000064</c:v>
                </c:pt>
                <c:pt idx="2498">
                  <c:v>0.60000000000000064</c:v>
                </c:pt>
                <c:pt idx="2499">
                  <c:v>0.60000000000000064</c:v>
                </c:pt>
              </c:numCache>
            </c:numRef>
          </c:yVal>
        </c:ser>
        <c:ser>
          <c:idx val="1"/>
          <c:order val="1"/>
          <c:tx>
            <c:v>Summer 2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100.44000000000015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101.44000000000015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102.44000000000015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103.44000000000017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104.44000000000015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105.44000000000015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106.44000000000017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107.44000000000015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108.44000000000015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109.44000000000017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110.44000000000015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111.44000000000015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112.44000000000017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113.44000000000015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114.44000000000015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115.44000000000015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116.44000000000015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117.44000000000015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118.44000000000015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119.44000000000014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120.44000000000017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121.44000000000017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122.44000000000015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123.44000000000015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124.44000000000015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125.44000000000014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126.44000000000017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127.44000000000017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128.32000000000031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128.88000000000031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129.32000000000031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129.88000000000031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130.32000000000031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130.88000000000031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131.32000000000031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131.88000000000031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132.32000000000033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132.88000000000031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133.32000000000031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133.88000000000031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134.32000000000031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134.88000000000031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135.32000000000031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135.88000000000031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136.32000000000031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136.88000000000031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137.32000000000031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137.88000000000031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138.32000000000033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138.88000000000034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139.32000000000031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139.88000000000031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140.32000000000031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140.88000000000031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141.32000000000031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141.88000000000031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142.32000000000031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142.88000000000031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143.32000000000031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143.88000000000031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144.32000000000033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144.88000000000034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145.32000000000031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145.88000000000031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146.32000000000031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146.88000000000031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147.32000000000031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147.88000000000031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148.32000000000031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148.88000000000031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149.32000000000031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149.88000000000031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150.32000000000033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150.88000000000034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151.32000000000033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151.88000000000031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152.32000000000031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152.88000000000031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153.32000000000031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153.88000000000031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154.32000000000031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154.88000000000031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155.32000000000031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155.88000000000031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156.32000000000033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156.88000000000034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157.32000000000033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157.88000000000031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158.32000000000031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158.88000000000031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159.32000000000031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159.88000000000031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160.32000000000031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160.88000000000031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161.32000000000031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161.88000000000031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162.32000000000031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162.88000000000031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163.32000000000033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163.88000000000031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164.32000000000031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164.88000000000031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165.32000000000031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165.88000000000031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166.32000000000031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166.88000000000031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167.32000000000031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167.88000000000031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168.32000000000031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168.88000000000031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169.32000000000033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169.88000000000034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170.32000000000031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170.88000000000031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171.32000000000031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171.88000000000031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172.32000000000031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172.88000000000031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173.32000000000031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173.88000000000031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174.32000000000031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174.88000000000031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175.32000000000033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175.88000000000034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176.32000000000031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176.88000000000031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177.32000000000031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177.88000000000031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178.32000000000031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178.88000000000031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179.32000000000031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179.88000000000031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180.32000000000031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180.88000000000031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181.32000000000033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181.88000000000034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182.32000000000031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182.88000000000031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183.32000000000031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183.88000000000031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Sheet1!$G$1:$G$2500</c:f>
              <c:numCache>
                <c:formatCode>General</c:formatCode>
                <c:ptCount val="2500"/>
                <c:pt idx="0">
                  <c:v>-1.2</c:v>
                </c:pt>
                <c:pt idx="1">
                  <c:v>-1.4</c:v>
                </c:pt>
                <c:pt idx="2">
                  <c:v>-1.4</c:v>
                </c:pt>
                <c:pt idx="3">
                  <c:v>-1.4</c:v>
                </c:pt>
                <c:pt idx="4">
                  <c:v>-1.4</c:v>
                </c:pt>
                <c:pt idx="5">
                  <c:v>-1.6</c:v>
                </c:pt>
                <c:pt idx="6">
                  <c:v>-1.6</c:v>
                </c:pt>
                <c:pt idx="7">
                  <c:v>-1.6</c:v>
                </c:pt>
                <c:pt idx="8">
                  <c:v>-1.6</c:v>
                </c:pt>
                <c:pt idx="9">
                  <c:v>-1.6</c:v>
                </c:pt>
                <c:pt idx="10">
                  <c:v>-1.6</c:v>
                </c:pt>
                <c:pt idx="11">
                  <c:v>-1.6</c:v>
                </c:pt>
                <c:pt idx="12">
                  <c:v>-1.8</c:v>
                </c:pt>
                <c:pt idx="13">
                  <c:v>-1.8</c:v>
                </c:pt>
                <c:pt idx="14">
                  <c:v>-1.8</c:v>
                </c:pt>
                <c:pt idx="15">
                  <c:v>-1.8</c:v>
                </c:pt>
                <c:pt idx="16">
                  <c:v>-1.8</c:v>
                </c:pt>
                <c:pt idx="17">
                  <c:v>-1.8</c:v>
                </c:pt>
                <c:pt idx="18">
                  <c:v>-1.6</c:v>
                </c:pt>
                <c:pt idx="19">
                  <c:v>-1.6</c:v>
                </c:pt>
                <c:pt idx="20">
                  <c:v>-1.6</c:v>
                </c:pt>
                <c:pt idx="21">
                  <c:v>-1.6</c:v>
                </c:pt>
                <c:pt idx="22">
                  <c:v>-1.6</c:v>
                </c:pt>
                <c:pt idx="23">
                  <c:v>-1.6</c:v>
                </c:pt>
                <c:pt idx="24">
                  <c:v>-1.6</c:v>
                </c:pt>
                <c:pt idx="25">
                  <c:v>-1.4</c:v>
                </c:pt>
                <c:pt idx="26">
                  <c:v>-1.4</c:v>
                </c:pt>
                <c:pt idx="27">
                  <c:v>-1.4</c:v>
                </c:pt>
                <c:pt idx="28">
                  <c:v>-1.4</c:v>
                </c:pt>
                <c:pt idx="29">
                  <c:v>-1.2</c:v>
                </c:pt>
                <c:pt idx="30">
                  <c:v>-1.2</c:v>
                </c:pt>
                <c:pt idx="31">
                  <c:v>-1.2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-0.8</c:v>
                </c:pt>
                <c:pt idx="36">
                  <c:v>-0.8</c:v>
                </c:pt>
                <c:pt idx="37">
                  <c:v>-0.8</c:v>
                </c:pt>
                <c:pt idx="38">
                  <c:v>-0.60000000000000064</c:v>
                </c:pt>
                <c:pt idx="39">
                  <c:v>-0.60000000000000064</c:v>
                </c:pt>
                <c:pt idx="40">
                  <c:v>-0.60000000000000064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-0.2</c:v>
                </c:pt>
                <c:pt idx="45">
                  <c:v>-0.2</c:v>
                </c:pt>
                <c:pt idx="46">
                  <c:v>-0.2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0.60000000000000064</c:v>
                </c:pt>
                <c:pt idx="59">
                  <c:v>0.60000000000000064</c:v>
                </c:pt>
                <c:pt idx="60">
                  <c:v>0.60000000000000064</c:v>
                </c:pt>
                <c:pt idx="61">
                  <c:v>0.60000000000000064</c:v>
                </c:pt>
                <c:pt idx="62">
                  <c:v>0.60000000000000064</c:v>
                </c:pt>
                <c:pt idx="63">
                  <c:v>0.60000000000000064</c:v>
                </c:pt>
                <c:pt idx="64">
                  <c:v>0.8</c:v>
                </c:pt>
                <c:pt idx="65">
                  <c:v>0.8</c:v>
                </c:pt>
                <c:pt idx="66">
                  <c:v>0.8</c:v>
                </c:pt>
                <c:pt idx="67">
                  <c:v>0.8</c:v>
                </c:pt>
                <c:pt idx="68">
                  <c:v>0.8</c:v>
                </c:pt>
                <c:pt idx="69">
                  <c:v>0.8</c:v>
                </c:pt>
                <c:pt idx="70">
                  <c:v>0.8</c:v>
                </c:pt>
                <c:pt idx="71">
                  <c:v>0.8</c:v>
                </c:pt>
                <c:pt idx="72">
                  <c:v>0.8</c:v>
                </c:pt>
                <c:pt idx="73">
                  <c:v>0.8</c:v>
                </c:pt>
                <c:pt idx="74">
                  <c:v>0.8</c:v>
                </c:pt>
                <c:pt idx="75">
                  <c:v>0.8</c:v>
                </c:pt>
                <c:pt idx="76">
                  <c:v>0.8</c:v>
                </c:pt>
                <c:pt idx="77">
                  <c:v>0.8</c:v>
                </c:pt>
                <c:pt idx="78">
                  <c:v>0.8</c:v>
                </c:pt>
                <c:pt idx="79">
                  <c:v>0.60000000000000064</c:v>
                </c:pt>
                <c:pt idx="80">
                  <c:v>0.60000000000000064</c:v>
                </c:pt>
                <c:pt idx="81">
                  <c:v>0.60000000000000064</c:v>
                </c:pt>
                <c:pt idx="82">
                  <c:v>0.60000000000000064</c:v>
                </c:pt>
                <c:pt idx="83">
                  <c:v>0.60000000000000064</c:v>
                </c:pt>
                <c:pt idx="84">
                  <c:v>0.60000000000000064</c:v>
                </c:pt>
                <c:pt idx="85">
                  <c:v>0.60000000000000064</c:v>
                </c:pt>
                <c:pt idx="86">
                  <c:v>0.60000000000000064</c:v>
                </c:pt>
                <c:pt idx="87">
                  <c:v>0.4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-0.2</c:v>
                </c:pt>
                <c:pt idx="109">
                  <c:v>-0.2</c:v>
                </c:pt>
                <c:pt idx="110">
                  <c:v>-0.2</c:v>
                </c:pt>
                <c:pt idx="111">
                  <c:v>-0.2</c:v>
                </c:pt>
                <c:pt idx="112">
                  <c:v>-0.2</c:v>
                </c:pt>
                <c:pt idx="113">
                  <c:v>-0.2</c:v>
                </c:pt>
                <c:pt idx="114">
                  <c:v>-0.2</c:v>
                </c:pt>
                <c:pt idx="115">
                  <c:v>-0.2</c:v>
                </c:pt>
                <c:pt idx="116">
                  <c:v>-0.2</c:v>
                </c:pt>
                <c:pt idx="117">
                  <c:v>-0.2</c:v>
                </c:pt>
                <c:pt idx="118">
                  <c:v>-0.2</c:v>
                </c:pt>
                <c:pt idx="119">
                  <c:v>-0.2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0.2</c:v>
                </c:pt>
                <c:pt idx="137">
                  <c:v>0.2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0.60000000000000064</c:v>
                </c:pt>
                <c:pt idx="146">
                  <c:v>0.60000000000000064</c:v>
                </c:pt>
                <c:pt idx="147">
                  <c:v>0.60000000000000064</c:v>
                </c:pt>
                <c:pt idx="148">
                  <c:v>0.60000000000000064</c:v>
                </c:pt>
                <c:pt idx="149">
                  <c:v>0.60000000000000064</c:v>
                </c:pt>
                <c:pt idx="150">
                  <c:v>0.60000000000000064</c:v>
                </c:pt>
                <c:pt idx="151">
                  <c:v>0.60000000000000064</c:v>
                </c:pt>
                <c:pt idx="152">
                  <c:v>0.60000000000000064</c:v>
                </c:pt>
                <c:pt idx="153">
                  <c:v>0.60000000000000064</c:v>
                </c:pt>
                <c:pt idx="154">
                  <c:v>0.60000000000000064</c:v>
                </c:pt>
                <c:pt idx="155">
                  <c:v>0.60000000000000064</c:v>
                </c:pt>
                <c:pt idx="156">
                  <c:v>0.60000000000000064</c:v>
                </c:pt>
                <c:pt idx="157">
                  <c:v>0.60000000000000064</c:v>
                </c:pt>
                <c:pt idx="158">
                  <c:v>0.60000000000000064</c:v>
                </c:pt>
                <c:pt idx="159">
                  <c:v>0.60000000000000064</c:v>
                </c:pt>
                <c:pt idx="160">
                  <c:v>0.60000000000000064</c:v>
                </c:pt>
                <c:pt idx="161">
                  <c:v>0.60000000000000064</c:v>
                </c:pt>
                <c:pt idx="162">
                  <c:v>0.60000000000000064</c:v>
                </c:pt>
                <c:pt idx="163">
                  <c:v>0.60000000000000064</c:v>
                </c:pt>
                <c:pt idx="164">
                  <c:v>0.60000000000000064</c:v>
                </c:pt>
                <c:pt idx="165">
                  <c:v>0.60000000000000064</c:v>
                </c:pt>
                <c:pt idx="166">
                  <c:v>0.60000000000000064</c:v>
                </c:pt>
                <c:pt idx="167">
                  <c:v>0.60000000000000064</c:v>
                </c:pt>
                <c:pt idx="168">
                  <c:v>0.60000000000000064</c:v>
                </c:pt>
                <c:pt idx="169">
                  <c:v>0.60000000000000064</c:v>
                </c:pt>
                <c:pt idx="170">
                  <c:v>0.60000000000000064</c:v>
                </c:pt>
                <c:pt idx="171">
                  <c:v>0.60000000000000064</c:v>
                </c:pt>
                <c:pt idx="172">
                  <c:v>0.60000000000000064</c:v>
                </c:pt>
                <c:pt idx="173">
                  <c:v>0.60000000000000064</c:v>
                </c:pt>
                <c:pt idx="174">
                  <c:v>0.60000000000000064</c:v>
                </c:pt>
                <c:pt idx="175">
                  <c:v>0.60000000000000064</c:v>
                </c:pt>
                <c:pt idx="176">
                  <c:v>0.4</c:v>
                </c:pt>
                <c:pt idx="177">
                  <c:v>0.4</c:v>
                </c:pt>
                <c:pt idx="178">
                  <c:v>0.4</c:v>
                </c:pt>
                <c:pt idx="179">
                  <c:v>0.4</c:v>
                </c:pt>
                <c:pt idx="180">
                  <c:v>0.4</c:v>
                </c:pt>
                <c:pt idx="181">
                  <c:v>0.4</c:v>
                </c:pt>
                <c:pt idx="182">
                  <c:v>0.4</c:v>
                </c:pt>
                <c:pt idx="183">
                  <c:v>0.4</c:v>
                </c:pt>
                <c:pt idx="184">
                  <c:v>0.4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0.2</c:v>
                </c:pt>
                <c:pt idx="201">
                  <c:v>0.2</c:v>
                </c:pt>
                <c:pt idx="202">
                  <c:v>0.2</c:v>
                </c:pt>
                <c:pt idx="203">
                  <c:v>0.2</c:v>
                </c:pt>
                <c:pt idx="204">
                  <c:v>0.2</c:v>
                </c:pt>
                <c:pt idx="205">
                  <c:v>0.2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0.4</c:v>
                </c:pt>
                <c:pt idx="212">
                  <c:v>0.4</c:v>
                </c:pt>
                <c:pt idx="213">
                  <c:v>0.4</c:v>
                </c:pt>
                <c:pt idx="214">
                  <c:v>0.4</c:v>
                </c:pt>
                <c:pt idx="215">
                  <c:v>0.4</c:v>
                </c:pt>
                <c:pt idx="216">
                  <c:v>0.4</c:v>
                </c:pt>
                <c:pt idx="217">
                  <c:v>0.4</c:v>
                </c:pt>
                <c:pt idx="218">
                  <c:v>0.4</c:v>
                </c:pt>
                <c:pt idx="219">
                  <c:v>0.4</c:v>
                </c:pt>
                <c:pt idx="220">
                  <c:v>0.60000000000000064</c:v>
                </c:pt>
                <c:pt idx="221">
                  <c:v>0.60000000000000064</c:v>
                </c:pt>
                <c:pt idx="222">
                  <c:v>0.60000000000000064</c:v>
                </c:pt>
                <c:pt idx="223">
                  <c:v>0.60000000000000064</c:v>
                </c:pt>
                <c:pt idx="224">
                  <c:v>0.60000000000000064</c:v>
                </c:pt>
                <c:pt idx="225">
                  <c:v>0.60000000000000064</c:v>
                </c:pt>
                <c:pt idx="226">
                  <c:v>0.60000000000000064</c:v>
                </c:pt>
                <c:pt idx="227">
                  <c:v>0.60000000000000064</c:v>
                </c:pt>
                <c:pt idx="228">
                  <c:v>0.60000000000000064</c:v>
                </c:pt>
                <c:pt idx="229">
                  <c:v>0.60000000000000064</c:v>
                </c:pt>
                <c:pt idx="230">
                  <c:v>0.60000000000000064</c:v>
                </c:pt>
                <c:pt idx="231">
                  <c:v>0.60000000000000064</c:v>
                </c:pt>
                <c:pt idx="232">
                  <c:v>0.60000000000000064</c:v>
                </c:pt>
                <c:pt idx="233">
                  <c:v>0.60000000000000064</c:v>
                </c:pt>
                <c:pt idx="234">
                  <c:v>0.60000000000000064</c:v>
                </c:pt>
                <c:pt idx="235">
                  <c:v>0.60000000000000064</c:v>
                </c:pt>
                <c:pt idx="236">
                  <c:v>0.60000000000000064</c:v>
                </c:pt>
                <c:pt idx="237">
                  <c:v>0.60000000000000064</c:v>
                </c:pt>
                <c:pt idx="238">
                  <c:v>0.60000000000000064</c:v>
                </c:pt>
                <c:pt idx="239">
                  <c:v>0.60000000000000064</c:v>
                </c:pt>
                <c:pt idx="240">
                  <c:v>0.60000000000000064</c:v>
                </c:pt>
                <c:pt idx="241">
                  <c:v>0.60000000000000064</c:v>
                </c:pt>
                <c:pt idx="242">
                  <c:v>0.60000000000000064</c:v>
                </c:pt>
                <c:pt idx="243">
                  <c:v>0.60000000000000064</c:v>
                </c:pt>
                <c:pt idx="244">
                  <c:v>0.60000000000000064</c:v>
                </c:pt>
                <c:pt idx="245">
                  <c:v>0.4</c:v>
                </c:pt>
                <c:pt idx="246">
                  <c:v>0.4</c:v>
                </c:pt>
                <c:pt idx="247">
                  <c:v>0.4</c:v>
                </c:pt>
                <c:pt idx="248">
                  <c:v>0.4</c:v>
                </c:pt>
                <c:pt idx="249">
                  <c:v>0.4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-0.2</c:v>
                </c:pt>
                <c:pt idx="260">
                  <c:v>-0.2</c:v>
                </c:pt>
                <c:pt idx="261">
                  <c:v>-0.2</c:v>
                </c:pt>
                <c:pt idx="262">
                  <c:v>-0.2</c:v>
                </c:pt>
                <c:pt idx="263">
                  <c:v>-0.4</c:v>
                </c:pt>
                <c:pt idx="264">
                  <c:v>-0.4</c:v>
                </c:pt>
                <c:pt idx="265">
                  <c:v>-0.4</c:v>
                </c:pt>
                <c:pt idx="266">
                  <c:v>-0.4</c:v>
                </c:pt>
                <c:pt idx="267">
                  <c:v>-0.4</c:v>
                </c:pt>
                <c:pt idx="268">
                  <c:v>-0.60000000000000064</c:v>
                </c:pt>
                <c:pt idx="269">
                  <c:v>-0.60000000000000064</c:v>
                </c:pt>
                <c:pt idx="270">
                  <c:v>-0.60000000000000064</c:v>
                </c:pt>
                <c:pt idx="271">
                  <c:v>-0.60000000000000064</c:v>
                </c:pt>
                <c:pt idx="272">
                  <c:v>-0.60000000000000064</c:v>
                </c:pt>
                <c:pt idx="273">
                  <c:v>-0.60000000000000064</c:v>
                </c:pt>
                <c:pt idx="274">
                  <c:v>-0.8</c:v>
                </c:pt>
                <c:pt idx="275">
                  <c:v>-0.8</c:v>
                </c:pt>
                <c:pt idx="276">
                  <c:v>-0.8</c:v>
                </c:pt>
                <c:pt idx="277">
                  <c:v>-0.8</c:v>
                </c:pt>
                <c:pt idx="278">
                  <c:v>-0.8</c:v>
                </c:pt>
                <c:pt idx="279">
                  <c:v>-0.8</c:v>
                </c:pt>
                <c:pt idx="280">
                  <c:v>-0.8</c:v>
                </c:pt>
                <c:pt idx="281">
                  <c:v>-0.8</c:v>
                </c:pt>
                <c:pt idx="282">
                  <c:v>-0.8</c:v>
                </c:pt>
                <c:pt idx="283">
                  <c:v>-0.8</c:v>
                </c:pt>
                <c:pt idx="284">
                  <c:v>-0.8</c:v>
                </c:pt>
                <c:pt idx="285">
                  <c:v>-0.8</c:v>
                </c:pt>
                <c:pt idx="286">
                  <c:v>-0.8</c:v>
                </c:pt>
                <c:pt idx="287">
                  <c:v>-0.8</c:v>
                </c:pt>
                <c:pt idx="288">
                  <c:v>-0.8</c:v>
                </c:pt>
                <c:pt idx="289">
                  <c:v>-0.8</c:v>
                </c:pt>
                <c:pt idx="290">
                  <c:v>-0.8</c:v>
                </c:pt>
                <c:pt idx="291">
                  <c:v>-0.60000000000000064</c:v>
                </c:pt>
                <c:pt idx="292">
                  <c:v>-0.60000000000000064</c:v>
                </c:pt>
                <c:pt idx="293">
                  <c:v>-0.60000000000000064</c:v>
                </c:pt>
                <c:pt idx="294">
                  <c:v>-0.60000000000000064</c:v>
                </c:pt>
                <c:pt idx="295">
                  <c:v>-0.60000000000000064</c:v>
                </c:pt>
                <c:pt idx="296">
                  <c:v>-0.60000000000000064</c:v>
                </c:pt>
                <c:pt idx="297">
                  <c:v>-0.4</c:v>
                </c:pt>
                <c:pt idx="298">
                  <c:v>-0.4</c:v>
                </c:pt>
                <c:pt idx="299">
                  <c:v>-0.4</c:v>
                </c:pt>
                <c:pt idx="300">
                  <c:v>-0.4</c:v>
                </c:pt>
                <c:pt idx="301">
                  <c:v>-0.4</c:v>
                </c:pt>
                <c:pt idx="302">
                  <c:v>-0.4</c:v>
                </c:pt>
                <c:pt idx="303">
                  <c:v>-0.2</c:v>
                </c:pt>
                <c:pt idx="304">
                  <c:v>-0.2</c:v>
                </c:pt>
                <c:pt idx="305">
                  <c:v>-0.2</c:v>
                </c:pt>
                <c:pt idx="306">
                  <c:v>-0.2</c:v>
                </c:pt>
                <c:pt idx="307">
                  <c:v>-0.2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0.2</c:v>
                </c:pt>
                <c:pt idx="314">
                  <c:v>0.2</c:v>
                </c:pt>
                <c:pt idx="315">
                  <c:v>0.2</c:v>
                </c:pt>
                <c:pt idx="316">
                  <c:v>0.2</c:v>
                </c:pt>
                <c:pt idx="317">
                  <c:v>0.2</c:v>
                </c:pt>
                <c:pt idx="318">
                  <c:v>0.2</c:v>
                </c:pt>
                <c:pt idx="319">
                  <c:v>0.2</c:v>
                </c:pt>
                <c:pt idx="320">
                  <c:v>0.2</c:v>
                </c:pt>
                <c:pt idx="321">
                  <c:v>0.4</c:v>
                </c:pt>
                <c:pt idx="322">
                  <c:v>0.4</c:v>
                </c:pt>
                <c:pt idx="323">
                  <c:v>0.4</c:v>
                </c:pt>
                <c:pt idx="324">
                  <c:v>0.4</c:v>
                </c:pt>
                <c:pt idx="325">
                  <c:v>0.4</c:v>
                </c:pt>
                <c:pt idx="326">
                  <c:v>0.4</c:v>
                </c:pt>
                <c:pt idx="327">
                  <c:v>0.4</c:v>
                </c:pt>
                <c:pt idx="328">
                  <c:v>0.4</c:v>
                </c:pt>
                <c:pt idx="329">
                  <c:v>0.4</c:v>
                </c:pt>
                <c:pt idx="330">
                  <c:v>0.4</c:v>
                </c:pt>
                <c:pt idx="331">
                  <c:v>0.4</c:v>
                </c:pt>
                <c:pt idx="332">
                  <c:v>0.2</c:v>
                </c:pt>
                <c:pt idx="333">
                  <c:v>0.2</c:v>
                </c:pt>
                <c:pt idx="334">
                  <c:v>0.2</c:v>
                </c:pt>
                <c:pt idx="335">
                  <c:v>0.2</c:v>
                </c:pt>
                <c:pt idx="336">
                  <c:v>0.2</c:v>
                </c:pt>
                <c:pt idx="337">
                  <c:v>0.2</c:v>
                </c:pt>
                <c:pt idx="338">
                  <c:v>0.2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-0.2</c:v>
                </c:pt>
                <c:pt idx="345">
                  <c:v>-0.2</c:v>
                </c:pt>
                <c:pt idx="346">
                  <c:v>-0.2</c:v>
                </c:pt>
                <c:pt idx="347">
                  <c:v>-0.2</c:v>
                </c:pt>
                <c:pt idx="348">
                  <c:v>-0.4</c:v>
                </c:pt>
                <c:pt idx="349">
                  <c:v>-0.4</c:v>
                </c:pt>
                <c:pt idx="350">
                  <c:v>-0.4</c:v>
                </c:pt>
                <c:pt idx="351">
                  <c:v>-0.4</c:v>
                </c:pt>
                <c:pt idx="352">
                  <c:v>-0.60000000000000064</c:v>
                </c:pt>
                <c:pt idx="353">
                  <c:v>-0.60000000000000064</c:v>
                </c:pt>
                <c:pt idx="354">
                  <c:v>-0.60000000000000064</c:v>
                </c:pt>
                <c:pt idx="355">
                  <c:v>-0.60000000000000064</c:v>
                </c:pt>
                <c:pt idx="356">
                  <c:v>-0.8</c:v>
                </c:pt>
                <c:pt idx="357">
                  <c:v>-0.8</c:v>
                </c:pt>
                <c:pt idx="358">
                  <c:v>-0.8</c:v>
                </c:pt>
                <c:pt idx="359">
                  <c:v>-0.8</c:v>
                </c:pt>
                <c:pt idx="360">
                  <c:v>-1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-1.2</c:v>
                </c:pt>
                <c:pt idx="366">
                  <c:v>-1.2</c:v>
                </c:pt>
                <c:pt idx="367">
                  <c:v>-1.2</c:v>
                </c:pt>
                <c:pt idx="368">
                  <c:v>-1.2</c:v>
                </c:pt>
                <c:pt idx="369">
                  <c:v>-1.2</c:v>
                </c:pt>
                <c:pt idx="370">
                  <c:v>-1.2</c:v>
                </c:pt>
                <c:pt idx="371">
                  <c:v>-1.2</c:v>
                </c:pt>
                <c:pt idx="372">
                  <c:v>-1.2</c:v>
                </c:pt>
                <c:pt idx="373">
                  <c:v>-1.2</c:v>
                </c:pt>
                <c:pt idx="374">
                  <c:v>-1.2</c:v>
                </c:pt>
                <c:pt idx="375">
                  <c:v>-1.2</c:v>
                </c:pt>
                <c:pt idx="376">
                  <c:v>-1.2</c:v>
                </c:pt>
                <c:pt idx="377">
                  <c:v>-1.2</c:v>
                </c:pt>
                <c:pt idx="378">
                  <c:v>-1.2</c:v>
                </c:pt>
                <c:pt idx="379">
                  <c:v>-1.2</c:v>
                </c:pt>
                <c:pt idx="380">
                  <c:v>-1.2</c:v>
                </c:pt>
                <c:pt idx="381">
                  <c:v>-1.2</c:v>
                </c:pt>
                <c:pt idx="382">
                  <c:v>-1.2</c:v>
                </c:pt>
                <c:pt idx="383">
                  <c:v>-1.2</c:v>
                </c:pt>
                <c:pt idx="384">
                  <c:v>-1.2</c:v>
                </c:pt>
                <c:pt idx="385">
                  <c:v>-1</c:v>
                </c:pt>
                <c:pt idx="386">
                  <c:v>-1</c:v>
                </c:pt>
                <c:pt idx="387">
                  <c:v>-1</c:v>
                </c:pt>
                <c:pt idx="388">
                  <c:v>-1</c:v>
                </c:pt>
                <c:pt idx="389">
                  <c:v>-0.8</c:v>
                </c:pt>
                <c:pt idx="390">
                  <c:v>-0.8</c:v>
                </c:pt>
                <c:pt idx="391">
                  <c:v>-0.8</c:v>
                </c:pt>
                <c:pt idx="392">
                  <c:v>-0.8</c:v>
                </c:pt>
                <c:pt idx="393">
                  <c:v>-0.60000000000000064</c:v>
                </c:pt>
                <c:pt idx="394">
                  <c:v>-0.60000000000000064</c:v>
                </c:pt>
                <c:pt idx="395">
                  <c:v>-0.60000000000000064</c:v>
                </c:pt>
                <c:pt idx="396">
                  <c:v>-0.4</c:v>
                </c:pt>
                <c:pt idx="397">
                  <c:v>-0.4</c:v>
                </c:pt>
                <c:pt idx="398">
                  <c:v>-0.4</c:v>
                </c:pt>
                <c:pt idx="399">
                  <c:v>-0.2</c:v>
                </c:pt>
                <c:pt idx="400">
                  <c:v>-0.2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0.2</c:v>
                </c:pt>
                <c:pt idx="406">
                  <c:v>0.2</c:v>
                </c:pt>
                <c:pt idx="407">
                  <c:v>0.4</c:v>
                </c:pt>
                <c:pt idx="408">
                  <c:v>0.4</c:v>
                </c:pt>
                <c:pt idx="409">
                  <c:v>0.4</c:v>
                </c:pt>
                <c:pt idx="410">
                  <c:v>0.60000000000000064</c:v>
                </c:pt>
                <c:pt idx="411">
                  <c:v>0.60000000000000064</c:v>
                </c:pt>
                <c:pt idx="412">
                  <c:v>0.60000000000000064</c:v>
                </c:pt>
                <c:pt idx="413">
                  <c:v>0.60000000000000064</c:v>
                </c:pt>
                <c:pt idx="414">
                  <c:v>0.8</c:v>
                </c:pt>
                <c:pt idx="415">
                  <c:v>0.8</c:v>
                </c:pt>
                <c:pt idx="416">
                  <c:v>0.8</c:v>
                </c:pt>
                <c:pt idx="417">
                  <c:v>0.8</c:v>
                </c:pt>
                <c:pt idx="418">
                  <c:v>0.8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1.2</c:v>
                </c:pt>
                <c:pt idx="428">
                  <c:v>1.2</c:v>
                </c:pt>
                <c:pt idx="429">
                  <c:v>1.2</c:v>
                </c:pt>
                <c:pt idx="430">
                  <c:v>1.2</c:v>
                </c:pt>
                <c:pt idx="431">
                  <c:v>1.2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0.8</c:v>
                </c:pt>
                <c:pt idx="441">
                  <c:v>0.8</c:v>
                </c:pt>
                <c:pt idx="442">
                  <c:v>0.8</c:v>
                </c:pt>
                <c:pt idx="443">
                  <c:v>0.8</c:v>
                </c:pt>
                <c:pt idx="444">
                  <c:v>0.8</c:v>
                </c:pt>
                <c:pt idx="445">
                  <c:v>0.8</c:v>
                </c:pt>
                <c:pt idx="446">
                  <c:v>0.60000000000000064</c:v>
                </c:pt>
                <c:pt idx="447">
                  <c:v>0.60000000000000064</c:v>
                </c:pt>
                <c:pt idx="448">
                  <c:v>0.60000000000000064</c:v>
                </c:pt>
                <c:pt idx="449">
                  <c:v>0.60000000000000064</c:v>
                </c:pt>
                <c:pt idx="450">
                  <c:v>0.4</c:v>
                </c:pt>
                <c:pt idx="451">
                  <c:v>0.4</c:v>
                </c:pt>
                <c:pt idx="452">
                  <c:v>0.4</c:v>
                </c:pt>
                <c:pt idx="453">
                  <c:v>0.4</c:v>
                </c:pt>
                <c:pt idx="454">
                  <c:v>0.4</c:v>
                </c:pt>
                <c:pt idx="455">
                  <c:v>0.4</c:v>
                </c:pt>
                <c:pt idx="456">
                  <c:v>0.2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0.2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0.2</c:v>
                </c:pt>
                <c:pt idx="485">
                  <c:v>0.2</c:v>
                </c:pt>
                <c:pt idx="486">
                  <c:v>0.4</c:v>
                </c:pt>
                <c:pt idx="487">
                  <c:v>0.4</c:v>
                </c:pt>
                <c:pt idx="488">
                  <c:v>0.4</c:v>
                </c:pt>
                <c:pt idx="489">
                  <c:v>0.4</c:v>
                </c:pt>
                <c:pt idx="490">
                  <c:v>0.4</c:v>
                </c:pt>
                <c:pt idx="491">
                  <c:v>0.60000000000000064</c:v>
                </c:pt>
                <c:pt idx="492">
                  <c:v>0.60000000000000064</c:v>
                </c:pt>
                <c:pt idx="493">
                  <c:v>0.60000000000000064</c:v>
                </c:pt>
                <c:pt idx="494">
                  <c:v>0.60000000000000064</c:v>
                </c:pt>
                <c:pt idx="495">
                  <c:v>0.60000000000000064</c:v>
                </c:pt>
                <c:pt idx="496">
                  <c:v>0.60000000000000064</c:v>
                </c:pt>
                <c:pt idx="497">
                  <c:v>0.8</c:v>
                </c:pt>
                <c:pt idx="498">
                  <c:v>0.8</c:v>
                </c:pt>
                <c:pt idx="499">
                  <c:v>0.8</c:v>
                </c:pt>
                <c:pt idx="500">
                  <c:v>0.8</c:v>
                </c:pt>
                <c:pt idx="501">
                  <c:v>0.8</c:v>
                </c:pt>
                <c:pt idx="502">
                  <c:v>0.8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1.2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0.8</c:v>
                </c:pt>
                <c:pt idx="531">
                  <c:v>0.8</c:v>
                </c:pt>
                <c:pt idx="532">
                  <c:v>0.8</c:v>
                </c:pt>
                <c:pt idx="533">
                  <c:v>0.8</c:v>
                </c:pt>
                <c:pt idx="534">
                  <c:v>0.8</c:v>
                </c:pt>
                <c:pt idx="535">
                  <c:v>0.8</c:v>
                </c:pt>
                <c:pt idx="536">
                  <c:v>0.8</c:v>
                </c:pt>
                <c:pt idx="537">
                  <c:v>0.60000000000000064</c:v>
                </c:pt>
                <c:pt idx="538">
                  <c:v>0.60000000000000064</c:v>
                </c:pt>
                <c:pt idx="539">
                  <c:v>0.60000000000000064</c:v>
                </c:pt>
                <c:pt idx="540">
                  <c:v>0.60000000000000064</c:v>
                </c:pt>
                <c:pt idx="541">
                  <c:v>0.60000000000000064</c:v>
                </c:pt>
                <c:pt idx="542">
                  <c:v>0.60000000000000064</c:v>
                </c:pt>
                <c:pt idx="543">
                  <c:v>0.4</c:v>
                </c:pt>
                <c:pt idx="544">
                  <c:v>0.4</c:v>
                </c:pt>
                <c:pt idx="545">
                  <c:v>0.4</c:v>
                </c:pt>
                <c:pt idx="546">
                  <c:v>0.4</c:v>
                </c:pt>
                <c:pt idx="547">
                  <c:v>0.4</c:v>
                </c:pt>
                <c:pt idx="548">
                  <c:v>0.2</c:v>
                </c:pt>
                <c:pt idx="549">
                  <c:v>0.2</c:v>
                </c:pt>
                <c:pt idx="550">
                  <c:v>0.2</c:v>
                </c:pt>
                <c:pt idx="551">
                  <c:v>0.2</c:v>
                </c:pt>
                <c:pt idx="552">
                  <c:v>0.2</c:v>
                </c:pt>
                <c:pt idx="553">
                  <c:v>0.2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-0.2</c:v>
                </c:pt>
                <c:pt idx="565">
                  <c:v>-0.2</c:v>
                </c:pt>
                <c:pt idx="566">
                  <c:v>-0.2</c:v>
                </c:pt>
                <c:pt idx="567">
                  <c:v>-0.2</c:v>
                </c:pt>
                <c:pt idx="568">
                  <c:v>-0.2</c:v>
                </c:pt>
                <c:pt idx="569">
                  <c:v>-0.2</c:v>
                </c:pt>
                <c:pt idx="570">
                  <c:v>-0.2</c:v>
                </c:pt>
                <c:pt idx="571">
                  <c:v>-0.2</c:v>
                </c:pt>
                <c:pt idx="572">
                  <c:v>-0.2</c:v>
                </c:pt>
                <c:pt idx="573">
                  <c:v>-0.2</c:v>
                </c:pt>
                <c:pt idx="574">
                  <c:v>-0.2</c:v>
                </c:pt>
                <c:pt idx="575">
                  <c:v>-0.2</c:v>
                </c:pt>
                <c:pt idx="576">
                  <c:v>-0.2</c:v>
                </c:pt>
                <c:pt idx="577">
                  <c:v>-0.2</c:v>
                </c:pt>
                <c:pt idx="578">
                  <c:v>-0.2</c:v>
                </c:pt>
                <c:pt idx="579">
                  <c:v>-0.2</c:v>
                </c:pt>
                <c:pt idx="580">
                  <c:v>-0.2</c:v>
                </c:pt>
                <c:pt idx="581">
                  <c:v>-0.2</c:v>
                </c:pt>
                <c:pt idx="582">
                  <c:v>-0.2</c:v>
                </c:pt>
                <c:pt idx="583">
                  <c:v>-0.2</c:v>
                </c:pt>
                <c:pt idx="584">
                  <c:v>-0.2</c:v>
                </c:pt>
                <c:pt idx="585">
                  <c:v>-0.2</c:v>
                </c:pt>
                <c:pt idx="586">
                  <c:v>-0.2</c:v>
                </c:pt>
                <c:pt idx="587">
                  <c:v>-0.2</c:v>
                </c:pt>
                <c:pt idx="588">
                  <c:v>-0.2</c:v>
                </c:pt>
                <c:pt idx="589">
                  <c:v>-0.2</c:v>
                </c:pt>
                <c:pt idx="590">
                  <c:v>-0.2</c:v>
                </c:pt>
                <c:pt idx="591">
                  <c:v>-0.2</c:v>
                </c:pt>
                <c:pt idx="592">
                  <c:v>-0.2</c:v>
                </c:pt>
                <c:pt idx="593">
                  <c:v>-0.2</c:v>
                </c:pt>
                <c:pt idx="594">
                  <c:v>-0.2</c:v>
                </c:pt>
                <c:pt idx="595">
                  <c:v>-0.2</c:v>
                </c:pt>
                <c:pt idx="596">
                  <c:v>-0.2</c:v>
                </c:pt>
                <c:pt idx="597">
                  <c:v>-0.2</c:v>
                </c:pt>
                <c:pt idx="598">
                  <c:v>-0.2</c:v>
                </c:pt>
                <c:pt idx="599">
                  <c:v>-0.2</c:v>
                </c:pt>
                <c:pt idx="600">
                  <c:v>-0.2</c:v>
                </c:pt>
                <c:pt idx="601">
                  <c:v>-0.2</c:v>
                </c:pt>
                <c:pt idx="602">
                  <c:v>-0.2</c:v>
                </c:pt>
                <c:pt idx="603">
                  <c:v>-0.2</c:v>
                </c:pt>
                <c:pt idx="604">
                  <c:v>-0.2</c:v>
                </c:pt>
                <c:pt idx="605">
                  <c:v>-0.2</c:v>
                </c:pt>
                <c:pt idx="606">
                  <c:v>-0.2</c:v>
                </c:pt>
                <c:pt idx="607">
                  <c:v>-0.2</c:v>
                </c:pt>
                <c:pt idx="608">
                  <c:v>-0.2</c:v>
                </c:pt>
                <c:pt idx="609">
                  <c:v>-0.2</c:v>
                </c:pt>
                <c:pt idx="610">
                  <c:v>-0.2</c:v>
                </c:pt>
                <c:pt idx="611">
                  <c:v>-0.2</c:v>
                </c:pt>
                <c:pt idx="612">
                  <c:v>-0.2</c:v>
                </c:pt>
                <c:pt idx="613">
                  <c:v>-0.2</c:v>
                </c:pt>
                <c:pt idx="614">
                  <c:v>-0.4</c:v>
                </c:pt>
                <c:pt idx="615">
                  <c:v>-0.4</c:v>
                </c:pt>
                <c:pt idx="616">
                  <c:v>-0.4</c:v>
                </c:pt>
                <c:pt idx="617">
                  <c:v>-0.4</c:v>
                </c:pt>
                <c:pt idx="618">
                  <c:v>-0.4</c:v>
                </c:pt>
                <c:pt idx="619">
                  <c:v>-0.4</c:v>
                </c:pt>
                <c:pt idx="620">
                  <c:v>-0.4</c:v>
                </c:pt>
                <c:pt idx="621">
                  <c:v>-0.4</c:v>
                </c:pt>
                <c:pt idx="622">
                  <c:v>-0.4</c:v>
                </c:pt>
                <c:pt idx="623">
                  <c:v>-0.4</c:v>
                </c:pt>
                <c:pt idx="624">
                  <c:v>-0.4</c:v>
                </c:pt>
                <c:pt idx="625">
                  <c:v>-0.4</c:v>
                </c:pt>
                <c:pt idx="626">
                  <c:v>-0.60000000000000064</c:v>
                </c:pt>
                <c:pt idx="627">
                  <c:v>-0.60000000000000064</c:v>
                </c:pt>
                <c:pt idx="628">
                  <c:v>-0.60000000000000064</c:v>
                </c:pt>
                <c:pt idx="629">
                  <c:v>-0.60000000000000064</c:v>
                </c:pt>
                <c:pt idx="630">
                  <c:v>-0.60000000000000064</c:v>
                </c:pt>
                <c:pt idx="631">
                  <c:v>-0.60000000000000064</c:v>
                </c:pt>
                <c:pt idx="632">
                  <c:v>-0.60000000000000064</c:v>
                </c:pt>
                <c:pt idx="633">
                  <c:v>-0.60000000000000064</c:v>
                </c:pt>
                <c:pt idx="634">
                  <c:v>-0.60000000000000064</c:v>
                </c:pt>
                <c:pt idx="635">
                  <c:v>-0.60000000000000064</c:v>
                </c:pt>
                <c:pt idx="636">
                  <c:v>-0.60000000000000064</c:v>
                </c:pt>
                <c:pt idx="637">
                  <c:v>-0.60000000000000064</c:v>
                </c:pt>
                <c:pt idx="638">
                  <c:v>-0.60000000000000064</c:v>
                </c:pt>
                <c:pt idx="639">
                  <c:v>-0.8</c:v>
                </c:pt>
                <c:pt idx="640">
                  <c:v>-0.8</c:v>
                </c:pt>
                <c:pt idx="641">
                  <c:v>-0.8</c:v>
                </c:pt>
                <c:pt idx="642">
                  <c:v>-0.8</c:v>
                </c:pt>
                <c:pt idx="643">
                  <c:v>-0.8</c:v>
                </c:pt>
                <c:pt idx="644">
                  <c:v>-0.8</c:v>
                </c:pt>
                <c:pt idx="645">
                  <c:v>-0.8</c:v>
                </c:pt>
                <c:pt idx="646">
                  <c:v>-0.8</c:v>
                </c:pt>
                <c:pt idx="647">
                  <c:v>-0.8</c:v>
                </c:pt>
                <c:pt idx="648">
                  <c:v>-0.8</c:v>
                </c:pt>
                <c:pt idx="649">
                  <c:v>-0.60000000000000064</c:v>
                </c:pt>
                <c:pt idx="650">
                  <c:v>-0.60000000000000064</c:v>
                </c:pt>
                <c:pt idx="651">
                  <c:v>-0.60000000000000064</c:v>
                </c:pt>
                <c:pt idx="652">
                  <c:v>-0.60000000000000064</c:v>
                </c:pt>
                <c:pt idx="653">
                  <c:v>-0.60000000000000064</c:v>
                </c:pt>
                <c:pt idx="654">
                  <c:v>-0.60000000000000064</c:v>
                </c:pt>
                <c:pt idx="655">
                  <c:v>-0.60000000000000064</c:v>
                </c:pt>
                <c:pt idx="656">
                  <c:v>-0.60000000000000064</c:v>
                </c:pt>
                <c:pt idx="657">
                  <c:v>-0.60000000000000064</c:v>
                </c:pt>
                <c:pt idx="658">
                  <c:v>-0.4</c:v>
                </c:pt>
                <c:pt idx="659">
                  <c:v>-0.4</c:v>
                </c:pt>
                <c:pt idx="660">
                  <c:v>-0.4</c:v>
                </c:pt>
                <c:pt idx="661">
                  <c:v>-0.4</c:v>
                </c:pt>
                <c:pt idx="662">
                  <c:v>-0.4</c:v>
                </c:pt>
                <c:pt idx="663">
                  <c:v>-0.2</c:v>
                </c:pt>
                <c:pt idx="664">
                  <c:v>-0.2</c:v>
                </c:pt>
                <c:pt idx="665">
                  <c:v>-0.2</c:v>
                </c:pt>
                <c:pt idx="666">
                  <c:v>-0.2</c:v>
                </c:pt>
                <c:pt idx="667">
                  <c:v>-0.2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0.2</c:v>
                </c:pt>
                <c:pt idx="673">
                  <c:v>0.2</c:v>
                </c:pt>
                <c:pt idx="674">
                  <c:v>0.2</c:v>
                </c:pt>
                <c:pt idx="675">
                  <c:v>0.2</c:v>
                </c:pt>
                <c:pt idx="676">
                  <c:v>0.4</c:v>
                </c:pt>
                <c:pt idx="677">
                  <c:v>0.4</c:v>
                </c:pt>
                <c:pt idx="678">
                  <c:v>0.4</c:v>
                </c:pt>
                <c:pt idx="679">
                  <c:v>0.4</c:v>
                </c:pt>
                <c:pt idx="680">
                  <c:v>0.60000000000000064</c:v>
                </c:pt>
                <c:pt idx="681">
                  <c:v>0.60000000000000064</c:v>
                </c:pt>
                <c:pt idx="682">
                  <c:v>0.60000000000000064</c:v>
                </c:pt>
                <c:pt idx="683">
                  <c:v>0.60000000000000064</c:v>
                </c:pt>
                <c:pt idx="684">
                  <c:v>0.60000000000000064</c:v>
                </c:pt>
                <c:pt idx="685">
                  <c:v>0.8</c:v>
                </c:pt>
                <c:pt idx="686">
                  <c:v>0.8</c:v>
                </c:pt>
                <c:pt idx="687">
                  <c:v>0.8</c:v>
                </c:pt>
                <c:pt idx="688">
                  <c:v>0.8</c:v>
                </c:pt>
                <c:pt idx="689">
                  <c:v>0.8</c:v>
                </c:pt>
                <c:pt idx="690">
                  <c:v>0.8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0.8</c:v>
                </c:pt>
                <c:pt idx="707">
                  <c:v>0.8</c:v>
                </c:pt>
                <c:pt idx="708">
                  <c:v>0.8</c:v>
                </c:pt>
                <c:pt idx="709">
                  <c:v>0.8</c:v>
                </c:pt>
                <c:pt idx="710">
                  <c:v>0.8</c:v>
                </c:pt>
                <c:pt idx="711">
                  <c:v>0.8</c:v>
                </c:pt>
                <c:pt idx="712">
                  <c:v>0.60000000000000064</c:v>
                </c:pt>
                <c:pt idx="713">
                  <c:v>0.60000000000000064</c:v>
                </c:pt>
                <c:pt idx="714">
                  <c:v>0.60000000000000064</c:v>
                </c:pt>
                <c:pt idx="715">
                  <c:v>0.60000000000000064</c:v>
                </c:pt>
                <c:pt idx="716">
                  <c:v>0.4</c:v>
                </c:pt>
                <c:pt idx="717">
                  <c:v>0.4</c:v>
                </c:pt>
                <c:pt idx="718">
                  <c:v>0.4</c:v>
                </c:pt>
                <c:pt idx="719">
                  <c:v>0.4</c:v>
                </c:pt>
                <c:pt idx="720">
                  <c:v>0.4</c:v>
                </c:pt>
                <c:pt idx="721">
                  <c:v>0.2</c:v>
                </c:pt>
                <c:pt idx="722">
                  <c:v>0.2</c:v>
                </c:pt>
                <c:pt idx="723">
                  <c:v>0.2</c:v>
                </c:pt>
                <c:pt idx="724">
                  <c:v>0.2</c:v>
                </c:pt>
                <c:pt idx="725">
                  <c:v>0.2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-0.2</c:v>
                </c:pt>
                <c:pt idx="734">
                  <c:v>-0.2</c:v>
                </c:pt>
                <c:pt idx="735">
                  <c:v>-0.2</c:v>
                </c:pt>
                <c:pt idx="736">
                  <c:v>-0.2</c:v>
                </c:pt>
                <c:pt idx="737">
                  <c:v>-0.2</c:v>
                </c:pt>
                <c:pt idx="738">
                  <c:v>-0.2</c:v>
                </c:pt>
                <c:pt idx="739">
                  <c:v>-0.2</c:v>
                </c:pt>
                <c:pt idx="740">
                  <c:v>-0.2</c:v>
                </c:pt>
                <c:pt idx="741">
                  <c:v>-0.2</c:v>
                </c:pt>
                <c:pt idx="742">
                  <c:v>-0.2</c:v>
                </c:pt>
                <c:pt idx="743">
                  <c:v>-0.2</c:v>
                </c:pt>
                <c:pt idx="744">
                  <c:v>-0.2</c:v>
                </c:pt>
                <c:pt idx="745">
                  <c:v>-0.2</c:v>
                </c:pt>
                <c:pt idx="746">
                  <c:v>-0.2</c:v>
                </c:pt>
                <c:pt idx="747">
                  <c:v>-0.2</c:v>
                </c:pt>
                <c:pt idx="748">
                  <c:v>-0.2</c:v>
                </c:pt>
                <c:pt idx="749">
                  <c:v>-0.2</c:v>
                </c:pt>
                <c:pt idx="750">
                  <c:v>-0.2</c:v>
                </c:pt>
                <c:pt idx="751">
                  <c:v>-0.2</c:v>
                </c:pt>
                <c:pt idx="752">
                  <c:v>-0.2</c:v>
                </c:pt>
                <c:pt idx="753">
                  <c:v>-0.2</c:v>
                </c:pt>
                <c:pt idx="754">
                  <c:v>-0.2</c:v>
                </c:pt>
                <c:pt idx="755">
                  <c:v>-0.2</c:v>
                </c:pt>
                <c:pt idx="756">
                  <c:v>-0.2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-0.2</c:v>
                </c:pt>
                <c:pt idx="800">
                  <c:v>-0.2</c:v>
                </c:pt>
                <c:pt idx="801">
                  <c:v>-0.2</c:v>
                </c:pt>
                <c:pt idx="802">
                  <c:v>-0.2</c:v>
                </c:pt>
                <c:pt idx="803">
                  <c:v>-0.2</c:v>
                </c:pt>
                <c:pt idx="804">
                  <c:v>-0.2</c:v>
                </c:pt>
                <c:pt idx="805">
                  <c:v>-0.2</c:v>
                </c:pt>
                <c:pt idx="806">
                  <c:v>-0.2</c:v>
                </c:pt>
                <c:pt idx="807">
                  <c:v>-0.2</c:v>
                </c:pt>
                <c:pt idx="808">
                  <c:v>-0.2</c:v>
                </c:pt>
                <c:pt idx="809">
                  <c:v>-0.2</c:v>
                </c:pt>
                <c:pt idx="810">
                  <c:v>-0.2</c:v>
                </c:pt>
                <c:pt idx="811">
                  <c:v>-0.2</c:v>
                </c:pt>
                <c:pt idx="812">
                  <c:v>-0.2</c:v>
                </c:pt>
                <c:pt idx="813">
                  <c:v>-0.2</c:v>
                </c:pt>
                <c:pt idx="814">
                  <c:v>-0.2</c:v>
                </c:pt>
                <c:pt idx="815">
                  <c:v>-0.2</c:v>
                </c:pt>
                <c:pt idx="816">
                  <c:v>-0.2</c:v>
                </c:pt>
                <c:pt idx="817">
                  <c:v>-0.2</c:v>
                </c:pt>
                <c:pt idx="818">
                  <c:v>-0.2</c:v>
                </c:pt>
                <c:pt idx="819">
                  <c:v>-0.2</c:v>
                </c:pt>
                <c:pt idx="820">
                  <c:v>-0.2</c:v>
                </c:pt>
                <c:pt idx="821">
                  <c:v>-0.2</c:v>
                </c:pt>
                <c:pt idx="822">
                  <c:v>-0.2</c:v>
                </c:pt>
                <c:pt idx="823">
                  <c:v>-0.2</c:v>
                </c:pt>
                <c:pt idx="824">
                  <c:v>-0.2</c:v>
                </c:pt>
                <c:pt idx="825">
                  <c:v>-0.2</c:v>
                </c:pt>
                <c:pt idx="826">
                  <c:v>-0.2</c:v>
                </c:pt>
                <c:pt idx="827">
                  <c:v>-0.2</c:v>
                </c:pt>
                <c:pt idx="828">
                  <c:v>-0.2</c:v>
                </c:pt>
                <c:pt idx="829">
                  <c:v>-0.2</c:v>
                </c:pt>
                <c:pt idx="830">
                  <c:v>-0.2</c:v>
                </c:pt>
                <c:pt idx="831">
                  <c:v>-0.2</c:v>
                </c:pt>
                <c:pt idx="832">
                  <c:v>-0.2</c:v>
                </c:pt>
                <c:pt idx="833">
                  <c:v>-0.2</c:v>
                </c:pt>
                <c:pt idx="834">
                  <c:v>-0.2</c:v>
                </c:pt>
                <c:pt idx="835">
                  <c:v>-0.2</c:v>
                </c:pt>
                <c:pt idx="836">
                  <c:v>-0.2</c:v>
                </c:pt>
                <c:pt idx="837">
                  <c:v>-0.2</c:v>
                </c:pt>
                <c:pt idx="838">
                  <c:v>-0.2</c:v>
                </c:pt>
                <c:pt idx="839">
                  <c:v>-0.2</c:v>
                </c:pt>
                <c:pt idx="840">
                  <c:v>-0.2</c:v>
                </c:pt>
                <c:pt idx="841">
                  <c:v>-0.2</c:v>
                </c:pt>
                <c:pt idx="842">
                  <c:v>-0.2</c:v>
                </c:pt>
                <c:pt idx="843">
                  <c:v>-0.2</c:v>
                </c:pt>
                <c:pt idx="844">
                  <c:v>-0.2</c:v>
                </c:pt>
                <c:pt idx="845">
                  <c:v>-0.2</c:v>
                </c:pt>
                <c:pt idx="846">
                  <c:v>-0.2</c:v>
                </c:pt>
                <c:pt idx="847">
                  <c:v>-0.2</c:v>
                </c:pt>
                <c:pt idx="848">
                  <c:v>-0.2</c:v>
                </c:pt>
                <c:pt idx="849">
                  <c:v>-0.2</c:v>
                </c:pt>
                <c:pt idx="850">
                  <c:v>-0.2</c:v>
                </c:pt>
                <c:pt idx="851">
                  <c:v>-0.2</c:v>
                </c:pt>
                <c:pt idx="852">
                  <c:v>-0.2</c:v>
                </c:pt>
                <c:pt idx="853">
                  <c:v>-0.2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0.2</c:v>
                </c:pt>
                <c:pt idx="876">
                  <c:v>0.2</c:v>
                </c:pt>
                <c:pt idx="877">
                  <c:v>0.2</c:v>
                </c:pt>
                <c:pt idx="878">
                  <c:v>0.2</c:v>
                </c:pt>
                <c:pt idx="879">
                  <c:v>0.2</c:v>
                </c:pt>
                <c:pt idx="880">
                  <c:v>0.2</c:v>
                </c:pt>
                <c:pt idx="881">
                  <c:v>0.2</c:v>
                </c:pt>
                <c:pt idx="882">
                  <c:v>0.2</c:v>
                </c:pt>
                <c:pt idx="883">
                  <c:v>0.2</c:v>
                </c:pt>
                <c:pt idx="884">
                  <c:v>0.2</c:v>
                </c:pt>
                <c:pt idx="885">
                  <c:v>0.2</c:v>
                </c:pt>
                <c:pt idx="886">
                  <c:v>0.2</c:v>
                </c:pt>
                <c:pt idx="887">
                  <c:v>0.2</c:v>
                </c:pt>
                <c:pt idx="888">
                  <c:v>0.2</c:v>
                </c:pt>
                <c:pt idx="889">
                  <c:v>0.2</c:v>
                </c:pt>
                <c:pt idx="890">
                  <c:v>0.2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-0.2</c:v>
                </c:pt>
                <c:pt idx="913">
                  <c:v>-0.2</c:v>
                </c:pt>
                <c:pt idx="914">
                  <c:v>-0.2</c:v>
                </c:pt>
                <c:pt idx="915">
                  <c:v>-0.2</c:v>
                </c:pt>
                <c:pt idx="916">
                  <c:v>-0.2</c:v>
                </c:pt>
                <c:pt idx="917">
                  <c:v>-0.2</c:v>
                </c:pt>
                <c:pt idx="918">
                  <c:v>-0.2</c:v>
                </c:pt>
                <c:pt idx="919">
                  <c:v>-0.2</c:v>
                </c:pt>
                <c:pt idx="920">
                  <c:v>-0.2</c:v>
                </c:pt>
                <c:pt idx="921">
                  <c:v>-0.2</c:v>
                </c:pt>
                <c:pt idx="922">
                  <c:v>-0.2</c:v>
                </c:pt>
                <c:pt idx="923">
                  <c:v>-0.2</c:v>
                </c:pt>
                <c:pt idx="924">
                  <c:v>-0.2</c:v>
                </c:pt>
                <c:pt idx="925">
                  <c:v>-0.2</c:v>
                </c:pt>
                <c:pt idx="926">
                  <c:v>-0.2</c:v>
                </c:pt>
                <c:pt idx="927">
                  <c:v>-0.2</c:v>
                </c:pt>
                <c:pt idx="928">
                  <c:v>-0.2</c:v>
                </c:pt>
                <c:pt idx="929">
                  <c:v>-0.2</c:v>
                </c:pt>
                <c:pt idx="930">
                  <c:v>-0.2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0.2</c:v>
                </c:pt>
                <c:pt idx="951">
                  <c:v>0.2</c:v>
                </c:pt>
                <c:pt idx="952">
                  <c:v>0.2</c:v>
                </c:pt>
                <c:pt idx="953">
                  <c:v>0.2</c:v>
                </c:pt>
                <c:pt idx="954">
                  <c:v>0.2</c:v>
                </c:pt>
                <c:pt idx="955">
                  <c:v>0.2</c:v>
                </c:pt>
                <c:pt idx="956">
                  <c:v>0.2</c:v>
                </c:pt>
                <c:pt idx="957">
                  <c:v>0.2</c:v>
                </c:pt>
                <c:pt idx="958">
                  <c:v>0.2</c:v>
                </c:pt>
                <c:pt idx="959">
                  <c:v>0.2</c:v>
                </c:pt>
                <c:pt idx="960">
                  <c:v>0.2</c:v>
                </c:pt>
                <c:pt idx="961">
                  <c:v>0.2</c:v>
                </c:pt>
                <c:pt idx="962">
                  <c:v>0.2</c:v>
                </c:pt>
                <c:pt idx="963">
                  <c:v>0.2</c:v>
                </c:pt>
                <c:pt idx="964">
                  <c:v>0.2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0.2</c:v>
                </c:pt>
                <c:pt idx="999">
                  <c:v>0.2</c:v>
                </c:pt>
                <c:pt idx="1000">
                  <c:v>0.2</c:v>
                </c:pt>
                <c:pt idx="1001">
                  <c:v>0.2</c:v>
                </c:pt>
                <c:pt idx="1002">
                  <c:v>0.2</c:v>
                </c:pt>
                <c:pt idx="1003">
                  <c:v>0.2</c:v>
                </c:pt>
                <c:pt idx="1004">
                  <c:v>0.2</c:v>
                </c:pt>
                <c:pt idx="1005">
                  <c:v>0.2</c:v>
                </c:pt>
                <c:pt idx="1006">
                  <c:v>0.2</c:v>
                </c:pt>
                <c:pt idx="1007">
                  <c:v>0.4</c:v>
                </c:pt>
                <c:pt idx="1008">
                  <c:v>0.4</c:v>
                </c:pt>
                <c:pt idx="1009">
                  <c:v>0.4</c:v>
                </c:pt>
                <c:pt idx="1010">
                  <c:v>0.4</c:v>
                </c:pt>
                <c:pt idx="1011">
                  <c:v>0.4</c:v>
                </c:pt>
                <c:pt idx="1012">
                  <c:v>0.4</c:v>
                </c:pt>
                <c:pt idx="1013">
                  <c:v>0.4</c:v>
                </c:pt>
                <c:pt idx="1014">
                  <c:v>0.4</c:v>
                </c:pt>
                <c:pt idx="1015">
                  <c:v>0.60000000000000064</c:v>
                </c:pt>
                <c:pt idx="1016">
                  <c:v>0.60000000000000064</c:v>
                </c:pt>
                <c:pt idx="1017">
                  <c:v>0.60000000000000064</c:v>
                </c:pt>
                <c:pt idx="1018">
                  <c:v>0.60000000000000064</c:v>
                </c:pt>
                <c:pt idx="1019">
                  <c:v>0.60000000000000064</c:v>
                </c:pt>
                <c:pt idx="1020">
                  <c:v>0.60000000000000064</c:v>
                </c:pt>
                <c:pt idx="1021">
                  <c:v>0.60000000000000064</c:v>
                </c:pt>
                <c:pt idx="1022">
                  <c:v>0.60000000000000064</c:v>
                </c:pt>
                <c:pt idx="1023">
                  <c:v>0.60000000000000064</c:v>
                </c:pt>
                <c:pt idx="1024">
                  <c:v>0.8</c:v>
                </c:pt>
                <c:pt idx="1025">
                  <c:v>0.8</c:v>
                </c:pt>
                <c:pt idx="1026">
                  <c:v>0.8</c:v>
                </c:pt>
                <c:pt idx="1027">
                  <c:v>0.8</c:v>
                </c:pt>
                <c:pt idx="1028">
                  <c:v>0.8</c:v>
                </c:pt>
                <c:pt idx="1029">
                  <c:v>0.8</c:v>
                </c:pt>
                <c:pt idx="1030">
                  <c:v>0.8</c:v>
                </c:pt>
                <c:pt idx="1031">
                  <c:v>0.8</c:v>
                </c:pt>
                <c:pt idx="1032">
                  <c:v>0.8</c:v>
                </c:pt>
                <c:pt idx="1033">
                  <c:v>0.8</c:v>
                </c:pt>
                <c:pt idx="1034">
                  <c:v>0.8</c:v>
                </c:pt>
                <c:pt idx="1035">
                  <c:v>0.8</c:v>
                </c:pt>
                <c:pt idx="1036">
                  <c:v>0.8</c:v>
                </c:pt>
                <c:pt idx="1037">
                  <c:v>0.8</c:v>
                </c:pt>
                <c:pt idx="1038">
                  <c:v>0.8</c:v>
                </c:pt>
                <c:pt idx="1039">
                  <c:v>0.8</c:v>
                </c:pt>
                <c:pt idx="1040">
                  <c:v>0.8</c:v>
                </c:pt>
                <c:pt idx="1041">
                  <c:v>0.8</c:v>
                </c:pt>
                <c:pt idx="1042">
                  <c:v>0.8</c:v>
                </c:pt>
                <c:pt idx="1043">
                  <c:v>0.8</c:v>
                </c:pt>
                <c:pt idx="1044">
                  <c:v>0.8</c:v>
                </c:pt>
                <c:pt idx="1045">
                  <c:v>0.8</c:v>
                </c:pt>
                <c:pt idx="1046">
                  <c:v>0.8</c:v>
                </c:pt>
                <c:pt idx="1047">
                  <c:v>0.60000000000000064</c:v>
                </c:pt>
                <c:pt idx="1048">
                  <c:v>0.60000000000000064</c:v>
                </c:pt>
                <c:pt idx="1049">
                  <c:v>0.60000000000000064</c:v>
                </c:pt>
                <c:pt idx="1050">
                  <c:v>0.60000000000000064</c:v>
                </c:pt>
                <c:pt idx="1051">
                  <c:v>0.60000000000000064</c:v>
                </c:pt>
                <c:pt idx="1052">
                  <c:v>0.60000000000000064</c:v>
                </c:pt>
                <c:pt idx="1053">
                  <c:v>0.60000000000000064</c:v>
                </c:pt>
                <c:pt idx="1054">
                  <c:v>0.60000000000000064</c:v>
                </c:pt>
                <c:pt idx="1055">
                  <c:v>0.4</c:v>
                </c:pt>
                <c:pt idx="1056">
                  <c:v>0.4</c:v>
                </c:pt>
                <c:pt idx="1057">
                  <c:v>0.4</c:v>
                </c:pt>
                <c:pt idx="1058">
                  <c:v>0.4</c:v>
                </c:pt>
                <c:pt idx="1059">
                  <c:v>0.4</c:v>
                </c:pt>
                <c:pt idx="1060">
                  <c:v>0.4</c:v>
                </c:pt>
                <c:pt idx="1061">
                  <c:v>0.4</c:v>
                </c:pt>
                <c:pt idx="1062">
                  <c:v>0.4</c:v>
                </c:pt>
                <c:pt idx="1063">
                  <c:v>0.2</c:v>
                </c:pt>
                <c:pt idx="1064">
                  <c:v>0.2</c:v>
                </c:pt>
                <c:pt idx="1065">
                  <c:v>0.2</c:v>
                </c:pt>
                <c:pt idx="1066">
                  <c:v>0.2</c:v>
                </c:pt>
                <c:pt idx="1067">
                  <c:v>0.2</c:v>
                </c:pt>
                <c:pt idx="1068">
                  <c:v>0.2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-0.2</c:v>
                </c:pt>
                <c:pt idx="1078">
                  <c:v>-0.2</c:v>
                </c:pt>
                <c:pt idx="1079">
                  <c:v>-0.2</c:v>
                </c:pt>
                <c:pt idx="1080">
                  <c:v>-0.2</c:v>
                </c:pt>
                <c:pt idx="1081">
                  <c:v>-0.2</c:v>
                </c:pt>
                <c:pt idx="1082">
                  <c:v>-0.2</c:v>
                </c:pt>
                <c:pt idx="1083">
                  <c:v>-0.2</c:v>
                </c:pt>
                <c:pt idx="1084">
                  <c:v>-0.2</c:v>
                </c:pt>
                <c:pt idx="1085">
                  <c:v>-0.2</c:v>
                </c:pt>
                <c:pt idx="1086">
                  <c:v>-0.2</c:v>
                </c:pt>
                <c:pt idx="1087">
                  <c:v>-0.2</c:v>
                </c:pt>
                <c:pt idx="1088">
                  <c:v>-0.2</c:v>
                </c:pt>
                <c:pt idx="1089">
                  <c:v>-0.4</c:v>
                </c:pt>
                <c:pt idx="1090">
                  <c:v>-0.4</c:v>
                </c:pt>
                <c:pt idx="1091">
                  <c:v>-0.4</c:v>
                </c:pt>
                <c:pt idx="1092">
                  <c:v>-0.4</c:v>
                </c:pt>
                <c:pt idx="1093">
                  <c:v>-0.4</c:v>
                </c:pt>
                <c:pt idx="1094">
                  <c:v>-0.4</c:v>
                </c:pt>
                <c:pt idx="1095">
                  <c:v>-0.4</c:v>
                </c:pt>
                <c:pt idx="1096">
                  <c:v>-0.4</c:v>
                </c:pt>
                <c:pt idx="1097">
                  <c:v>-0.4</c:v>
                </c:pt>
                <c:pt idx="1098">
                  <c:v>-0.4</c:v>
                </c:pt>
                <c:pt idx="1099">
                  <c:v>-0.4</c:v>
                </c:pt>
                <c:pt idx="1100">
                  <c:v>-0.4</c:v>
                </c:pt>
                <c:pt idx="1101">
                  <c:v>-0.4</c:v>
                </c:pt>
                <c:pt idx="1102">
                  <c:v>-0.4</c:v>
                </c:pt>
                <c:pt idx="1103">
                  <c:v>-0.4</c:v>
                </c:pt>
                <c:pt idx="1104">
                  <c:v>-0.4</c:v>
                </c:pt>
                <c:pt idx="1105">
                  <c:v>-0.4</c:v>
                </c:pt>
                <c:pt idx="1106">
                  <c:v>-0.4</c:v>
                </c:pt>
                <c:pt idx="1107">
                  <c:v>-0.4</c:v>
                </c:pt>
                <c:pt idx="1108">
                  <c:v>-0.4</c:v>
                </c:pt>
                <c:pt idx="1109">
                  <c:v>-0.4</c:v>
                </c:pt>
                <c:pt idx="1110">
                  <c:v>-0.4</c:v>
                </c:pt>
                <c:pt idx="1111">
                  <c:v>-0.4</c:v>
                </c:pt>
                <c:pt idx="1112">
                  <c:v>-0.4</c:v>
                </c:pt>
                <c:pt idx="1113">
                  <c:v>-0.4</c:v>
                </c:pt>
                <c:pt idx="1114">
                  <c:v>-0.4</c:v>
                </c:pt>
                <c:pt idx="1115">
                  <c:v>-0.4</c:v>
                </c:pt>
                <c:pt idx="1116">
                  <c:v>-0.4</c:v>
                </c:pt>
                <c:pt idx="1117">
                  <c:v>-0.4</c:v>
                </c:pt>
                <c:pt idx="1118">
                  <c:v>-0.4</c:v>
                </c:pt>
                <c:pt idx="1119">
                  <c:v>-0.4</c:v>
                </c:pt>
                <c:pt idx="1120">
                  <c:v>-0.4</c:v>
                </c:pt>
                <c:pt idx="1121">
                  <c:v>-0.4</c:v>
                </c:pt>
                <c:pt idx="1122">
                  <c:v>-0.4</c:v>
                </c:pt>
                <c:pt idx="1123">
                  <c:v>-0.4</c:v>
                </c:pt>
                <c:pt idx="1124">
                  <c:v>-0.4</c:v>
                </c:pt>
                <c:pt idx="1125">
                  <c:v>-0.4</c:v>
                </c:pt>
                <c:pt idx="1126">
                  <c:v>-0.4</c:v>
                </c:pt>
                <c:pt idx="1127">
                  <c:v>-0.4</c:v>
                </c:pt>
                <c:pt idx="1128">
                  <c:v>-0.4</c:v>
                </c:pt>
                <c:pt idx="1129">
                  <c:v>-0.4</c:v>
                </c:pt>
                <c:pt idx="1130">
                  <c:v>-0.4</c:v>
                </c:pt>
                <c:pt idx="1131">
                  <c:v>-0.4</c:v>
                </c:pt>
                <c:pt idx="1132">
                  <c:v>-0.4</c:v>
                </c:pt>
                <c:pt idx="1133">
                  <c:v>-0.4</c:v>
                </c:pt>
                <c:pt idx="1134">
                  <c:v>-0.4</c:v>
                </c:pt>
                <c:pt idx="1135">
                  <c:v>-0.4</c:v>
                </c:pt>
                <c:pt idx="1136">
                  <c:v>-0.4</c:v>
                </c:pt>
                <c:pt idx="1137">
                  <c:v>-0.4</c:v>
                </c:pt>
                <c:pt idx="1138">
                  <c:v>-0.4</c:v>
                </c:pt>
                <c:pt idx="1139">
                  <c:v>-0.4</c:v>
                </c:pt>
                <c:pt idx="1140">
                  <c:v>-0.4</c:v>
                </c:pt>
                <c:pt idx="1141">
                  <c:v>-0.4</c:v>
                </c:pt>
                <c:pt idx="1142">
                  <c:v>-0.4</c:v>
                </c:pt>
                <c:pt idx="1143">
                  <c:v>-0.4</c:v>
                </c:pt>
                <c:pt idx="1144">
                  <c:v>-0.4</c:v>
                </c:pt>
                <c:pt idx="1145">
                  <c:v>-0.4</c:v>
                </c:pt>
                <c:pt idx="1146">
                  <c:v>-0.4</c:v>
                </c:pt>
                <c:pt idx="1147">
                  <c:v>-0.4</c:v>
                </c:pt>
                <c:pt idx="1148">
                  <c:v>-0.4</c:v>
                </c:pt>
                <c:pt idx="1149">
                  <c:v>-0.60000000000000064</c:v>
                </c:pt>
                <c:pt idx="1150">
                  <c:v>-0.60000000000000064</c:v>
                </c:pt>
                <c:pt idx="1151">
                  <c:v>-0.60000000000000064</c:v>
                </c:pt>
                <c:pt idx="1152">
                  <c:v>-0.60000000000000064</c:v>
                </c:pt>
                <c:pt idx="1153">
                  <c:v>-0.60000000000000064</c:v>
                </c:pt>
                <c:pt idx="1154">
                  <c:v>-0.60000000000000064</c:v>
                </c:pt>
                <c:pt idx="1155">
                  <c:v>-0.60000000000000064</c:v>
                </c:pt>
                <c:pt idx="1156">
                  <c:v>-0.60000000000000064</c:v>
                </c:pt>
                <c:pt idx="1157">
                  <c:v>-0.60000000000000064</c:v>
                </c:pt>
                <c:pt idx="1158">
                  <c:v>-0.60000000000000064</c:v>
                </c:pt>
                <c:pt idx="1159">
                  <c:v>-0.60000000000000064</c:v>
                </c:pt>
                <c:pt idx="1160">
                  <c:v>-0.60000000000000064</c:v>
                </c:pt>
                <c:pt idx="1161">
                  <c:v>-0.60000000000000064</c:v>
                </c:pt>
                <c:pt idx="1162">
                  <c:v>-0.60000000000000064</c:v>
                </c:pt>
                <c:pt idx="1163">
                  <c:v>-0.60000000000000064</c:v>
                </c:pt>
                <c:pt idx="1164">
                  <c:v>-0.60000000000000064</c:v>
                </c:pt>
                <c:pt idx="1165">
                  <c:v>-0.60000000000000064</c:v>
                </c:pt>
                <c:pt idx="1166">
                  <c:v>-0.60000000000000064</c:v>
                </c:pt>
                <c:pt idx="1167">
                  <c:v>-0.60000000000000064</c:v>
                </c:pt>
                <c:pt idx="1168">
                  <c:v>-0.60000000000000064</c:v>
                </c:pt>
                <c:pt idx="1169">
                  <c:v>-0.60000000000000064</c:v>
                </c:pt>
                <c:pt idx="1170">
                  <c:v>-0.60000000000000064</c:v>
                </c:pt>
                <c:pt idx="1171">
                  <c:v>-0.60000000000000064</c:v>
                </c:pt>
                <c:pt idx="1172">
                  <c:v>-0.60000000000000064</c:v>
                </c:pt>
                <c:pt idx="1173">
                  <c:v>-0.60000000000000064</c:v>
                </c:pt>
                <c:pt idx="1174">
                  <c:v>-0.60000000000000064</c:v>
                </c:pt>
                <c:pt idx="1175">
                  <c:v>-0.60000000000000064</c:v>
                </c:pt>
                <c:pt idx="1176">
                  <c:v>-0.60000000000000064</c:v>
                </c:pt>
                <c:pt idx="1177">
                  <c:v>-0.60000000000000064</c:v>
                </c:pt>
                <c:pt idx="1178">
                  <c:v>-0.4</c:v>
                </c:pt>
                <c:pt idx="1179">
                  <c:v>-0.4</c:v>
                </c:pt>
                <c:pt idx="1180">
                  <c:v>-0.4</c:v>
                </c:pt>
                <c:pt idx="1181">
                  <c:v>-0.4</c:v>
                </c:pt>
                <c:pt idx="1182">
                  <c:v>-0.4</c:v>
                </c:pt>
                <c:pt idx="1183">
                  <c:v>-0.4</c:v>
                </c:pt>
                <c:pt idx="1184">
                  <c:v>-0.4</c:v>
                </c:pt>
                <c:pt idx="1185">
                  <c:v>-0.4</c:v>
                </c:pt>
                <c:pt idx="1186">
                  <c:v>-0.4</c:v>
                </c:pt>
                <c:pt idx="1187">
                  <c:v>-0.2</c:v>
                </c:pt>
                <c:pt idx="1188">
                  <c:v>-0.2</c:v>
                </c:pt>
                <c:pt idx="1189">
                  <c:v>-0.2</c:v>
                </c:pt>
                <c:pt idx="1190">
                  <c:v>-0.2</c:v>
                </c:pt>
                <c:pt idx="1191">
                  <c:v>-0.2</c:v>
                </c:pt>
                <c:pt idx="1192">
                  <c:v>-0.2</c:v>
                </c:pt>
                <c:pt idx="1193">
                  <c:v>-0.2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0.2</c:v>
                </c:pt>
                <c:pt idx="1201">
                  <c:v>0.2</c:v>
                </c:pt>
                <c:pt idx="1202">
                  <c:v>0.2</c:v>
                </c:pt>
                <c:pt idx="1203">
                  <c:v>0.2</c:v>
                </c:pt>
                <c:pt idx="1204">
                  <c:v>0.2</c:v>
                </c:pt>
                <c:pt idx="1205">
                  <c:v>0.2</c:v>
                </c:pt>
                <c:pt idx="1206">
                  <c:v>0.4</c:v>
                </c:pt>
                <c:pt idx="1207">
                  <c:v>0.4</c:v>
                </c:pt>
                <c:pt idx="1208">
                  <c:v>0.4</c:v>
                </c:pt>
                <c:pt idx="1209">
                  <c:v>0.4</c:v>
                </c:pt>
                <c:pt idx="1210">
                  <c:v>0.4</c:v>
                </c:pt>
                <c:pt idx="1211">
                  <c:v>0.4</c:v>
                </c:pt>
                <c:pt idx="1212">
                  <c:v>0.4</c:v>
                </c:pt>
                <c:pt idx="1213">
                  <c:v>0.4</c:v>
                </c:pt>
                <c:pt idx="1214">
                  <c:v>0.60000000000000064</c:v>
                </c:pt>
                <c:pt idx="1215">
                  <c:v>0.60000000000000064</c:v>
                </c:pt>
                <c:pt idx="1216">
                  <c:v>0.60000000000000064</c:v>
                </c:pt>
                <c:pt idx="1217">
                  <c:v>0.60000000000000064</c:v>
                </c:pt>
                <c:pt idx="1218">
                  <c:v>0.60000000000000064</c:v>
                </c:pt>
                <c:pt idx="1219">
                  <c:v>0.60000000000000064</c:v>
                </c:pt>
                <c:pt idx="1220">
                  <c:v>0.60000000000000064</c:v>
                </c:pt>
                <c:pt idx="1221">
                  <c:v>0.60000000000000064</c:v>
                </c:pt>
                <c:pt idx="1222">
                  <c:v>0.60000000000000064</c:v>
                </c:pt>
                <c:pt idx="1223">
                  <c:v>0.60000000000000064</c:v>
                </c:pt>
                <c:pt idx="1224">
                  <c:v>0.60000000000000064</c:v>
                </c:pt>
                <c:pt idx="1225">
                  <c:v>0.8</c:v>
                </c:pt>
                <c:pt idx="1226">
                  <c:v>0.8</c:v>
                </c:pt>
                <c:pt idx="1227">
                  <c:v>0.8</c:v>
                </c:pt>
                <c:pt idx="1228">
                  <c:v>0.8</c:v>
                </c:pt>
                <c:pt idx="1229">
                  <c:v>0.8</c:v>
                </c:pt>
                <c:pt idx="1230">
                  <c:v>0.60000000000000064</c:v>
                </c:pt>
                <c:pt idx="1231">
                  <c:v>0.60000000000000064</c:v>
                </c:pt>
                <c:pt idx="1232">
                  <c:v>0.60000000000000064</c:v>
                </c:pt>
                <c:pt idx="1233">
                  <c:v>0.60000000000000064</c:v>
                </c:pt>
                <c:pt idx="1234">
                  <c:v>0.60000000000000064</c:v>
                </c:pt>
                <c:pt idx="1235">
                  <c:v>0.60000000000000064</c:v>
                </c:pt>
                <c:pt idx="1236">
                  <c:v>0.60000000000000064</c:v>
                </c:pt>
                <c:pt idx="1237">
                  <c:v>0.60000000000000064</c:v>
                </c:pt>
                <c:pt idx="1238">
                  <c:v>0.60000000000000064</c:v>
                </c:pt>
                <c:pt idx="1239">
                  <c:v>0.60000000000000064</c:v>
                </c:pt>
                <c:pt idx="1240">
                  <c:v>0.60000000000000064</c:v>
                </c:pt>
                <c:pt idx="1241">
                  <c:v>0.60000000000000064</c:v>
                </c:pt>
                <c:pt idx="1242">
                  <c:v>0.60000000000000064</c:v>
                </c:pt>
                <c:pt idx="1243">
                  <c:v>0.4</c:v>
                </c:pt>
                <c:pt idx="1244">
                  <c:v>0.4</c:v>
                </c:pt>
                <c:pt idx="1245">
                  <c:v>0.4</c:v>
                </c:pt>
                <c:pt idx="1246">
                  <c:v>0.4</c:v>
                </c:pt>
                <c:pt idx="1247">
                  <c:v>0.4</c:v>
                </c:pt>
                <c:pt idx="1248">
                  <c:v>0.4</c:v>
                </c:pt>
                <c:pt idx="1249">
                  <c:v>0.4</c:v>
                </c:pt>
                <c:pt idx="1250">
                  <c:v>0.4</c:v>
                </c:pt>
                <c:pt idx="1251">
                  <c:v>0.4</c:v>
                </c:pt>
                <c:pt idx="1252">
                  <c:v>0.2</c:v>
                </c:pt>
                <c:pt idx="1253">
                  <c:v>0.2</c:v>
                </c:pt>
                <c:pt idx="1254">
                  <c:v>0.2</c:v>
                </c:pt>
                <c:pt idx="1255">
                  <c:v>0.2</c:v>
                </c:pt>
                <c:pt idx="1256">
                  <c:v>0.2</c:v>
                </c:pt>
                <c:pt idx="1257">
                  <c:v>0.2</c:v>
                </c:pt>
                <c:pt idx="1258">
                  <c:v>0.2</c:v>
                </c:pt>
                <c:pt idx="1259">
                  <c:v>0.2</c:v>
                </c:pt>
                <c:pt idx="1260">
                  <c:v>0.2</c:v>
                </c:pt>
                <c:pt idx="1261">
                  <c:v>0.2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0.2</c:v>
                </c:pt>
                <c:pt idx="1295">
                  <c:v>0.2</c:v>
                </c:pt>
                <c:pt idx="1296">
                  <c:v>0.2</c:v>
                </c:pt>
                <c:pt idx="1297">
                  <c:v>0.2</c:v>
                </c:pt>
                <c:pt idx="1298">
                  <c:v>0.2</c:v>
                </c:pt>
                <c:pt idx="1299">
                  <c:v>0.2</c:v>
                </c:pt>
                <c:pt idx="1300">
                  <c:v>0.2</c:v>
                </c:pt>
                <c:pt idx="1301">
                  <c:v>0.2</c:v>
                </c:pt>
                <c:pt idx="1302">
                  <c:v>0.2</c:v>
                </c:pt>
                <c:pt idx="1303">
                  <c:v>0.2</c:v>
                </c:pt>
                <c:pt idx="1304">
                  <c:v>0.2</c:v>
                </c:pt>
                <c:pt idx="1305">
                  <c:v>0.2</c:v>
                </c:pt>
                <c:pt idx="1306">
                  <c:v>0.2</c:v>
                </c:pt>
                <c:pt idx="1307">
                  <c:v>0.2</c:v>
                </c:pt>
                <c:pt idx="1308">
                  <c:v>0.2</c:v>
                </c:pt>
                <c:pt idx="1309">
                  <c:v>0.2</c:v>
                </c:pt>
                <c:pt idx="1310">
                  <c:v>0.2</c:v>
                </c:pt>
                <c:pt idx="1311">
                  <c:v>0.2</c:v>
                </c:pt>
                <c:pt idx="1312">
                  <c:v>0.2</c:v>
                </c:pt>
                <c:pt idx="1313">
                  <c:v>0.2</c:v>
                </c:pt>
                <c:pt idx="1314">
                  <c:v>0.2</c:v>
                </c:pt>
                <c:pt idx="1315">
                  <c:v>0.2</c:v>
                </c:pt>
                <c:pt idx="1316">
                  <c:v>0.2</c:v>
                </c:pt>
                <c:pt idx="1317">
                  <c:v>0.2</c:v>
                </c:pt>
                <c:pt idx="1318">
                  <c:v>0.2</c:v>
                </c:pt>
                <c:pt idx="1319">
                  <c:v>0.2</c:v>
                </c:pt>
                <c:pt idx="1320">
                  <c:v>0.2</c:v>
                </c:pt>
                <c:pt idx="1321">
                  <c:v>0.2</c:v>
                </c:pt>
                <c:pt idx="1322">
                  <c:v>0.2</c:v>
                </c:pt>
                <c:pt idx="1323">
                  <c:v>0.2</c:v>
                </c:pt>
                <c:pt idx="1324">
                  <c:v>0.2</c:v>
                </c:pt>
                <c:pt idx="1325">
                  <c:v>0.2</c:v>
                </c:pt>
                <c:pt idx="1326">
                  <c:v>0.2</c:v>
                </c:pt>
                <c:pt idx="1327">
                  <c:v>0.2</c:v>
                </c:pt>
                <c:pt idx="1328">
                  <c:v>0.2</c:v>
                </c:pt>
                <c:pt idx="1329">
                  <c:v>0.2</c:v>
                </c:pt>
                <c:pt idx="1330">
                  <c:v>0.2</c:v>
                </c:pt>
                <c:pt idx="1331">
                  <c:v>0.2</c:v>
                </c:pt>
                <c:pt idx="1332">
                  <c:v>0.2</c:v>
                </c:pt>
                <c:pt idx="1333">
                  <c:v>0.2</c:v>
                </c:pt>
                <c:pt idx="1334">
                  <c:v>0.2</c:v>
                </c:pt>
                <c:pt idx="1335">
                  <c:v>0.2</c:v>
                </c:pt>
                <c:pt idx="1336">
                  <c:v>0.2</c:v>
                </c:pt>
                <c:pt idx="1337">
                  <c:v>0.2</c:v>
                </c:pt>
                <c:pt idx="1338">
                  <c:v>0.2</c:v>
                </c:pt>
                <c:pt idx="1339">
                  <c:v>0.2</c:v>
                </c:pt>
                <c:pt idx="1340">
                  <c:v>0.2</c:v>
                </c:pt>
                <c:pt idx="1341">
                  <c:v>0.2</c:v>
                </c:pt>
                <c:pt idx="1342">
                  <c:v>0.2</c:v>
                </c:pt>
                <c:pt idx="1343">
                  <c:v>0.2</c:v>
                </c:pt>
                <c:pt idx="1344">
                  <c:v>0.2</c:v>
                </c:pt>
                <c:pt idx="1345">
                  <c:v>0.2</c:v>
                </c:pt>
                <c:pt idx="1346">
                  <c:v>0.2</c:v>
                </c:pt>
                <c:pt idx="1347">
                  <c:v>0.2</c:v>
                </c:pt>
                <c:pt idx="1348">
                  <c:v>0.2</c:v>
                </c:pt>
                <c:pt idx="1349">
                  <c:v>0.2</c:v>
                </c:pt>
                <c:pt idx="1350">
                  <c:v>0.2</c:v>
                </c:pt>
                <c:pt idx="1351">
                  <c:v>0.2</c:v>
                </c:pt>
                <c:pt idx="1352">
                  <c:v>0.2</c:v>
                </c:pt>
                <c:pt idx="1353">
                  <c:v>0.2</c:v>
                </c:pt>
                <c:pt idx="1354">
                  <c:v>0.2</c:v>
                </c:pt>
                <c:pt idx="1355">
                  <c:v>0.2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0.2</c:v>
                </c:pt>
                <c:pt idx="1386">
                  <c:v>0.2</c:v>
                </c:pt>
                <c:pt idx="1387">
                  <c:v>0.2</c:v>
                </c:pt>
                <c:pt idx="1388">
                  <c:v>0.2</c:v>
                </c:pt>
                <c:pt idx="1389">
                  <c:v>0.2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0.4</c:v>
                </c:pt>
                <c:pt idx="1394">
                  <c:v>0.4</c:v>
                </c:pt>
                <c:pt idx="1395">
                  <c:v>0.4</c:v>
                </c:pt>
                <c:pt idx="1396">
                  <c:v>0.4</c:v>
                </c:pt>
                <c:pt idx="1397">
                  <c:v>0.4</c:v>
                </c:pt>
                <c:pt idx="1398">
                  <c:v>0.4</c:v>
                </c:pt>
                <c:pt idx="1399">
                  <c:v>0.4</c:v>
                </c:pt>
                <c:pt idx="1400">
                  <c:v>0.4</c:v>
                </c:pt>
                <c:pt idx="1401">
                  <c:v>0.60000000000000064</c:v>
                </c:pt>
                <c:pt idx="1402">
                  <c:v>0.60000000000000064</c:v>
                </c:pt>
                <c:pt idx="1403">
                  <c:v>0.60000000000000064</c:v>
                </c:pt>
                <c:pt idx="1404">
                  <c:v>0.60000000000000064</c:v>
                </c:pt>
                <c:pt idx="1405">
                  <c:v>0.60000000000000064</c:v>
                </c:pt>
                <c:pt idx="1406">
                  <c:v>0.60000000000000064</c:v>
                </c:pt>
                <c:pt idx="1407">
                  <c:v>0.60000000000000064</c:v>
                </c:pt>
                <c:pt idx="1408">
                  <c:v>0.60000000000000064</c:v>
                </c:pt>
                <c:pt idx="1409">
                  <c:v>0.8</c:v>
                </c:pt>
                <c:pt idx="1410">
                  <c:v>0.8</c:v>
                </c:pt>
                <c:pt idx="1411">
                  <c:v>0.8</c:v>
                </c:pt>
                <c:pt idx="1412">
                  <c:v>0.8</c:v>
                </c:pt>
                <c:pt idx="1413">
                  <c:v>0.8</c:v>
                </c:pt>
                <c:pt idx="1414">
                  <c:v>0.8</c:v>
                </c:pt>
                <c:pt idx="1415">
                  <c:v>0.8</c:v>
                </c:pt>
                <c:pt idx="1416">
                  <c:v>0.8</c:v>
                </c:pt>
                <c:pt idx="1417">
                  <c:v>0.8</c:v>
                </c:pt>
                <c:pt idx="1418">
                  <c:v>0.8</c:v>
                </c:pt>
                <c:pt idx="1419">
                  <c:v>0.8</c:v>
                </c:pt>
                <c:pt idx="1420">
                  <c:v>0.8</c:v>
                </c:pt>
                <c:pt idx="1421">
                  <c:v>0.8</c:v>
                </c:pt>
                <c:pt idx="1422">
                  <c:v>0.8</c:v>
                </c:pt>
                <c:pt idx="1423">
                  <c:v>0.8</c:v>
                </c:pt>
                <c:pt idx="1424">
                  <c:v>0.8</c:v>
                </c:pt>
                <c:pt idx="1425">
                  <c:v>0.8</c:v>
                </c:pt>
                <c:pt idx="1426">
                  <c:v>0.8</c:v>
                </c:pt>
                <c:pt idx="1427">
                  <c:v>0.8</c:v>
                </c:pt>
                <c:pt idx="1428">
                  <c:v>0.8</c:v>
                </c:pt>
                <c:pt idx="1429">
                  <c:v>0.8</c:v>
                </c:pt>
                <c:pt idx="1430">
                  <c:v>0.8</c:v>
                </c:pt>
                <c:pt idx="1431">
                  <c:v>0.60000000000000064</c:v>
                </c:pt>
                <c:pt idx="1432">
                  <c:v>0.60000000000000064</c:v>
                </c:pt>
                <c:pt idx="1433">
                  <c:v>0.60000000000000064</c:v>
                </c:pt>
                <c:pt idx="1434">
                  <c:v>0.60000000000000064</c:v>
                </c:pt>
                <c:pt idx="1435">
                  <c:v>0.60000000000000064</c:v>
                </c:pt>
                <c:pt idx="1436">
                  <c:v>0.60000000000000064</c:v>
                </c:pt>
                <c:pt idx="1437">
                  <c:v>0.60000000000000064</c:v>
                </c:pt>
                <c:pt idx="1438">
                  <c:v>0.60000000000000064</c:v>
                </c:pt>
                <c:pt idx="1439">
                  <c:v>0.60000000000000064</c:v>
                </c:pt>
                <c:pt idx="1440">
                  <c:v>0.4</c:v>
                </c:pt>
                <c:pt idx="1441">
                  <c:v>0.4</c:v>
                </c:pt>
                <c:pt idx="1442">
                  <c:v>0.4</c:v>
                </c:pt>
                <c:pt idx="1443">
                  <c:v>0.4</c:v>
                </c:pt>
                <c:pt idx="1444">
                  <c:v>0.4</c:v>
                </c:pt>
                <c:pt idx="1445">
                  <c:v>0.4</c:v>
                </c:pt>
                <c:pt idx="1446">
                  <c:v>0.4</c:v>
                </c:pt>
                <c:pt idx="1447">
                  <c:v>0.4</c:v>
                </c:pt>
                <c:pt idx="1448">
                  <c:v>0.4</c:v>
                </c:pt>
                <c:pt idx="1449">
                  <c:v>0.2</c:v>
                </c:pt>
                <c:pt idx="1450">
                  <c:v>0.2</c:v>
                </c:pt>
                <c:pt idx="1451">
                  <c:v>0.2</c:v>
                </c:pt>
                <c:pt idx="1452">
                  <c:v>0.2</c:v>
                </c:pt>
                <c:pt idx="1453">
                  <c:v>0.2</c:v>
                </c:pt>
                <c:pt idx="1454">
                  <c:v>0.2</c:v>
                </c:pt>
                <c:pt idx="1455">
                  <c:v>0.2</c:v>
                </c:pt>
                <c:pt idx="1456">
                  <c:v>0.2</c:v>
                </c:pt>
                <c:pt idx="1457">
                  <c:v>0.2</c:v>
                </c:pt>
                <c:pt idx="1458">
                  <c:v>0.2</c:v>
                </c:pt>
                <c:pt idx="1459">
                  <c:v>0.2</c:v>
                </c:pt>
                <c:pt idx="1460">
                  <c:v>0.2</c:v>
                </c:pt>
                <c:pt idx="1461">
                  <c:v>0.2</c:v>
                </c:pt>
                <c:pt idx="1462">
                  <c:v>0.2</c:v>
                </c:pt>
                <c:pt idx="1463">
                  <c:v>0.2</c:v>
                </c:pt>
                <c:pt idx="1464">
                  <c:v>0.2</c:v>
                </c:pt>
                <c:pt idx="1465">
                  <c:v>0.2</c:v>
                </c:pt>
                <c:pt idx="1466">
                  <c:v>0.2</c:v>
                </c:pt>
                <c:pt idx="1467">
                  <c:v>0.2</c:v>
                </c:pt>
                <c:pt idx="1468">
                  <c:v>0.2</c:v>
                </c:pt>
                <c:pt idx="1469">
                  <c:v>0.2</c:v>
                </c:pt>
                <c:pt idx="1470">
                  <c:v>0.2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0.4</c:v>
                </c:pt>
                <c:pt idx="1490">
                  <c:v>0.2</c:v>
                </c:pt>
                <c:pt idx="1491">
                  <c:v>0.4</c:v>
                </c:pt>
                <c:pt idx="1492">
                  <c:v>0.4</c:v>
                </c:pt>
                <c:pt idx="1493">
                  <c:v>0.4</c:v>
                </c:pt>
                <c:pt idx="1494">
                  <c:v>0.4</c:v>
                </c:pt>
                <c:pt idx="1495">
                  <c:v>0.4</c:v>
                </c:pt>
                <c:pt idx="1496">
                  <c:v>0.4</c:v>
                </c:pt>
                <c:pt idx="1497">
                  <c:v>0.4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0.2</c:v>
                </c:pt>
                <c:pt idx="1507">
                  <c:v>0.2</c:v>
                </c:pt>
                <c:pt idx="1508">
                  <c:v>0.2</c:v>
                </c:pt>
                <c:pt idx="1509">
                  <c:v>0.2</c:v>
                </c:pt>
                <c:pt idx="1510">
                  <c:v>0.2</c:v>
                </c:pt>
                <c:pt idx="1511">
                  <c:v>0.2</c:v>
                </c:pt>
                <c:pt idx="1512">
                  <c:v>0.2</c:v>
                </c:pt>
                <c:pt idx="1513">
                  <c:v>0.2</c:v>
                </c:pt>
                <c:pt idx="1514">
                  <c:v>0.2</c:v>
                </c:pt>
                <c:pt idx="1515">
                  <c:v>0.2</c:v>
                </c:pt>
                <c:pt idx="1516">
                  <c:v>0.2</c:v>
                </c:pt>
                <c:pt idx="1517">
                  <c:v>0.2</c:v>
                </c:pt>
                <c:pt idx="1518">
                  <c:v>0.2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-0.2</c:v>
                </c:pt>
                <c:pt idx="1593">
                  <c:v>-0.2</c:v>
                </c:pt>
                <c:pt idx="1594">
                  <c:v>-0.2</c:v>
                </c:pt>
                <c:pt idx="1595">
                  <c:v>-0.2</c:v>
                </c:pt>
                <c:pt idx="1596">
                  <c:v>-0.2</c:v>
                </c:pt>
                <c:pt idx="1597">
                  <c:v>-0.2</c:v>
                </c:pt>
                <c:pt idx="1598">
                  <c:v>-0.2</c:v>
                </c:pt>
                <c:pt idx="1599">
                  <c:v>-0.2</c:v>
                </c:pt>
                <c:pt idx="1600">
                  <c:v>-0.2</c:v>
                </c:pt>
                <c:pt idx="1601">
                  <c:v>-0.2</c:v>
                </c:pt>
                <c:pt idx="1602">
                  <c:v>-0.2</c:v>
                </c:pt>
                <c:pt idx="1603">
                  <c:v>-0.2</c:v>
                </c:pt>
                <c:pt idx="1604">
                  <c:v>-0.2</c:v>
                </c:pt>
                <c:pt idx="1605">
                  <c:v>-0.2</c:v>
                </c:pt>
                <c:pt idx="1606">
                  <c:v>-0.2</c:v>
                </c:pt>
                <c:pt idx="1607">
                  <c:v>-0.4</c:v>
                </c:pt>
                <c:pt idx="1608">
                  <c:v>-0.4</c:v>
                </c:pt>
                <c:pt idx="1609">
                  <c:v>-0.4</c:v>
                </c:pt>
                <c:pt idx="1610">
                  <c:v>-0.4</c:v>
                </c:pt>
                <c:pt idx="1611">
                  <c:v>-0.4</c:v>
                </c:pt>
                <c:pt idx="1612">
                  <c:v>-0.4</c:v>
                </c:pt>
                <c:pt idx="1613">
                  <c:v>-0.4</c:v>
                </c:pt>
                <c:pt idx="1614">
                  <c:v>-0.4</c:v>
                </c:pt>
                <c:pt idx="1615">
                  <c:v>-0.4</c:v>
                </c:pt>
                <c:pt idx="1616">
                  <c:v>-0.60000000000000064</c:v>
                </c:pt>
                <c:pt idx="1617">
                  <c:v>-0.60000000000000064</c:v>
                </c:pt>
                <c:pt idx="1618">
                  <c:v>-0.60000000000000064</c:v>
                </c:pt>
                <c:pt idx="1619">
                  <c:v>-0.60000000000000064</c:v>
                </c:pt>
                <c:pt idx="1620">
                  <c:v>-0.60000000000000064</c:v>
                </c:pt>
                <c:pt idx="1621">
                  <c:v>-0.60000000000000064</c:v>
                </c:pt>
                <c:pt idx="1622">
                  <c:v>-0.60000000000000064</c:v>
                </c:pt>
                <c:pt idx="1623">
                  <c:v>-0.60000000000000064</c:v>
                </c:pt>
                <c:pt idx="1624">
                  <c:v>-0.60000000000000064</c:v>
                </c:pt>
                <c:pt idx="1625">
                  <c:v>-0.8</c:v>
                </c:pt>
                <c:pt idx="1626">
                  <c:v>-0.8</c:v>
                </c:pt>
                <c:pt idx="1627">
                  <c:v>-0.8</c:v>
                </c:pt>
                <c:pt idx="1628">
                  <c:v>-0.8</c:v>
                </c:pt>
                <c:pt idx="1629">
                  <c:v>-0.8</c:v>
                </c:pt>
                <c:pt idx="1630">
                  <c:v>-0.8</c:v>
                </c:pt>
                <c:pt idx="1631">
                  <c:v>-0.8</c:v>
                </c:pt>
                <c:pt idx="1632">
                  <c:v>-0.8</c:v>
                </c:pt>
                <c:pt idx="1633">
                  <c:v>-0.8</c:v>
                </c:pt>
                <c:pt idx="1634">
                  <c:v>-0.8</c:v>
                </c:pt>
                <c:pt idx="1635">
                  <c:v>-0.8</c:v>
                </c:pt>
                <c:pt idx="1636">
                  <c:v>-0.8</c:v>
                </c:pt>
                <c:pt idx="1637">
                  <c:v>-0.8</c:v>
                </c:pt>
                <c:pt idx="1638">
                  <c:v>-0.8</c:v>
                </c:pt>
                <c:pt idx="1639">
                  <c:v>-0.8</c:v>
                </c:pt>
                <c:pt idx="1640">
                  <c:v>-0.8</c:v>
                </c:pt>
                <c:pt idx="1641">
                  <c:v>-0.8</c:v>
                </c:pt>
                <c:pt idx="1642">
                  <c:v>-0.8</c:v>
                </c:pt>
                <c:pt idx="1643">
                  <c:v>-0.8</c:v>
                </c:pt>
                <c:pt idx="1644">
                  <c:v>-0.8</c:v>
                </c:pt>
                <c:pt idx="1645">
                  <c:v>-0.8</c:v>
                </c:pt>
                <c:pt idx="1646">
                  <c:v>-0.8</c:v>
                </c:pt>
                <c:pt idx="1647">
                  <c:v>-0.60000000000000064</c:v>
                </c:pt>
                <c:pt idx="1648">
                  <c:v>-0.60000000000000064</c:v>
                </c:pt>
                <c:pt idx="1649">
                  <c:v>-0.60000000000000064</c:v>
                </c:pt>
                <c:pt idx="1650">
                  <c:v>-0.60000000000000064</c:v>
                </c:pt>
                <c:pt idx="1651">
                  <c:v>-0.60000000000000064</c:v>
                </c:pt>
                <c:pt idx="1652">
                  <c:v>-0.60000000000000064</c:v>
                </c:pt>
                <c:pt idx="1653">
                  <c:v>-0.60000000000000064</c:v>
                </c:pt>
                <c:pt idx="1654">
                  <c:v>-0.4</c:v>
                </c:pt>
                <c:pt idx="1655">
                  <c:v>-0.4</c:v>
                </c:pt>
                <c:pt idx="1656">
                  <c:v>-0.4</c:v>
                </c:pt>
                <c:pt idx="1657">
                  <c:v>-0.4</c:v>
                </c:pt>
                <c:pt idx="1658">
                  <c:v>-0.4</c:v>
                </c:pt>
                <c:pt idx="1659">
                  <c:v>-0.4</c:v>
                </c:pt>
                <c:pt idx="1660">
                  <c:v>-0.2</c:v>
                </c:pt>
                <c:pt idx="1661">
                  <c:v>-0.2</c:v>
                </c:pt>
                <c:pt idx="1662">
                  <c:v>-0.2</c:v>
                </c:pt>
                <c:pt idx="1663">
                  <c:v>-0.2</c:v>
                </c:pt>
                <c:pt idx="1664">
                  <c:v>-0.2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0.2</c:v>
                </c:pt>
                <c:pt idx="1672">
                  <c:v>0.2</c:v>
                </c:pt>
                <c:pt idx="1673">
                  <c:v>0.2</c:v>
                </c:pt>
                <c:pt idx="1674">
                  <c:v>0.2</c:v>
                </c:pt>
                <c:pt idx="1675">
                  <c:v>0.2</c:v>
                </c:pt>
                <c:pt idx="1676">
                  <c:v>0.2</c:v>
                </c:pt>
                <c:pt idx="1677">
                  <c:v>0.4</c:v>
                </c:pt>
                <c:pt idx="1678">
                  <c:v>0.4</c:v>
                </c:pt>
                <c:pt idx="1679">
                  <c:v>0.4</c:v>
                </c:pt>
                <c:pt idx="1680">
                  <c:v>0.4</c:v>
                </c:pt>
                <c:pt idx="1681">
                  <c:v>0.4</c:v>
                </c:pt>
                <c:pt idx="1682">
                  <c:v>0.4</c:v>
                </c:pt>
                <c:pt idx="1683">
                  <c:v>0.4</c:v>
                </c:pt>
                <c:pt idx="1684">
                  <c:v>0.4</c:v>
                </c:pt>
                <c:pt idx="1685">
                  <c:v>0.60000000000000064</c:v>
                </c:pt>
                <c:pt idx="1686">
                  <c:v>0.60000000000000064</c:v>
                </c:pt>
                <c:pt idx="1687">
                  <c:v>0.60000000000000064</c:v>
                </c:pt>
                <c:pt idx="1688">
                  <c:v>0.60000000000000064</c:v>
                </c:pt>
                <c:pt idx="1689">
                  <c:v>0.60000000000000064</c:v>
                </c:pt>
                <c:pt idx="1690">
                  <c:v>0.60000000000000064</c:v>
                </c:pt>
                <c:pt idx="1691">
                  <c:v>0.60000000000000064</c:v>
                </c:pt>
                <c:pt idx="1692">
                  <c:v>0.60000000000000064</c:v>
                </c:pt>
                <c:pt idx="1693">
                  <c:v>0.60000000000000064</c:v>
                </c:pt>
                <c:pt idx="1694">
                  <c:v>0.60000000000000064</c:v>
                </c:pt>
                <c:pt idx="1695">
                  <c:v>0.60000000000000064</c:v>
                </c:pt>
                <c:pt idx="1696">
                  <c:v>0.60000000000000064</c:v>
                </c:pt>
                <c:pt idx="1697">
                  <c:v>0.60000000000000064</c:v>
                </c:pt>
                <c:pt idx="1698">
                  <c:v>0.60000000000000064</c:v>
                </c:pt>
                <c:pt idx="1699">
                  <c:v>0.60000000000000064</c:v>
                </c:pt>
                <c:pt idx="1700">
                  <c:v>0.60000000000000064</c:v>
                </c:pt>
                <c:pt idx="1701">
                  <c:v>0.60000000000000064</c:v>
                </c:pt>
                <c:pt idx="1702">
                  <c:v>0.60000000000000064</c:v>
                </c:pt>
                <c:pt idx="1703">
                  <c:v>0.60000000000000064</c:v>
                </c:pt>
                <c:pt idx="1704">
                  <c:v>0.60000000000000064</c:v>
                </c:pt>
                <c:pt idx="1705">
                  <c:v>0.60000000000000064</c:v>
                </c:pt>
                <c:pt idx="1706">
                  <c:v>0.60000000000000064</c:v>
                </c:pt>
                <c:pt idx="1707">
                  <c:v>0.60000000000000064</c:v>
                </c:pt>
                <c:pt idx="1708">
                  <c:v>0.60000000000000064</c:v>
                </c:pt>
                <c:pt idx="1709">
                  <c:v>0.60000000000000064</c:v>
                </c:pt>
                <c:pt idx="1710">
                  <c:v>0.60000000000000064</c:v>
                </c:pt>
                <c:pt idx="1711">
                  <c:v>0.60000000000000064</c:v>
                </c:pt>
                <c:pt idx="1712">
                  <c:v>0.60000000000000064</c:v>
                </c:pt>
                <c:pt idx="1713">
                  <c:v>0.60000000000000064</c:v>
                </c:pt>
                <c:pt idx="1714">
                  <c:v>0.60000000000000064</c:v>
                </c:pt>
                <c:pt idx="1715">
                  <c:v>0.60000000000000064</c:v>
                </c:pt>
                <c:pt idx="1716">
                  <c:v>0.60000000000000064</c:v>
                </c:pt>
                <c:pt idx="1717">
                  <c:v>0.60000000000000064</c:v>
                </c:pt>
                <c:pt idx="1718">
                  <c:v>0.60000000000000064</c:v>
                </c:pt>
                <c:pt idx="1719">
                  <c:v>0.60000000000000064</c:v>
                </c:pt>
                <c:pt idx="1720">
                  <c:v>0.60000000000000064</c:v>
                </c:pt>
                <c:pt idx="1721">
                  <c:v>0.60000000000000064</c:v>
                </c:pt>
                <c:pt idx="1722">
                  <c:v>0.60000000000000064</c:v>
                </c:pt>
                <c:pt idx="1723">
                  <c:v>0.60000000000000064</c:v>
                </c:pt>
                <c:pt idx="1724">
                  <c:v>0.60000000000000064</c:v>
                </c:pt>
                <c:pt idx="1725">
                  <c:v>0.60000000000000064</c:v>
                </c:pt>
                <c:pt idx="1726">
                  <c:v>0.60000000000000064</c:v>
                </c:pt>
                <c:pt idx="1727">
                  <c:v>0.60000000000000064</c:v>
                </c:pt>
                <c:pt idx="1728">
                  <c:v>0.60000000000000064</c:v>
                </c:pt>
                <c:pt idx="1729">
                  <c:v>0.4</c:v>
                </c:pt>
                <c:pt idx="1730">
                  <c:v>0.4</c:v>
                </c:pt>
                <c:pt idx="1731">
                  <c:v>0.4</c:v>
                </c:pt>
                <c:pt idx="1732">
                  <c:v>0.4</c:v>
                </c:pt>
                <c:pt idx="1733">
                  <c:v>0.4</c:v>
                </c:pt>
                <c:pt idx="1734">
                  <c:v>0.4</c:v>
                </c:pt>
                <c:pt idx="1735">
                  <c:v>0.4</c:v>
                </c:pt>
                <c:pt idx="1736">
                  <c:v>0.4</c:v>
                </c:pt>
                <c:pt idx="1737">
                  <c:v>0.4</c:v>
                </c:pt>
                <c:pt idx="1738">
                  <c:v>0.4</c:v>
                </c:pt>
                <c:pt idx="1739">
                  <c:v>0.4</c:v>
                </c:pt>
                <c:pt idx="1740">
                  <c:v>0.4</c:v>
                </c:pt>
                <c:pt idx="1741">
                  <c:v>0.4</c:v>
                </c:pt>
                <c:pt idx="1742">
                  <c:v>0.4</c:v>
                </c:pt>
                <c:pt idx="1743">
                  <c:v>0.4</c:v>
                </c:pt>
                <c:pt idx="1744">
                  <c:v>0.4</c:v>
                </c:pt>
                <c:pt idx="1745">
                  <c:v>0.4</c:v>
                </c:pt>
                <c:pt idx="1746">
                  <c:v>0.4</c:v>
                </c:pt>
                <c:pt idx="1747">
                  <c:v>0.4</c:v>
                </c:pt>
                <c:pt idx="1748">
                  <c:v>0.4</c:v>
                </c:pt>
                <c:pt idx="1749">
                  <c:v>0.4</c:v>
                </c:pt>
                <c:pt idx="1750">
                  <c:v>0.4</c:v>
                </c:pt>
                <c:pt idx="1751">
                  <c:v>0.4</c:v>
                </c:pt>
                <c:pt idx="1752">
                  <c:v>0.4</c:v>
                </c:pt>
                <c:pt idx="1753">
                  <c:v>0.4</c:v>
                </c:pt>
                <c:pt idx="1754">
                  <c:v>0.4</c:v>
                </c:pt>
                <c:pt idx="1755">
                  <c:v>0.4</c:v>
                </c:pt>
                <c:pt idx="1756">
                  <c:v>0.4</c:v>
                </c:pt>
                <c:pt idx="1757">
                  <c:v>0.4</c:v>
                </c:pt>
                <c:pt idx="1758">
                  <c:v>0.4</c:v>
                </c:pt>
                <c:pt idx="1759">
                  <c:v>0.4</c:v>
                </c:pt>
                <c:pt idx="1760">
                  <c:v>0.4</c:v>
                </c:pt>
                <c:pt idx="1761">
                  <c:v>0.4</c:v>
                </c:pt>
                <c:pt idx="1762">
                  <c:v>0.4</c:v>
                </c:pt>
                <c:pt idx="1763">
                  <c:v>0.60000000000000064</c:v>
                </c:pt>
                <c:pt idx="1764">
                  <c:v>0.60000000000000064</c:v>
                </c:pt>
                <c:pt idx="1765">
                  <c:v>0.60000000000000064</c:v>
                </c:pt>
                <c:pt idx="1766">
                  <c:v>0.60000000000000064</c:v>
                </c:pt>
                <c:pt idx="1767">
                  <c:v>0.60000000000000064</c:v>
                </c:pt>
                <c:pt idx="1768">
                  <c:v>0.60000000000000064</c:v>
                </c:pt>
                <c:pt idx="1769">
                  <c:v>0.60000000000000064</c:v>
                </c:pt>
                <c:pt idx="1770">
                  <c:v>0.60000000000000064</c:v>
                </c:pt>
                <c:pt idx="1771">
                  <c:v>0.60000000000000064</c:v>
                </c:pt>
                <c:pt idx="1772">
                  <c:v>0.60000000000000064</c:v>
                </c:pt>
                <c:pt idx="1773">
                  <c:v>0.60000000000000064</c:v>
                </c:pt>
                <c:pt idx="1774">
                  <c:v>0.60000000000000064</c:v>
                </c:pt>
                <c:pt idx="1775">
                  <c:v>0.60000000000000064</c:v>
                </c:pt>
                <c:pt idx="1776">
                  <c:v>0.60000000000000064</c:v>
                </c:pt>
                <c:pt idx="1777">
                  <c:v>0.60000000000000064</c:v>
                </c:pt>
                <c:pt idx="1778">
                  <c:v>0.60000000000000064</c:v>
                </c:pt>
                <c:pt idx="1779">
                  <c:v>0.60000000000000064</c:v>
                </c:pt>
                <c:pt idx="1780">
                  <c:v>0.60000000000000064</c:v>
                </c:pt>
                <c:pt idx="1781">
                  <c:v>0.60000000000000064</c:v>
                </c:pt>
                <c:pt idx="1782">
                  <c:v>0.4</c:v>
                </c:pt>
                <c:pt idx="1783">
                  <c:v>0.60000000000000064</c:v>
                </c:pt>
                <c:pt idx="1784">
                  <c:v>0.60000000000000064</c:v>
                </c:pt>
                <c:pt idx="1785">
                  <c:v>0.4</c:v>
                </c:pt>
                <c:pt idx="1786">
                  <c:v>0.4</c:v>
                </c:pt>
                <c:pt idx="1787">
                  <c:v>0.4</c:v>
                </c:pt>
                <c:pt idx="1788">
                  <c:v>0.4</c:v>
                </c:pt>
                <c:pt idx="1789">
                  <c:v>0.4</c:v>
                </c:pt>
                <c:pt idx="1790">
                  <c:v>0.4</c:v>
                </c:pt>
                <c:pt idx="1791">
                  <c:v>0.4</c:v>
                </c:pt>
                <c:pt idx="1792">
                  <c:v>0.4</c:v>
                </c:pt>
                <c:pt idx="1793">
                  <c:v>0.4</c:v>
                </c:pt>
                <c:pt idx="1794">
                  <c:v>0.4</c:v>
                </c:pt>
                <c:pt idx="1795">
                  <c:v>0.4</c:v>
                </c:pt>
                <c:pt idx="1796">
                  <c:v>0.4</c:v>
                </c:pt>
                <c:pt idx="1797">
                  <c:v>0.4</c:v>
                </c:pt>
                <c:pt idx="1798">
                  <c:v>0.4</c:v>
                </c:pt>
                <c:pt idx="1799">
                  <c:v>0.4</c:v>
                </c:pt>
                <c:pt idx="1800">
                  <c:v>0.4</c:v>
                </c:pt>
                <c:pt idx="1801">
                  <c:v>0.4</c:v>
                </c:pt>
                <c:pt idx="1802">
                  <c:v>0.2</c:v>
                </c:pt>
                <c:pt idx="1803">
                  <c:v>0.2</c:v>
                </c:pt>
                <c:pt idx="1804">
                  <c:v>0.2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-0.2</c:v>
                </c:pt>
                <c:pt idx="1821">
                  <c:v>-0.2</c:v>
                </c:pt>
                <c:pt idx="1822">
                  <c:v>-0.2</c:v>
                </c:pt>
                <c:pt idx="1823">
                  <c:v>-0.2</c:v>
                </c:pt>
                <c:pt idx="1824">
                  <c:v>-0.2</c:v>
                </c:pt>
                <c:pt idx="1825">
                  <c:v>-0.2</c:v>
                </c:pt>
                <c:pt idx="1826">
                  <c:v>-0.2</c:v>
                </c:pt>
                <c:pt idx="1827">
                  <c:v>-0.2</c:v>
                </c:pt>
                <c:pt idx="1828">
                  <c:v>-0.4</c:v>
                </c:pt>
                <c:pt idx="1829">
                  <c:v>-0.4</c:v>
                </c:pt>
                <c:pt idx="1830">
                  <c:v>-0.4</c:v>
                </c:pt>
                <c:pt idx="1831">
                  <c:v>-0.4</c:v>
                </c:pt>
                <c:pt idx="1832">
                  <c:v>-0.4</c:v>
                </c:pt>
                <c:pt idx="1833">
                  <c:v>-0.4</c:v>
                </c:pt>
                <c:pt idx="1834">
                  <c:v>-0.4</c:v>
                </c:pt>
                <c:pt idx="1835">
                  <c:v>-0.4</c:v>
                </c:pt>
                <c:pt idx="1836">
                  <c:v>-0.4</c:v>
                </c:pt>
                <c:pt idx="1837">
                  <c:v>-0.4</c:v>
                </c:pt>
                <c:pt idx="1838">
                  <c:v>-0.4</c:v>
                </c:pt>
                <c:pt idx="1839">
                  <c:v>-0.4</c:v>
                </c:pt>
                <c:pt idx="1840">
                  <c:v>-0.4</c:v>
                </c:pt>
                <c:pt idx="1841">
                  <c:v>-0.60000000000000064</c:v>
                </c:pt>
                <c:pt idx="1842">
                  <c:v>-0.60000000000000064</c:v>
                </c:pt>
                <c:pt idx="1843">
                  <c:v>-0.60000000000000064</c:v>
                </c:pt>
                <c:pt idx="1844">
                  <c:v>-0.60000000000000064</c:v>
                </c:pt>
                <c:pt idx="1845">
                  <c:v>-0.60000000000000064</c:v>
                </c:pt>
                <c:pt idx="1846">
                  <c:v>-0.60000000000000064</c:v>
                </c:pt>
                <c:pt idx="1847">
                  <c:v>-0.60000000000000064</c:v>
                </c:pt>
                <c:pt idx="1848">
                  <c:v>-0.60000000000000064</c:v>
                </c:pt>
                <c:pt idx="1849">
                  <c:v>-0.60000000000000064</c:v>
                </c:pt>
                <c:pt idx="1850">
                  <c:v>-0.60000000000000064</c:v>
                </c:pt>
                <c:pt idx="1851">
                  <c:v>-0.60000000000000064</c:v>
                </c:pt>
                <c:pt idx="1852">
                  <c:v>-0.60000000000000064</c:v>
                </c:pt>
                <c:pt idx="1853">
                  <c:v>-0.60000000000000064</c:v>
                </c:pt>
                <c:pt idx="1854">
                  <c:v>-0.60000000000000064</c:v>
                </c:pt>
                <c:pt idx="1855">
                  <c:v>-0.60000000000000064</c:v>
                </c:pt>
                <c:pt idx="1856">
                  <c:v>-0.60000000000000064</c:v>
                </c:pt>
                <c:pt idx="1857">
                  <c:v>-0.60000000000000064</c:v>
                </c:pt>
                <c:pt idx="1858">
                  <c:v>-0.60000000000000064</c:v>
                </c:pt>
                <c:pt idx="1859">
                  <c:v>-0.4</c:v>
                </c:pt>
                <c:pt idx="1860">
                  <c:v>-0.4</c:v>
                </c:pt>
                <c:pt idx="1861">
                  <c:v>-0.4</c:v>
                </c:pt>
                <c:pt idx="1862">
                  <c:v>-0.4</c:v>
                </c:pt>
                <c:pt idx="1863">
                  <c:v>-0.4</c:v>
                </c:pt>
                <c:pt idx="1864">
                  <c:v>-0.4</c:v>
                </c:pt>
                <c:pt idx="1865">
                  <c:v>-0.4</c:v>
                </c:pt>
                <c:pt idx="1866">
                  <c:v>-0.4</c:v>
                </c:pt>
                <c:pt idx="1867">
                  <c:v>-0.4</c:v>
                </c:pt>
                <c:pt idx="1868">
                  <c:v>-0.4</c:v>
                </c:pt>
                <c:pt idx="1869">
                  <c:v>-0.4</c:v>
                </c:pt>
                <c:pt idx="1870">
                  <c:v>-0.4</c:v>
                </c:pt>
                <c:pt idx="1871">
                  <c:v>-0.4</c:v>
                </c:pt>
                <c:pt idx="1872">
                  <c:v>-0.4</c:v>
                </c:pt>
                <c:pt idx="1873">
                  <c:v>-0.4</c:v>
                </c:pt>
                <c:pt idx="1874">
                  <c:v>-0.2</c:v>
                </c:pt>
                <c:pt idx="1875">
                  <c:v>-0.2</c:v>
                </c:pt>
                <c:pt idx="1876">
                  <c:v>-0.2</c:v>
                </c:pt>
                <c:pt idx="1877">
                  <c:v>-0.2</c:v>
                </c:pt>
                <c:pt idx="1878">
                  <c:v>-0.2</c:v>
                </c:pt>
                <c:pt idx="1879">
                  <c:v>-0.2</c:v>
                </c:pt>
                <c:pt idx="1880">
                  <c:v>-0.2</c:v>
                </c:pt>
                <c:pt idx="1881">
                  <c:v>-0.2</c:v>
                </c:pt>
                <c:pt idx="1882">
                  <c:v>-0.2</c:v>
                </c:pt>
                <c:pt idx="1883">
                  <c:v>-0.2</c:v>
                </c:pt>
                <c:pt idx="1884">
                  <c:v>-0.2</c:v>
                </c:pt>
                <c:pt idx="1885">
                  <c:v>-0.2</c:v>
                </c:pt>
                <c:pt idx="1886">
                  <c:v>-0.2</c:v>
                </c:pt>
                <c:pt idx="1887">
                  <c:v>-0.2</c:v>
                </c:pt>
                <c:pt idx="1888">
                  <c:v>-0.2</c:v>
                </c:pt>
                <c:pt idx="1889">
                  <c:v>-0.2</c:v>
                </c:pt>
                <c:pt idx="1890">
                  <c:v>-0.2</c:v>
                </c:pt>
                <c:pt idx="1891">
                  <c:v>-0.2</c:v>
                </c:pt>
                <c:pt idx="1892">
                  <c:v>-0.2</c:v>
                </c:pt>
                <c:pt idx="1893">
                  <c:v>-0.2</c:v>
                </c:pt>
                <c:pt idx="1894">
                  <c:v>-0.2</c:v>
                </c:pt>
                <c:pt idx="1895">
                  <c:v>-0.2</c:v>
                </c:pt>
                <c:pt idx="1896">
                  <c:v>-0.2</c:v>
                </c:pt>
                <c:pt idx="1897">
                  <c:v>-0.2</c:v>
                </c:pt>
                <c:pt idx="1898">
                  <c:v>-0.2</c:v>
                </c:pt>
                <c:pt idx="1899">
                  <c:v>-0.2</c:v>
                </c:pt>
                <c:pt idx="1900">
                  <c:v>-0.2</c:v>
                </c:pt>
                <c:pt idx="1901">
                  <c:v>-0.2</c:v>
                </c:pt>
                <c:pt idx="1902">
                  <c:v>-0.2</c:v>
                </c:pt>
                <c:pt idx="1903">
                  <c:v>-0.2</c:v>
                </c:pt>
                <c:pt idx="1904">
                  <c:v>-0.2</c:v>
                </c:pt>
                <c:pt idx="1905">
                  <c:v>-0.2</c:v>
                </c:pt>
                <c:pt idx="1906">
                  <c:v>-0.2</c:v>
                </c:pt>
                <c:pt idx="1907">
                  <c:v>-0.2</c:v>
                </c:pt>
                <c:pt idx="1908">
                  <c:v>-0.2</c:v>
                </c:pt>
                <c:pt idx="1909">
                  <c:v>-0.2</c:v>
                </c:pt>
                <c:pt idx="1910">
                  <c:v>-0.2</c:v>
                </c:pt>
                <c:pt idx="1911">
                  <c:v>-0.2</c:v>
                </c:pt>
                <c:pt idx="1912">
                  <c:v>-0.2</c:v>
                </c:pt>
                <c:pt idx="1913">
                  <c:v>-0.2</c:v>
                </c:pt>
                <c:pt idx="1914">
                  <c:v>-0.2</c:v>
                </c:pt>
                <c:pt idx="1915">
                  <c:v>-0.2</c:v>
                </c:pt>
                <c:pt idx="1916">
                  <c:v>-0.2</c:v>
                </c:pt>
                <c:pt idx="1917">
                  <c:v>-0.2</c:v>
                </c:pt>
                <c:pt idx="1918">
                  <c:v>-0.2</c:v>
                </c:pt>
                <c:pt idx="1919">
                  <c:v>-0.2</c:v>
                </c:pt>
                <c:pt idx="1920">
                  <c:v>-0.2</c:v>
                </c:pt>
                <c:pt idx="1921">
                  <c:v>-0.2</c:v>
                </c:pt>
                <c:pt idx="1922">
                  <c:v>-0.2</c:v>
                </c:pt>
                <c:pt idx="1923">
                  <c:v>-0.2</c:v>
                </c:pt>
                <c:pt idx="1924">
                  <c:v>-0.2</c:v>
                </c:pt>
                <c:pt idx="1925">
                  <c:v>-0.2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0.2</c:v>
                </c:pt>
                <c:pt idx="1941">
                  <c:v>0.2</c:v>
                </c:pt>
                <c:pt idx="1942">
                  <c:v>0.2</c:v>
                </c:pt>
                <c:pt idx="1943">
                  <c:v>0.2</c:v>
                </c:pt>
                <c:pt idx="1944">
                  <c:v>0.2</c:v>
                </c:pt>
                <c:pt idx="1945">
                  <c:v>0.2</c:v>
                </c:pt>
                <c:pt idx="1946">
                  <c:v>0.2</c:v>
                </c:pt>
                <c:pt idx="1947">
                  <c:v>0.2</c:v>
                </c:pt>
                <c:pt idx="1948">
                  <c:v>0.2</c:v>
                </c:pt>
                <c:pt idx="1949">
                  <c:v>0.2</c:v>
                </c:pt>
                <c:pt idx="1950">
                  <c:v>0.2</c:v>
                </c:pt>
                <c:pt idx="1951">
                  <c:v>0.4</c:v>
                </c:pt>
                <c:pt idx="1952">
                  <c:v>0.4</c:v>
                </c:pt>
                <c:pt idx="1953">
                  <c:v>0.4</c:v>
                </c:pt>
                <c:pt idx="1954">
                  <c:v>0.4</c:v>
                </c:pt>
                <c:pt idx="1955">
                  <c:v>0.4</c:v>
                </c:pt>
                <c:pt idx="1956">
                  <c:v>0.4</c:v>
                </c:pt>
                <c:pt idx="1957">
                  <c:v>0.4</c:v>
                </c:pt>
                <c:pt idx="1958">
                  <c:v>0.4</c:v>
                </c:pt>
                <c:pt idx="1959">
                  <c:v>0.4</c:v>
                </c:pt>
                <c:pt idx="1960">
                  <c:v>0.4</c:v>
                </c:pt>
                <c:pt idx="1961">
                  <c:v>0.4</c:v>
                </c:pt>
                <c:pt idx="1962">
                  <c:v>0.4</c:v>
                </c:pt>
                <c:pt idx="1963">
                  <c:v>0.60000000000000064</c:v>
                </c:pt>
                <c:pt idx="1964">
                  <c:v>0.60000000000000064</c:v>
                </c:pt>
                <c:pt idx="1965">
                  <c:v>0.60000000000000064</c:v>
                </c:pt>
                <c:pt idx="1966">
                  <c:v>0.60000000000000064</c:v>
                </c:pt>
                <c:pt idx="1967">
                  <c:v>0.60000000000000064</c:v>
                </c:pt>
                <c:pt idx="1968">
                  <c:v>0.60000000000000064</c:v>
                </c:pt>
                <c:pt idx="1969">
                  <c:v>0.60000000000000064</c:v>
                </c:pt>
                <c:pt idx="1970">
                  <c:v>0.60000000000000064</c:v>
                </c:pt>
                <c:pt idx="1971">
                  <c:v>0.60000000000000064</c:v>
                </c:pt>
                <c:pt idx="1972">
                  <c:v>0.60000000000000064</c:v>
                </c:pt>
                <c:pt idx="1973">
                  <c:v>0.60000000000000064</c:v>
                </c:pt>
                <c:pt idx="1974">
                  <c:v>0.60000000000000064</c:v>
                </c:pt>
                <c:pt idx="1975">
                  <c:v>0.60000000000000064</c:v>
                </c:pt>
                <c:pt idx="1976">
                  <c:v>0.60000000000000064</c:v>
                </c:pt>
                <c:pt idx="1977">
                  <c:v>0.60000000000000064</c:v>
                </c:pt>
                <c:pt idx="1978">
                  <c:v>0.60000000000000064</c:v>
                </c:pt>
                <c:pt idx="1979">
                  <c:v>0.60000000000000064</c:v>
                </c:pt>
                <c:pt idx="1980">
                  <c:v>0.60000000000000064</c:v>
                </c:pt>
                <c:pt idx="1981">
                  <c:v>0.60000000000000064</c:v>
                </c:pt>
                <c:pt idx="1982">
                  <c:v>0.60000000000000064</c:v>
                </c:pt>
                <c:pt idx="1983">
                  <c:v>0.60000000000000064</c:v>
                </c:pt>
                <c:pt idx="1984">
                  <c:v>0.60000000000000064</c:v>
                </c:pt>
                <c:pt idx="1985">
                  <c:v>0.60000000000000064</c:v>
                </c:pt>
                <c:pt idx="1986">
                  <c:v>0.60000000000000064</c:v>
                </c:pt>
                <c:pt idx="1987">
                  <c:v>0.4</c:v>
                </c:pt>
                <c:pt idx="1988">
                  <c:v>0.4</c:v>
                </c:pt>
                <c:pt idx="1989">
                  <c:v>0.4</c:v>
                </c:pt>
                <c:pt idx="1990">
                  <c:v>0.4</c:v>
                </c:pt>
                <c:pt idx="1991">
                  <c:v>0.4</c:v>
                </c:pt>
                <c:pt idx="1992">
                  <c:v>0.4</c:v>
                </c:pt>
                <c:pt idx="1993">
                  <c:v>0.4</c:v>
                </c:pt>
                <c:pt idx="1994">
                  <c:v>0.4</c:v>
                </c:pt>
                <c:pt idx="1995">
                  <c:v>0.4</c:v>
                </c:pt>
                <c:pt idx="1996">
                  <c:v>0.4</c:v>
                </c:pt>
                <c:pt idx="1997">
                  <c:v>0.4</c:v>
                </c:pt>
                <c:pt idx="1998">
                  <c:v>0.4</c:v>
                </c:pt>
                <c:pt idx="1999">
                  <c:v>0.2</c:v>
                </c:pt>
                <c:pt idx="2000">
                  <c:v>0.2</c:v>
                </c:pt>
                <c:pt idx="2001">
                  <c:v>0.2</c:v>
                </c:pt>
                <c:pt idx="2002">
                  <c:v>0.2</c:v>
                </c:pt>
                <c:pt idx="2003">
                  <c:v>0.2</c:v>
                </c:pt>
                <c:pt idx="2004">
                  <c:v>0.2</c:v>
                </c:pt>
                <c:pt idx="2005">
                  <c:v>0.2</c:v>
                </c:pt>
                <c:pt idx="2006">
                  <c:v>0.2</c:v>
                </c:pt>
                <c:pt idx="2007">
                  <c:v>0.2</c:v>
                </c:pt>
                <c:pt idx="2008">
                  <c:v>0.2</c:v>
                </c:pt>
                <c:pt idx="2009">
                  <c:v>0.2</c:v>
                </c:pt>
                <c:pt idx="2010">
                  <c:v>0.2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0.2</c:v>
                </c:pt>
                <c:pt idx="2040">
                  <c:v>0.2</c:v>
                </c:pt>
                <c:pt idx="2041">
                  <c:v>0.2</c:v>
                </c:pt>
                <c:pt idx="2042">
                  <c:v>0.2</c:v>
                </c:pt>
                <c:pt idx="2043">
                  <c:v>0.2</c:v>
                </c:pt>
                <c:pt idx="2044">
                  <c:v>0.2</c:v>
                </c:pt>
                <c:pt idx="2045">
                  <c:v>0.2</c:v>
                </c:pt>
                <c:pt idx="2046">
                  <c:v>0.2</c:v>
                </c:pt>
                <c:pt idx="2047">
                  <c:v>0.2</c:v>
                </c:pt>
                <c:pt idx="2048">
                  <c:v>0.2</c:v>
                </c:pt>
                <c:pt idx="2049">
                  <c:v>0.2</c:v>
                </c:pt>
                <c:pt idx="2050">
                  <c:v>0.2</c:v>
                </c:pt>
                <c:pt idx="2051">
                  <c:v>0.2</c:v>
                </c:pt>
                <c:pt idx="2052">
                  <c:v>0.2</c:v>
                </c:pt>
                <c:pt idx="2053">
                  <c:v>0.2</c:v>
                </c:pt>
                <c:pt idx="2054">
                  <c:v>0.2</c:v>
                </c:pt>
                <c:pt idx="2055">
                  <c:v>0.2</c:v>
                </c:pt>
                <c:pt idx="2056">
                  <c:v>0.2</c:v>
                </c:pt>
                <c:pt idx="2057">
                  <c:v>0.4</c:v>
                </c:pt>
                <c:pt idx="2058">
                  <c:v>0.4</c:v>
                </c:pt>
                <c:pt idx="2059">
                  <c:v>0.4</c:v>
                </c:pt>
                <c:pt idx="2060">
                  <c:v>0.4</c:v>
                </c:pt>
                <c:pt idx="2061">
                  <c:v>0.4</c:v>
                </c:pt>
                <c:pt idx="2062">
                  <c:v>0.4</c:v>
                </c:pt>
                <c:pt idx="2063">
                  <c:v>0.4</c:v>
                </c:pt>
                <c:pt idx="2064">
                  <c:v>0.4</c:v>
                </c:pt>
                <c:pt idx="2065">
                  <c:v>0.4</c:v>
                </c:pt>
                <c:pt idx="2066">
                  <c:v>0.2</c:v>
                </c:pt>
                <c:pt idx="2067">
                  <c:v>0.2</c:v>
                </c:pt>
                <c:pt idx="2068">
                  <c:v>0.2</c:v>
                </c:pt>
                <c:pt idx="2069">
                  <c:v>0.2</c:v>
                </c:pt>
                <c:pt idx="2070">
                  <c:v>0.2</c:v>
                </c:pt>
                <c:pt idx="2071">
                  <c:v>0.2</c:v>
                </c:pt>
                <c:pt idx="2072">
                  <c:v>0.2</c:v>
                </c:pt>
                <c:pt idx="2073">
                  <c:v>0.2</c:v>
                </c:pt>
                <c:pt idx="2074">
                  <c:v>0.2</c:v>
                </c:pt>
                <c:pt idx="2075">
                  <c:v>0.2</c:v>
                </c:pt>
                <c:pt idx="2076">
                  <c:v>0.2</c:v>
                </c:pt>
                <c:pt idx="2077">
                  <c:v>0.2</c:v>
                </c:pt>
                <c:pt idx="2078">
                  <c:v>0.2</c:v>
                </c:pt>
                <c:pt idx="2079">
                  <c:v>0.2</c:v>
                </c:pt>
                <c:pt idx="2080">
                  <c:v>0.2</c:v>
                </c:pt>
                <c:pt idx="2081">
                  <c:v>0.2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-0.2</c:v>
                </c:pt>
                <c:pt idx="2098">
                  <c:v>-0.2</c:v>
                </c:pt>
                <c:pt idx="2099">
                  <c:v>-0.2</c:v>
                </c:pt>
                <c:pt idx="2100">
                  <c:v>-0.2</c:v>
                </c:pt>
                <c:pt idx="2101">
                  <c:v>0</c:v>
                </c:pt>
                <c:pt idx="2102">
                  <c:v>0</c:v>
                </c:pt>
                <c:pt idx="2103">
                  <c:v>-0.2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0.2</c:v>
                </c:pt>
                <c:pt idx="2121">
                  <c:v>0.2</c:v>
                </c:pt>
                <c:pt idx="2122">
                  <c:v>0.2</c:v>
                </c:pt>
                <c:pt idx="2123">
                  <c:v>0.2</c:v>
                </c:pt>
                <c:pt idx="2124">
                  <c:v>0.2</c:v>
                </c:pt>
                <c:pt idx="2125">
                  <c:v>0.2</c:v>
                </c:pt>
                <c:pt idx="2126">
                  <c:v>0.2</c:v>
                </c:pt>
                <c:pt idx="2127">
                  <c:v>0.2</c:v>
                </c:pt>
                <c:pt idx="2128">
                  <c:v>0.2</c:v>
                </c:pt>
                <c:pt idx="2129">
                  <c:v>0.2</c:v>
                </c:pt>
                <c:pt idx="2130">
                  <c:v>0.2</c:v>
                </c:pt>
                <c:pt idx="2131">
                  <c:v>0.2</c:v>
                </c:pt>
                <c:pt idx="2132">
                  <c:v>0.4</c:v>
                </c:pt>
                <c:pt idx="2133">
                  <c:v>0.4</c:v>
                </c:pt>
                <c:pt idx="2134">
                  <c:v>0.4</c:v>
                </c:pt>
                <c:pt idx="2135">
                  <c:v>0.4</c:v>
                </c:pt>
                <c:pt idx="2136">
                  <c:v>0.4</c:v>
                </c:pt>
                <c:pt idx="2137">
                  <c:v>0.4</c:v>
                </c:pt>
                <c:pt idx="2138">
                  <c:v>0.4</c:v>
                </c:pt>
                <c:pt idx="2139">
                  <c:v>0.4</c:v>
                </c:pt>
                <c:pt idx="2140">
                  <c:v>0.4</c:v>
                </c:pt>
                <c:pt idx="2141">
                  <c:v>0.4</c:v>
                </c:pt>
                <c:pt idx="2142">
                  <c:v>0.4</c:v>
                </c:pt>
                <c:pt idx="2143">
                  <c:v>0.4</c:v>
                </c:pt>
                <c:pt idx="2144">
                  <c:v>0.4</c:v>
                </c:pt>
                <c:pt idx="2145">
                  <c:v>0.4</c:v>
                </c:pt>
                <c:pt idx="2146">
                  <c:v>0.4</c:v>
                </c:pt>
                <c:pt idx="2147">
                  <c:v>0.4</c:v>
                </c:pt>
                <c:pt idx="2148">
                  <c:v>0.4</c:v>
                </c:pt>
                <c:pt idx="2149">
                  <c:v>0.4</c:v>
                </c:pt>
                <c:pt idx="2150">
                  <c:v>0.4</c:v>
                </c:pt>
                <c:pt idx="2151">
                  <c:v>0.4</c:v>
                </c:pt>
                <c:pt idx="2152">
                  <c:v>0.4</c:v>
                </c:pt>
                <c:pt idx="2153">
                  <c:v>0.4</c:v>
                </c:pt>
                <c:pt idx="2154">
                  <c:v>0.4</c:v>
                </c:pt>
                <c:pt idx="2155">
                  <c:v>0.4</c:v>
                </c:pt>
                <c:pt idx="2156">
                  <c:v>0.4</c:v>
                </c:pt>
                <c:pt idx="2157">
                  <c:v>0.4</c:v>
                </c:pt>
                <c:pt idx="2158">
                  <c:v>0.4</c:v>
                </c:pt>
                <c:pt idx="2159">
                  <c:v>0.4</c:v>
                </c:pt>
                <c:pt idx="2160">
                  <c:v>0.4</c:v>
                </c:pt>
                <c:pt idx="2161">
                  <c:v>0.4</c:v>
                </c:pt>
                <c:pt idx="2162">
                  <c:v>0.4</c:v>
                </c:pt>
                <c:pt idx="2163">
                  <c:v>0.4</c:v>
                </c:pt>
                <c:pt idx="2164">
                  <c:v>0.4</c:v>
                </c:pt>
                <c:pt idx="2165">
                  <c:v>0.4</c:v>
                </c:pt>
                <c:pt idx="2166">
                  <c:v>0.4</c:v>
                </c:pt>
                <c:pt idx="2167">
                  <c:v>0.4</c:v>
                </c:pt>
                <c:pt idx="2168">
                  <c:v>0.2</c:v>
                </c:pt>
                <c:pt idx="2169">
                  <c:v>0.2</c:v>
                </c:pt>
                <c:pt idx="2170">
                  <c:v>0.2</c:v>
                </c:pt>
                <c:pt idx="2171">
                  <c:v>0.2</c:v>
                </c:pt>
                <c:pt idx="2172">
                  <c:v>0.2</c:v>
                </c:pt>
                <c:pt idx="2173">
                  <c:v>0.2</c:v>
                </c:pt>
                <c:pt idx="2174">
                  <c:v>0.2</c:v>
                </c:pt>
                <c:pt idx="2175">
                  <c:v>0.2</c:v>
                </c:pt>
                <c:pt idx="2176">
                  <c:v>0.2</c:v>
                </c:pt>
                <c:pt idx="2177">
                  <c:v>0.2</c:v>
                </c:pt>
                <c:pt idx="2178">
                  <c:v>0.2</c:v>
                </c:pt>
                <c:pt idx="2179">
                  <c:v>0.2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0.2</c:v>
                </c:pt>
                <c:pt idx="2226">
                  <c:v>0.2</c:v>
                </c:pt>
                <c:pt idx="2227">
                  <c:v>0.2</c:v>
                </c:pt>
                <c:pt idx="2228">
                  <c:v>0.2</c:v>
                </c:pt>
                <c:pt idx="2229">
                  <c:v>0.2</c:v>
                </c:pt>
                <c:pt idx="2230">
                  <c:v>0.2</c:v>
                </c:pt>
                <c:pt idx="2231">
                  <c:v>0.2</c:v>
                </c:pt>
                <c:pt idx="2232">
                  <c:v>0.2</c:v>
                </c:pt>
                <c:pt idx="2233">
                  <c:v>0.2</c:v>
                </c:pt>
                <c:pt idx="2234">
                  <c:v>0.2</c:v>
                </c:pt>
                <c:pt idx="2235">
                  <c:v>0.2</c:v>
                </c:pt>
                <c:pt idx="2236">
                  <c:v>0.2</c:v>
                </c:pt>
                <c:pt idx="2237">
                  <c:v>0.2</c:v>
                </c:pt>
                <c:pt idx="2238">
                  <c:v>0.2</c:v>
                </c:pt>
                <c:pt idx="2239">
                  <c:v>0.2</c:v>
                </c:pt>
                <c:pt idx="2240">
                  <c:v>0.2</c:v>
                </c:pt>
                <c:pt idx="2241">
                  <c:v>0.2</c:v>
                </c:pt>
                <c:pt idx="2242">
                  <c:v>0.2</c:v>
                </c:pt>
                <c:pt idx="2243">
                  <c:v>0.2</c:v>
                </c:pt>
                <c:pt idx="2244">
                  <c:v>0.2</c:v>
                </c:pt>
                <c:pt idx="2245">
                  <c:v>0.2</c:v>
                </c:pt>
                <c:pt idx="2246">
                  <c:v>0.2</c:v>
                </c:pt>
                <c:pt idx="2247">
                  <c:v>0.2</c:v>
                </c:pt>
                <c:pt idx="2248">
                  <c:v>0.2</c:v>
                </c:pt>
                <c:pt idx="2249">
                  <c:v>0.4</c:v>
                </c:pt>
                <c:pt idx="2250">
                  <c:v>0.4</c:v>
                </c:pt>
                <c:pt idx="2251">
                  <c:v>0.4</c:v>
                </c:pt>
                <c:pt idx="2252">
                  <c:v>0.4</c:v>
                </c:pt>
                <c:pt idx="2253">
                  <c:v>0.4</c:v>
                </c:pt>
                <c:pt idx="2254">
                  <c:v>0.2</c:v>
                </c:pt>
                <c:pt idx="2255">
                  <c:v>0.2</c:v>
                </c:pt>
                <c:pt idx="2256">
                  <c:v>0.2</c:v>
                </c:pt>
                <c:pt idx="2257">
                  <c:v>0.2</c:v>
                </c:pt>
                <c:pt idx="2258">
                  <c:v>0.2</c:v>
                </c:pt>
                <c:pt idx="2259">
                  <c:v>0.2</c:v>
                </c:pt>
                <c:pt idx="2260">
                  <c:v>0.2</c:v>
                </c:pt>
                <c:pt idx="2261">
                  <c:v>0.2</c:v>
                </c:pt>
                <c:pt idx="2262">
                  <c:v>0.2</c:v>
                </c:pt>
                <c:pt idx="2263">
                  <c:v>0.2</c:v>
                </c:pt>
                <c:pt idx="2264">
                  <c:v>0.2</c:v>
                </c:pt>
                <c:pt idx="2265">
                  <c:v>0.2</c:v>
                </c:pt>
                <c:pt idx="2266">
                  <c:v>0.2</c:v>
                </c:pt>
                <c:pt idx="2267">
                  <c:v>0.2</c:v>
                </c:pt>
                <c:pt idx="2268">
                  <c:v>0.2</c:v>
                </c:pt>
                <c:pt idx="2269">
                  <c:v>0.2</c:v>
                </c:pt>
                <c:pt idx="2270">
                  <c:v>0.2</c:v>
                </c:pt>
                <c:pt idx="2271">
                  <c:v>0.2</c:v>
                </c:pt>
                <c:pt idx="2272">
                  <c:v>0.2</c:v>
                </c:pt>
                <c:pt idx="2273">
                  <c:v>0.2</c:v>
                </c:pt>
                <c:pt idx="2274">
                  <c:v>0.2</c:v>
                </c:pt>
                <c:pt idx="2275">
                  <c:v>0.2</c:v>
                </c:pt>
                <c:pt idx="2276">
                  <c:v>0.2</c:v>
                </c:pt>
                <c:pt idx="2277">
                  <c:v>0.2</c:v>
                </c:pt>
                <c:pt idx="2278">
                  <c:v>0.2</c:v>
                </c:pt>
                <c:pt idx="2279">
                  <c:v>0.2</c:v>
                </c:pt>
                <c:pt idx="2280">
                  <c:v>0.2</c:v>
                </c:pt>
                <c:pt idx="2281">
                  <c:v>0.2</c:v>
                </c:pt>
                <c:pt idx="2282">
                  <c:v>0.2</c:v>
                </c:pt>
                <c:pt idx="2283">
                  <c:v>0.2</c:v>
                </c:pt>
                <c:pt idx="2284">
                  <c:v>0.2</c:v>
                </c:pt>
                <c:pt idx="2285">
                  <c:v>0.2</c:v>
                </c:pt>
                <c:pt idx="2286">
                  <c:v>0.2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0.2</c:v>
                </c:pt>
                <c:pt idx="2308">
                  <c:v>0.2</c:v>
                </c:pt>
                <c:pt idx="2309">
                  <c:v>0.2</c:v>
                </c:pt>
                <c:pt idx="2310">
                  <c:v>0.2</c:v>
                </c:pt>
                <c:pt idx="2311">
                  <c:v>0.2</c:v>
                </c:pt>
                <c:pt idx="2312">
                  <c:v>0.2</c:v>
                </c:pt>
                <c:pt idx="2313">
                  <c:v>0.2</c:v>
                </c:pt>
                <c:pt idx="2314">
                  <c:v>0.2</c:v>
                </c:pt>
                <c:pt idx="2315">
                  <c:v>0.2</c:v>
                </c:pt>
                <c:pt idx="2316">
                  <c:v>0.2</c:v>
                </c:pt>
                <c:pt idx="2317">
                  <c:v>0.2</c:v>
                </c:pt>
                <c:pt idx="2318">
                  <c:v>0.2</c:v>
                </c:pt>
                <c:pt idx="2319">
                  <c:v>0.2</c:v>
                </c:pt>
                <c:pt idx="2320">
                  <c:v>0.2</c:v>
                </c:pt>
                <c:pt idx="2321">
                  <c:v>0.2</c:v>
                </c:pt>
                <c:pt idx="2322">
                  <c:v>0.2</c:v>
                </c:pt>
                <c:pt idx="2323">
                  <c:v>0.2</c:v>
                </c:pt>
                <c:pt idx="2324">
                  <c:v>0.2</c:v>
                </c:pt>
                <c:pt idx="2325">
                  <c:v>0.2</c:v>
                </c:pt>
                <c:pt idx="2326">
                  <c:v>0.2</c:v>
                </c:pt>
                <c:pt idx="2327">
                  <c:v>0.2</c:v>
                </c:pt>
                <c:pt idx="2328">
                  <c:v>0.2</c:v>
                </c:pt>
                <c:pt idx="2329">
                  <c:v>0.2</c:v>
                </c:pt>
                <c:pt idx="2330">
                  <c:v>0.2</c:v>
                </c:pt>
                <c:pt idx="2331">
                  <c:v>0.2</c:v>
                </c:pt>
                <c:pt idx="2332">
                  <c:v>0.2</c:v>
                </c:pt>
                <c:pt idx="2333">
                  <c:v>0.2</c:v>
                </c:pt>
                <c:pt idx="2334">
                  <c:v>0.2</c:v>
                </c:pt>
                <c:pt idx="2335">
                  <c:v>0.2</c:v>
                </c:pt>
                <c:pt idx="2336">
                  <c:v>0.2</c:v>
                </c:pt>
                <c:pt idx="2337">
                  <c:v>0.2</c:v>
                </c:pt>
                <c:pt idx="2338">
                  <c:v>0.2</c:v>
                </c:pt>
                <c:pt idx="2339">
                  <c:v>0.2</c:v>
                </c:pt>
                <c:pt idx="2340">
                  <c:v>0.2</c:v>
                </c:pt>
                <c:pt idx="2341">
                  <c:v>0.2</c:v>
                </c:pt>
                <c:pt idx="2342">
                  <c:v>0.2</c:v>
                </c:pt>
                <c:pt idx="2343">
                  <c:v>0.2</c:v>
                </c:pt>
                <c:pt idx="2344">
                  <c:v>0.2</c:v>
                </c:pt>
                <c:pt idx="2345">
                  <c:v>0.2</c:v>
                </c:pt>
                <c:pt idx="2346">
                  <c:v>0.2</c:v>
                </c:pt>
                <c:pt idx="2347">
                  <c:v>0.2</c:v>
                </c:pt>
                <c:pt idx="2348">
                  <c:v>0.2</c:v>
                </c:pt>
                <c:pt idx="2349">
                  <c:v>0.2</c:v>
                </c:pt>
                <c:pt idx="2350">
                  <c:v>0.2</c:v>
                </c:pt>
                <c:pt idx="2351">
                  <c:v>0.2</c:v>
                </c:pt>
                <c:pt idx="2352">
                  <c:v>0.2</c:v>
                </c:pt>
                <c:pt idx="2353">
                  <c:v>0.2</c:v>
                </c:pt>
                <c:pt idx="2354">
                  <c:v>0.2</c:v>
                </c:pt>
                <c:pt idx="2355">
                  <c:v>0.2</c:v>
                </c:pt>
                <c:pt idx="2356">
                  <c:v>0.2</c:v>
                </c:pt>
                <c:pt idx="2357">
                  <c:v>0.2</c:v>
                </c:pt>
                <c:pt idx="2358">
                  <c:v>0.2</c:v>
                </c:pt>
                <c:pt idx="2359">
                  <c:v>0.2</c:v>
                </c:pt>
                <c:pt idx="2360">
                  <c:v>0.2</c:v>
                </c:pt>
                <c:pt idx="2361">
                  <c:v>0.2</c:v>
                </c:pt>
                <c:pt idx="2362">
                  <c:v>0.2</c:v>
                </c:pt>
                <c:pt idx="2363">
                  <c:v>0.2</c:v>
                </c:pt>
                <c:pt idx="2364">
                  <c:v>0.2</c:v>
                </c:pt>
                <c:pt idx="2365">
                  <c:v>0.2</c:v>
                </c:pt>
                <c:pt idx="2366">
                  <c:v>0.2</c:v>
                </c:pt>
                <c:pt idx="2367">
                  <c:v>0.2</c:v>
                </c:pt>
                <c:pt idx="2368">
                  <c:v>0.2</c:v>
                </c:pt>
                <c:pt idx="2369">
                  <c:v>0.2</c:v>
                </c:pt>
                <c:pt idx="2370">
                  <c:v>0.2</c:v>
                </c:pt>
                <c:pt idx="2371">
                  <c:v>0.2</c:v>
                </c:pt>
                <c:pt idx="2372">
                  <c:v>0.2</c:v>
                </c:pt>
                <c:pt idx="2373">
                  <c:v>0.2</c:v>
                </c:pt>
                <c:pt idx="2374">
                  <c:v>0.2</c:v>
                </c:pt>
                <c:pt idx="2375">
                  <c:v>0.2</c:v>
                </c:pt>
                <c:pt idx="2376">
                  <c:v>0.2</c:v>
                </c:pt>
                <c:pt idx="2377">
                  <c:v>0.2</c:v>
                </c:pt>
                <c:pt idx="2378">
                  <c:v>0.2</c:v>
                </c:pt>
                <c:pt idx="2379">
                  <c:v>0.2</c:v>
                </c:pt>
                <c:pt idx="2380">
                  <c:v>0.2</c:v>
                </c:pt>
                <c:pt idx="2381">
                  <c:v>0.2</c:v>
                </c:pt>
                <c:pt idx="2382">
                  <c:v>0.2</c:v>
                </c:pt>
                <c:pt idx="2383">
                  <c:v>0.2</c:v>
                </c:pt>
                <c:pt idx="2384">
                  <c:v>0.2</c:v>
                </c:pt>
                <c:pt idx="2385">
                  <c:v>0.2</c:v>
                </c:pt>
                <c:pt idx="2386">
                  <c:v>0.2</c:v>
                </c:pt>
                <c:pt idx="2387">
                  <c:v>0.2</c:v>
                </c:pt>
                <c:pt idx="2388">
                  <c:v>0.2</c:v>
                </c:pt>
                <c:pt idx="2389">
                  <c:v>0.2</c:v>
                </c:pt>
                <c:pt idx="2390">
                  <c:v>0.2</c:v>
                </c:pt>
                <c:pt idx="2391">
                  <c:v>0.2</c:v>
                </c:pt>
                <c:pt idx="2392">
                  <c:v>0.2</c:v>
                </c:pt>
                <c:pt idx="2393">
                  <c:v>0.2</c:v>
                </c:pt>
                <c:pt idx="2394">
                  <c:v>0.2</c:v>
                </c:pt>
                <c:pt idx="2395">
                  <c:v>0.2</c:v>
                </c:pt>
                <c:pt idx="2396">
                  <c:v>0.2</c:v>
                </c:pt>
                <c:pt idx="2397">
                  <c:v>0.2</c:v>
                </c:pt>
                <c:pt idx="2398">
                  <c:v>0.2</c:v>
                </c:pt>
                <c:pt idx="2399">
                  <c:v>0.2</c:v>
                </c:pt>
                <c:pt idx="2400">
                  <c:v>0.2</c:v>
                </c:pt>
                <c:pt idx="2401">
                  <c:v>0.2</c:v>
                </c:pt>
                <c:pt idx="2402">
                  <c:v>0.2</c:v>
                </c:pt>
                <c:pt idx="2403">
                  <c:v>0.2</c:v>
                </c:pt>
                <c:pt idx="2404">
                  <c:v>0.2</c:v>
                </c:pt>
                <c:pt idx="2405">
                  <c:v>0.2</c:v>
                </c:pt>
                <c:pt idx="2406">
                  <c:v>0.2</c:v>
                </c:pt>
                <c:pt idx="2407">
                  <c:v>0.2</c:v>
                </c:pt>
                <c:pt idx="2408">
                  <c:v>0.2</c:v>
                </c:pt>
                <c:pt idx="2409">
                  <c:v>0.2</c:v>
                </c:pt>
                <c:pt idx="2410">
                  <c:v>0.2</c:v>
                </c:pt>
                <c:pt idx="2411">
                  <c:v>0.2</c:v>
                </c:pt>
                <c:pt idx="2412">
                  <c:v>0.2</c:v>
                </c:pt>
                <c:pt idx="2413">
                  <c:v>0.2</c:v>
                </c:pt>
                <c:pt idx="2414">
                  <c:v>0.2</c:v>
                </c:pt>
                <c:pt idx="2415">
                  <c:v>0.2</c:v>
                </c:pt>
                <c:pt idx="2416">
                  <c:v>0.2</c:v>
                </c:pt>
                <c:pt idx="2417">
                  <c:v>0.2</c:v>
                </c:pt>
                <c:pt idx="2418">
                  <c:v>0.2</c:v>
                </c:pt>
                <c:pt idx="2419">
                  <c:v>0.2</c:v>
                </c:pt>
                <c:pt idx="2420">
                  <c:v>0.2</c:v>
                </c:pt>
                <c:pt idx="2421">
                  <c:v>0.2</c:v>
                </c:pt>
                <c:pt idx="2422">
                  <c:v>0.2</c:v>
                </c:pt>
                <c:pt idx="2423">
                  <c:v>0.2</c:v>
                </c:pt>
                <c:pt idx="2424">
                  <c:v>0.2</c:v>
                </c:pt>
                <c:pt idx="2425">
                  <c:v>0.2</c:v>
                </c:pt>
                <c:pt idx="2426">
                  <c:v>0.2</c:v>
                </c:pt>
                <c:pt idx="2427">
                  <c:v>0.2</c:v>
                </c:pt>
                <c:pt idx="2428">
                  <c:v>0.2</c:v>
                </c:pt>
                <c:pt idx="2429">
                  <c:v>0.2</c:v>
                </c:pt>
                <c:pt idx="2430">
                  <c:v>0.2</c:v>
                </c:pt>
                <c:pt idx="2431">
                  <c:v>0.2</c:v>
                </c:pt>
                <c:pt idx="2432">
                  <c:v>0.2</c:v>
                </c:pt>
                <c:pt idx="2433">
                  <c:v>0.2</c:v>
                </c:pt>
                <c:pt idx="2434">
                  <c:v>0.2</c:v>
                </c:pt>
                <c:pt idx="2435">
                  <c:v>0.2</c:v>
                </c:pt>
                <c:pt idx="2436">
                  <c:v>0.2</c:v>
                </c:pt>
                <c:pt idx="2437">
                  <c:v>0.2</c:v>
                </c:pt>
                <c:pt idx="2438">
                  <c:v>0.2</c:v>
                </c:pt>
                <c:pt idx="2439">
                  <c:v>0.2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</c:numCache>
            </c:numRef>
          </c:yVal>
        </c:ser>
        <c:ser>
          <c:idx val="2"/>
          <c:order val="2"/>
          <c:tx>
            <c:v>Summer 3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100.44000000000015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101.44000000000015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102.44000000000015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103.44000000000017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104.44000000000015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105.44000000000015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106.44000000000017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107.44000000000015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108.44000000000015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109.44000000000017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110.44000000000015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111.44000000000015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112.44000000000017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113.44000000000015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114.44000000000015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115.44000000000015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116.44000000000015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117.44000000000015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118.44000000000015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119.44000000000014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120.44000000000017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121.44000000000017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122.44000000000015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123.44000000000015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124.44000000000015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125.44000000000014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126.44000000000017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127.44000000000017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128.32000000000031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128.88000000000031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129.32000000000031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129.88000000000031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130.32000000000031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130.88000000000031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131.32000000000031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131.88000000000031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132.32000000000033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132.88000000000031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133.32000000000031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133.88000000000031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134.32000000000031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134.88000000000031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135.32000000000031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135.88000000000031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136.32000000000031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136.88000000000031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137.32000000000031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137.88000000000031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138.32000000000033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138.88000000000034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139.32000000000031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139.88000000000031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140.32000000000031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140.88000000000031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141.32000000000031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141.88000000000031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142.32000000000031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142.88000000000031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143.32000000000031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143.88000000000031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144.32000000000033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144.88000000000034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145.32000000000031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145.88000000000031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146.32000000000031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146.88000000000031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147.32000000000031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147.88000000000031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148.32000000000031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148.88000000000031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149.32000000000031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149.88000000000031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150.32000000000033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150.88000000000034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151.32000000000033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151.88000000000031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152.32000000000031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152.88000000000031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153.32000000000031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153.88000000000031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154.32000000000031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154.88000000000031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155.32000000000031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155.88000000000031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156.32000000000033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156.88000000000034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157.32000000000033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157.88000000000031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158.32000000000031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158.88000000000031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159.32000000000031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159.88000000000031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160.32000000000031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160.88000000000031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161.32000000000031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161.88000000000031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162.32000000000031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162.88000000000031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163.32000000000033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163.88000000000031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164.32000000000031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164.88000000000031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165.32000000000031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165.88000000000031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166.32000000000031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166.88000000000031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167.32000000000031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167.88000000000031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168.32000000000031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168.88000000000031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169.32000000000033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169.88000000000034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170.32000000000031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170.88000000000031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171.32000000000031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171.88000000000031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172.32000000000031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172.88000000000031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173.32000000000031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173.88000000000031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174.32000000000031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174.88000000000031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175.32000000000033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175.88000000000034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176.32000000000031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176.88000000000031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177.32000000000031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177.88000000000031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178.32000000000031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178.88000000000031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179.32000000000031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179.88000000000031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180.32000000000031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180.88000000000031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181.32000000000033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181.88000000000034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182.32000000000031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182.88000000000031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183.32000000000031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183.88000000000031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Sheet1!$H$1:$H$2500</c:f>
              <c:numCache>
                <c:formatCode>General</c:formatCode>
                <c:ptCount val="2500"/>
                <c:pt idx="0">
                  <c:v>-1.4</c:v>
                </c:pt>
                <c:pt idx="1">
                  <c:v>-1.4</c:v>
                </c:pt>
                <c:pt idx="2">
                  <c:v>-1.4</c:v>
                </c:pt>
                <c:pt idx="3">
                  <c:v>-1.4</c:v>
                </c:pt>
                <c:pt idx="4">
                  <c:v>-1.4</c:v>
                </c:pt>
                <c:pt idx="5">
                  <c:v>-1.6</c:v>
                </c:pt>
                <c:pt idx="6">
                  <c:v>-1.6</c:v>
                </c:pt>
                <c:pt idx="7">
                  <c:v>-1.6</c:v>
                </c:pt>
                <c:pt idx="8">
                  <c:v>-1.6</c:v>
                </c:pt>
                <c:pt idx="9">
                  <c:v>-1.6</c:v>
                </c:pt>
                <c:pt idx="10">
                  <c:v>-1.6</c:v>
                </c:pt>
                <c:pt idx="11">
                  <c:v>-1.6</c:v>
                </c:pt>
                <c:pt idx="12">
                  <c:v>-1.6</c:v>
                </c:pt>
                <c:pt idx="13">
                  <c:v>-1.6</c:v>
                </c:pt>
                <c:pt idx="14">
                  <c:v>-1.6</c:v>
                </c:pt>
                <c:pt idx="15">
                  <c:v>-1.6</c:v>
                </c:pt>
                <c:pt idx="16">
                  <c:v>-1.6</c:v>
                </c:pt>
                <c:pt idx="17">
                  <c:v>-1.6</c:v>
                </c:pt>
                <c:pt idx="18">
                  <c:v>-1.6</c:v>
                </c:pt>
                <c:pt idx="19">
                  <c:v>-1.6</c:v>
                </c:pt>
                <c:pt idx="20">
                  <c:v>-1.6</c:v>
                </c:pt>
                <c:pt idx="21">
                  <c:v>-1.6</c:v>
                </c:pt>
                <c:pt idx="22">
                  <c:v>-1.4</c:v>
                </c:pt>
                <c:pt idx="23">
                  <c:v>-1.4</c:v>
                </c:pt>
                <c:pt idx="24">
                  <c:v>-1.4</c:v>
                </c:pt>
                <c:pt idx="25">
                  <c:v>-1.4</c:v>
                </c:pt>
                <c:pt idx="26">
                  <c:v>-1.4</c:v>
                </c:pt>
                <c:pt idx="27">
                  <c:v>-1.2</c:v>
                </c:pt>
                <c:pt idx="28">
                  <c:v>-1.2</c:v>
                </c:pt>
                <c:pt idx="29">
                  <c:v>-1.2</c:v>
                </c:pt>
                <c:pt idx="30">
                  <c:v>-1.2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-0.8</c:v>
                </c:pt>
                <c:pt idx="35">
                  <c:v>-0.8</c:v>
                </c:pt>
                <c:pt idx="36">
                  <c:v>-0.8</c:v>
                </c:pt>
                <c:pt idx="37">
                  <c:v>-0.8</c:v>
                </c:pt>
                <c:pt idx="38">
                  <c:v>-0.60000000000000064</c:v>
                </c:pt>
                <c:pt idx="39">
                  <c:v>-0.60000000000000064</c:v>
                </c:pt>
                <c:pt idx="40">
                  <c:v>-0.60000000000000064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-0.2</c:v>
                </c:pt>
                <c:pt idx="45">
                  <c:v>-0.2</c:v>
                </c:pt>
                <c:pt idx="46">
                  <c:v>-0.2</c:v>
                </c:pt>
                <c:pt idx="47">
                  <c:v>-0.2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0.60000000000000064</c:v>
                </c:pt>
                <c:pt idx="66">
                  <c:v>0.60000000000000064</c:v>
                </c:pt>
                <c:pt idx="67">
                  <c:v>0.60000000000000064</c:v>
                </c:pt>
                <c:pt idx="68">
                  <c:v>0.60000000000000064</c:v>
                </c:pt>
                <c:pt idx="69">
                  <c:v>0.60000000000000064</c:v>
                </c:pt>
                <c:pt idx="70">
                  <c:v>0.60000000000000064</c:v>
                </c:pt>
                <c:pt idx="71">
                  <c:v>0.60000000000000064</c:v>
                </c:pt>
                <c:pt idx="72">
                  <c:v>0.60000000000000064</c:v>
                </c:pt>
                <c:pt idx="73">
                  <c:v>0.60000000000000064</c:v>
                </c:pt>
                <c:pt idx="74">
                  <c:v>0.60000000000000064</c:v>
                </c:pt>
                <c:pt idx="75">
                  <c:v>0.60000000000000064</c:v>
                </c:pt>
                <c:pt idx="76">
                  <c:v>0.60000000000000064</c:v>
                </c:pt>
                <c:pt idx="77">
                  <c:v>0.60000000000000064</c:v>
                </c:pt>
                <c:pt idx="78">
                  <c:v>0.60000000000000064</c:v>
                </c:pt>
                <c:pt idx="79">
                  <c:v>0.60000000000000064</c:v>
                </c:pt>
                <c:pt idx="80">
                  <c:v>0.60000000000000064</c:v>
                </c:pt>
                <c:pt idx="81">
                  <c:v>0.60000000000000064</c:v>
                </c:pt>
                <c:pt idx="82">
                  <c:v>0.60000000000000064</c:v>
                </c:pt>
                <c:pt idx="83">
                  <c:v>0.60000000000000064</c:v>
                </c:pt>
                <c:pt idx="84">
                  <c:v>0.4</c:v>
                </c:pt>
                <c:pt idx="85">
                  <c:v>0.4</c:v>
                </c:pt>
                <c:pt idx="86">
                  <c:v>0.4</c:v>
                </c:pt>
                <c:pt idx="87">
                  <c:v>0.4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0.4</c:v>
                </c:pt>
                <c:pt idx="94">
                  <c:v>0.4</c:v>
                </c:pt>
                <c:pt idx="95">
                  <c:v>0.4</c:v>
                </c:pt>
                <c:pt idx="96">
                  <c:v>0.4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0.2</c:v>
                </c:pt>
                <c:pt idx="103">
                  <c:v>0.2</c:v>
                </c:pt>
                <c:pt idx="104">
                  <c:v>0.2</c:v>
                </c:pt>
                <c:pt idx="105">
                  <c:v>0.2</c:v>
                </c:pt>
                <c:pt idx="106">
                  <c:v>0.2</c:v>
                </c:pt>
                <c:pt idx="107">
                  <c:v>0.2</c:v>
                </c:pt>
                <c:pt idx="108">
                  <c:v>0.2</c:v>
                </c:pt>
                <c:pt idx="109">
                  <c:v>0.2</c:v>
                </c:pt>
                <c:pt idx="110">
                  <c:v>0.2</c:v>
                </c:pt>
                <c:pt idx="111">
                  <c:v>0.2</c:v>
                </c:pt>
                <c:pt idx="112">
                  <c:v>0.2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0.2</c:v>
                </c:pt>
                <c:pt idx="128">
                  <c:v>0.2</c:v>
                </c:pt>
                <c:pt idx="129">
                  <c:v>0.2</c:v>
                </c:pt>
                <c:pt idx="130">
                  <c:v>0.2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0.2</c:v>
                </c:pt>
                <c:pt idx="137">
                  <c:v>0.4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0.4</c:v>
                </c:pt>
                <c:pt idx="148">
                  <c:v>0.4</c:v>
                </c:pt>
                <c:pt idx="149">
                  <c:v>0.4</c:v>
                </c:pt>
                <c:pt idx="150">
                  <c:v>0.4</c:v>
                </c:pt>
                <c:pt idx="151">
                  <c:v>0.4</c:v>
                </c:pt>
                <c:pt idx="152">
                  <c:v>0.4</c:v>
                </c:pt>
                <c:pt idx="153">
                  <c:v>0.4</c:v>
                </c:pt>
                <c:pt idx="154">
                  <c:v>0.4</c:v>
                </c:pt>
                <c:pt idx="155">
                  <c:v>0.4</c:v>
                </c:pt>
                <c:pt idx="156">
                  <c:v>0.4</c:v>
                </c:pt>
                <c:pt idx="157">
                  <c:v>0.4</c:v>
                </c:pt>
                <c:pt idx="158">
                  <c:v>0.4</c:v>
                </c:pt>
                <c:pt idx="159">
                  <c:v>0.4</c:v>
                </c:pt>
                <c:pt idx="160">
                  <c:v>0.4</c:v>
                </c:pt>
                <c:pt idx="161">
                  <c:v>0.4</c:v>
                </c:pt>
                <c:pt idx="162">
                  <c:v>0.4</c:v>
                </c:pt>
                <c:pt idx="163">
                  <c:v>0.4</c:v>
                </c:pt>
                <c:pt idx="164">
                  <c:v>0.4</c:v>
                </c:pt>
                <c:pt idx="165">
                  <c:v>0.4</c:v>
                </c:pt>
                <c:pt idx="166">
                  <c:v>0.4</c:v>
                </c:pt>
                <c:pt idx="167">
                  <c:v>0.4</c:v>
                </c:pt>
                <c:pt idx="168">
                  <c:v>0.4</c:v>
                </c:pt>
                <c:pt idx="169">
                  <c:v>0.4</c:v>
                </c:pt>
                <c:pt idx="170">
                  <c:v>0.4</c:v>
                </c:pt>
                <c:pt idx="171">
                  <c:v>0.4</c:v>
                </c:pt>
                <c:pt idx="172">
                  <c:v>0.4</c:v>
                </c:pt>
                <c:pt idx="173">
                  <c:v>0.4</c:v>
                </c:pt>
                <c:pt idx="174">
                  <c:v>0.4</c:v>
                </c:pt>
                <c:pt idx="175">
                  <c:v>0.4</c:v>
                </c:pt>
                <c:pt idx="176">
                  <c:v>0.4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0.2</c:v>
                </c:pt>
                <c:pt idx="201">
                  <c:v>0.2</c:v>
                </c:pt>
                <c:pt idx="202">
                  <c:v>0.2</c:v>
                </c:pt>
                <c:pt idx="203">
                  <c:v>0.2</c:v>
                </c:pt>
                <c:pt idx="204">
                  <c:v>0.4</c:v>
                </c:pt>
                <c:pt idx="205">
                  <c:v>0.4</c:v>
                </c:pt>
                <c:pt idx="206">
                  <c:v>0.4</c:v>
                </c:pt>
                <c:pt idx="207">
                  <c:v>0.4</c:v>
                </c:pt>
                <c:pt idx="208">
                  <c:v>0.4</c:v>
                </c:pt>
                <c:pt idx="209">
                  <c:v>0.4</c:v>
                </c:pt>
                <c:pt idx="210">
                  <c:v>0.4</c:v>
                </c:pt>
                <c:pt idx="211">
                  <c:v>0.4</c:v>
                </c:pt>
                <c:pt idx="212">
                  <c:v>0.4</c:v>
                </c:pt>
                <c:pt idx="213">
                  <c:v>0.60000000000000064</c:v>
                </c:pt>
                <c:pt idx="214">
                  <c:v>0.60000000000000064</c:v>
                </c:pt>
                <c:pt idx="215">
                  <c:v>0.60000000000000064</c:v>
                </c:pt>
                <c:pt idx="216">
                  <c:v>0.60000000000000064</c:v>
                </c:pt>
                <c:pt idx="217">
                  <c:v>0.60000000000000064</c:v>
                </c:pt>
                <c:pt idx="218">
                  <c:v>0.60000000000000064</c:v>
                </c:pt>
                <c:pt idx="219">
                  <c:v>0.60000000000000064</c:v>
                </c:pt>
                <c:pt idx="220">
                  <c:v>0.60000000000000064</c:v>
                </c:pt>
                <c:pt idx="221">
                  <c:v>0.60000000000000064</c:v>
                </c:pt>
                <c:pt idx="222">
                  <c:v>0.60000000000000064</c:v>
                </c:pt>
                <c:pt idx="223">
                  <c:v>0.60000000000000064</c:v>
                </c:pt>
                <c:pt idx="224">
                  <c:v>0.60000000000000064</c:v>
                </c:pt>
                <c:pt idx="225">
                  <c:v>0.60000000000000064</c:v>
                </c:pt>
                <c:pt idx="226">
                  <c:v>0.60000000000000064</c:v>
                </c:pt>
                <c:pt idx="227">
                  <c:v>0.60000000000000064</c:v>
                </c:pt>
                <c:pt idx="228">
                  <c:v>0.60000000000000064</c:v>
                </c:pt>
                <c:pt idx="229">
                  <c:v>0.60000000000000064</c:v>
                </c:pt>
                <c:pt idx="230">
                  <c:v>0.60000000000000064</c:v>
                </c:pt>
                <c:pt idx="231">
                  <c:v>0.60000000000000064</c:v>
                </c:pt>
                <c:pt idx="232">
                  <c:v>0.60000000000000064</c:v>
                </c:pt>
                <c:pt idx="233">
                  <c:v>0.60000000000000064</c:v>
                </c:pt>
                <c:pt idx="234">
                  <c:v>0.60000000000000064</c:v>
                </c:pt>
                <c:pt idx="235">
                  <c:v>0.60000000000000064</c:v>
                </c:pt>
                <c:pt idx="236">
                  <c:v>0.60000000000000064</c:v>
                </c:pt>
                <c:pt idx="237">
                  <c:v>0.60000000000000064</c:v>
                </c:pt>
                <c:pt idx="238">
                  <c:v>0.60000000000000064</c:v>
                </c:pt>
                <c:pt idx="239">
                  <c:v>0.60000000000000064</c:v>
                </c:pt>
                <c:pt idx="240">
                  <c:v>0.4</c:v>
                </c:pt>
                <c:pt idx="241">
                  <c:v>0.4</c:v>
                </c:pt>
                <c:pt idx="242">
                  <c:v>0.4</c:v>
                </c:pt>
                <c:pt idx="243">
                  <c:v>0.4</c:v>
                </c:pt>
                <c:pt idx="244">
                  <c:v>0.4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-0.2</c:v>
                </c:pt>
                <c:pt idx="255">
                  <c:v>-0.2</c:v>
                </c:pt>
                <c:pt idx="256">
                  <c:v>-0.2</c:v>
                </c:pt>
                <c:pt idx="257">
                  <c:v>-0.2</c:v>
                </c:pt>
                <c:pt idx="258">
                  <c:v>-0.4</c:v>
                </c:pt>
                <c:pt idx="259">
                  <c:v>-0.4</c:v>
                </c:pt>
                <c:pt idx="260">
                  <c:v>-0.4</c:v>
                </c:pt>
                <c:pt idx="261">
                  <c:v>-0.4</c:v>
                </c:pt>
                <c:pt idx="262">
                  <c:v>-0.4</c:v>
                </c:pt>
                <c:pt idx="263">
                  <c:v>-0.60000000000000064</c:v>
                </c:pt>
                <c:pt idx="264">
                  <c:v>-0.60000000000000064</c:v>
                </c:pt>
                <c:pt idx="265">
                  <c:v>-0.60000000000000064</c:v>
                </c:pt>
                <c:pt idx="266">
                  <c:v>-0.60000000000000064</c:v>
                </c:pt>
                <c:pt idx="267">
                  <c:v>-0.60000000000000064</c:v>
                </c:pt>
                <c:pt idx="268">
                  <c:v>-0.8</c:v>
                </c:pt>
                <c:pt idx="269">
                  <c:v>-0.8</c:v>
                </c:pt>
                <c:pt idx="270">
                  <c:v>-0.8</c:v>
                </c:pt>
                <c:pt idx="271">
                  <c:v>-0.8</c:v>
                </c:pt>
                <c:pt idx="272">
                  <c:v>-0.8</c:v>
                </c:pt>
                <c:pt idx="273">
                  <c:v>-0.8</c:v>
                </c:pt>
                <c:pt idx="274">
                  <c:v>-0.8</c:v>
                </c:pt>
                <c:pt idx="275">
                  <c:v>-0.8</c:v>
                </c:pt>
                <c:pt idx="276">
                  <c:v>-0.8</c:v>
                </c:pt>
                <c:pt idx="277">
                  <c:v>-0.8</c:v>
                </c:pt>
                <c:pt idx="278">
                  <c:v>-0.8</c:v>
                </c:pt>
                <c:pt idx="279">
                  <c:v>-0.8</c:v>
                </c:pt>
                <c:pt idx="280">
                  <c:v>-0.8</c:v>
                </c:pt>
                <c:pt idx="281">
                  <c:v>-0.8</c:v>
                </c:pt>
                <c:pt idx="282">
                  <c:v>-0.8</c:v>
                </c:pt>
                <c:pt idx="283">
                  <c:v>-0.8</c:v>
                </c:pt>
                <c:pt idx="284">
                  <c:v>-0.8</c:v>
                </c:pt>
                <c:pt idx="285">
                  <c:v>-0.8</c:v>
                </c:pt>
                <c:pt idx="286">
                  <c:v>-0.8</c:v>
                </c:pt>
                <c:pt idx="287">
                  <c:v>-0.60000000000000064</c:v>
                </c:pt>
                <c:pt idx="288">
                  <c:v>-0.60000000000000064</c:v>
                </c:pt>
                <c:pt idx="289">
                  <c:v>-0.60000000000000064</c:v>
                </c:pt>
                <c:pt idx="290">
                  <c:v>-0.60000000000000064</c:v>
                </c:pt>
                <c:pt idx="291">
                  <c:v>-0.60000000000000064</c:v>
                </c:pt>
                <c:pt idx="292">
                  <c:v>-0.60000000000000064</c:v>
                </c:pt>
                <c:pt idx="293">
                  <c:v>-0.4</c:v>
                </c:pt>
                <c:pt idx="294">
                  <c:v>-0.4</c:v>
                </c:pt>
                <c:pt idx="295">
                  <c:v>-0.4</c:v>
                </c:pt>
                <c:pt idx="296">
                  <c:v>-0.4</c:v>
                </c:pt>
                <c:pt idx="297">
                  <c:v>-0.4</c:v>
                </c:pt>
                <c:pt idx="298">
                  <c:v>-0.2</c:v>
                </c:pt>
                <c:pt idx="299">
                  <c:v>-0.2</c:v>
                </c:pt>
                <c:pt idx="300">
                  <c:v>-0.2</c:v>
                </c:pt>
                <c:pt idx="301">
                  <c:v>-0.2</c:v>
                </c:pt>
                <c:pt idx="302">
                  <c:v>-0.2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0.2</c:v>
                </c:pt>
                <c:pt idx="309">
                  <c:v>0.2</c:v>
                </c:pt>
                <c:pt idx="310">
                  <c:v>0.2</c:v>
                </c:pt>
                <c:pt idx="311">
                  <c:v>0.2</c:v>
                </c:pt>
                <c:pt idx="312">
                  <c:v>0.2</c:v>
                </c:pt>
                <c:pt idx="313">
                  <c:v>0.2</c:v>
                </c:pt>
                <c:pt idx="314">
                  <c:v>0.4</c:v>
                </c:pt>
                <c:pt idx="315">
                  <c:v>0.4</c:v>
                </c:pt>
                <c:pt idx="316">
                  <c:v>0.4</c:v>
                </c:pt>
                <c:pt idx="317">
                  <c:v>0.4</c:v>
                </c:pt>
                <c:pt idx="318">
                  <c:v>0.4</c:v>
                </c:pt>
                <c:pt idx="319">
                  <c:v>0.4</c:v>
                </c:pt>
                <c:pt idx="320">
                  <c:v>0.4</c:v>
                </c:pt>
                <c:pt idx="321">
                  <c:v>0.4</c:v>
                </c:pt>
                <c:pt idx="322">
                  <c:v>0.4</c:v>
                </c:pt>
                <c:pt idx="323">
                  <c:v>0.60000000000000064</c:v>
                </c:pt>
                <c:pt idx="324">
                  <c:v>0.4</c:v>
                </c:pt>
                <c:pt idx="325">
                  <c:v>0.4</c:v>
                </c:pt>
                <c:pt idx="326">
                  <c:v>0.4</c:v>
                </c:pt>
                <c:pt idx="327">
                  <c:v>0.4</c:v>
                </c:pt>
                <c:pt idx="328">
                  <c:v>0.4</c:v>
                </c:pt>
                <c:pt idx="329">
                  <c:v>0.4</c:v>
                </c:pt>
                <c:pt idx="330">
                  <c:v>0.4</c:v>
                </c:pt>
                <c:pt idx="331">
                  <c:v>0.4</c:v>
                </c:pt>
                <c:pt idx="332">
                  <c:v>0.4</c:v>
                </c:pt>
                <c:pt idx="333">
                  <c:v>0.4</c:v>
                </c:pt>
                <c:pt idx="334">
                  <c:v>0.4</c:v>
                </c:pt>
                <c:pt idx="335">
                  <c:v>0.4</c:v>
                </c:pt>
                <c:pt idx="336">
                  <c:v>0.4</c:v>
                </c:pt>
                <c:pt idx="337">
                  <c:v>0.4</c:v>
                </c:pt>
                <c:pt idx="338">
                  <c:v>0.2</c:v>
                </c:pt>
                <c:pt idx="339">
                  <c:v>0.2</c:v>
                </c:pt>
                <c:pt idx="340">
                  <c:v>0.2</c:v>
                </c:pt>
                <c:pt idx="341">
                  <c:v>0.2</c:v>
                </c:pt>
                <c:pt idx="342">
                  <c:v>0.2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-0.2</c:v>
                </c:pt>
                <c:pt idx="349">
                  <c:v>-0.2</c:v>
                </c:pt>
                <c:pt idx="350">
                  <c:v>-0.2</c:v>
                </c:pt>
                <c:pt idx="351">
                  <c:v>-0.2</c:v>
                </c:pt>
                <c:pt idx="352">
                  <c:v>-0.4</c:v>
                </c:pt>
                <c:pt idx="353">
                  <c:v>-0.4</c:v>
                </c:pt>
                <c:pt idx="354">
                  <c:v>-0.4</c:v>
                </c:pt>
                <c:pt idx="355">
                  <c:v>-0.4</c:v>
                </c:pt>
                <c:pt idx="356">
                  <c:v>-0.60000000000000064</c:v>
                </c:pt>
                <c:pt idx="357">
                  <c:v>-0.60000000000000064</c:v>
                </c:pt>
                <c:pt idx="358">
                  <c:v>-0.60000000000000064</c:v>
                </c:pt>
                <c:pt idx="359">
                  <c:v>-0.60000000000000064</c:v>
                </c:pt>
                <c:pt idx="360">
                  <c:v>-0.60000000000000064</c:v>
                </c:pt>
                <c:pt idx="361">
                  <c:v>-0.8</c:v>
                </c:pt>
                <c:pt idx="362">
                  <c:v>-0.8</c:v>
                </c:pt>
                <c:pt idx="363">
                  <c:v>-0.8</c:v>
                </c:pt>
                <c:pt idx="364">
                  <c:v>-0.8</c:v>
                </c:pt>
                <c:pt idx="365">
                  <c:v>-0.8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  <c:pt idx="373">
                  <c:v>-1</c:v>
                </c:pt>
                <c:pt idx="374">
                  <c:v>-1</c:v>
                </c:pt>
                <c:pt idx="375">
                  <c:v>-1</c:v>
                </c:pt>
                <c:pt idx="376">
                  <c:v>-1</c:v>
                </c:pt>
                <c:pt idx="377">
                  <c:v>-1</c:v>
                </c:pt>
                <c:pt idx="378">
                  <c:v>-1</c:v>
                </c:pt>
                <c:pt idx="379">
                  <c:v>-1</c:v>
                </c:pt>
                <c:pt idx="380">
                  <c:v>-1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-1</c:v>
                </c:pt>
                <c:pt idx="385">
                  <c:v>-1</c:v>
                </c:pt>
                <c:pt idx="386">
                  <c:v>-0.8</c:v>
                </c:pt>
                <c:pt idx="387">
                  <c:v>-0.8</c:v>
                </c:pt>
                <c:pt idx="388">
                  <c:v>-0.8</c:v>
                </c:pt>
                <c:pt idx="389">
                  <c:v>-0.8</c:v>
                </c:pt>
                <c:pt idx="390">
                  <c:v>-0.8</c:v>
                </c:pt>
                <c:pt idx="391">
                  <c:v>-0.60000000000000064</c:v>
                </c:pt>
                <c:pt idx="392">
                  <c:v>-0.60000000000000064</c:v>
                </c:pt>
                <c:pt idx="393">
                  <c:v>-0.60000000000000064</c:v>
                </c:pt>
                <c:pt idx="394">
                  <c:v>-0.60000000000000064</c:v>
                </c:pt>
                <c:pt idx="395">
                  <c:v>-0.4</c:v>
                </c:pt>
                <c:pt idx="396">
                  <c:v>-0.4</c:v>
                </c:pt>
                <c:pt idx="397">
                  <c:v>-0.4</c:v>
                </c:pt>
                <c:pt idx="398">
                  <c:v>-0.2</c:v>
                </c:pt>
                <c:pt idx="399">
                  <c:v>-0.2</c:v>
                </c:pt>
                <c:pt idx="400">
                  <c:v>-0.2</c:v>
                </c:pt>
                <c:pt idx="401">
                  <c:v>-0.2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0.2</c:v>
                </c:pt>
                <c:pt idx="406">
                  <c:v>0.2</c:v>
                </c:pt>
                <c:pt idx="407">
                  <c:v>0.2</c:v>
                </c:pt>
                <c:pt idx="408">
                  <c:v>0.4</c:v>
                </c:pt>
                <c:pt idx="409">
                  <c:v>0.4</c:v>
                </c:pt>
                <c:pt idx="410">
                  <c:v>0.4</c:v>
                </c:pt>
                <c:pt idx="411">
                  <c:v>0.4</c:v>
                </c:pt>
                <c:pt idx="412">
                  <c:v>0.60000000000000064</c:v>
                </c:pt>
                <c:pt idx="413">
                  <c:v>0.60000000000000064</c:v>
                </c:pt>
                <c:pt idx="414">
                  <c:v>0.60000000000000064</c:v>
                </c:pt>
                <c:pt idx="415">
                  <c:v>0.60000000000000064</c:v>
                </c:pt>
                <c:pt idx="416">
                  <c:v>0.60000000000000064</c:v>
                </c:pt>
                <c:pt idx="417">
                  <c:v>0.8</c:v>
                </c:pt>
                <c:pt idx="418">
                  <c:v>0.8</c:v>
                </c:pt>
                <c:pt idx="419">
                  <c:v>0.8</c:v>
                </c:pt>
                <c:pt idx="420">
                  <c:v>0.8</c:v>
                </c:pt>
                <c:pt idx="421">
                  <c:v>0.8</c:v>
                </c:pt>
                <c:pt idx="422">
                  <c:v>0.8</c:v>
                </c:pt>
                <c:pt idx="423">
                  <c:v>0.8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0.8</c:v>
                </c:pt>
                <c:pt idx="438">
                  <c:v>0.8</c:v>
                </c:pt>
                <c:pt idx="439">
                  <c:v>0.8</c:v>
                </c:pt>
                <c:pt idx="440">
                  <c:v>0.8</c:v>
                </c:pt>
                <c:pt idx="441">
                  <c:v>0.8</c:v>
                </c:pt>
                <c:pt idx="442">
                  <c:v>0.8</c:v>
                </c:pt>
                <c:pt idx="443">
                  <c:v>0.60000000000000064</c:v>
                </c:pt>
                <c:pt idx="444">
                  <c:v>0.60000000000000064</c:v>
                </c:pt>
                <c:pt idx="445">
                  <c:v>0.60000000000000064</c:v>
                </c:pt>
                <c:pt idx="446">
                  <c:v>0.60000000000000064</c:v>
                </c:pt>
                <c:pt idx="447">
                  <c:v>0.60000000000000064</c:v>
                </c:pt>
                <c:pt idx="448">
                  <c:v>0.60000000000000064</c:v>
                </c:pt>
                <c:pt idx="449">
                  <c:v>0.60000000000000064</c:v>
                </c:pt>
                <c:pt idx="450">
                  <c:v>0.4</c:v>
                </c:pt>
                <c:pt idx="451">
                  <c:v>0.4</c:v>
                </c:pt>
                <c:pt idx="452">
                  <c:v>0.4</c:v>
                </c:pt>
                <c:pt idx="453">
                  <c:v>0.4</c:v>
                </c:pt>
                <c:pt idx="454">
                  <c:v>0.4</c:v>
                </c:pt>
                <c:pt idx="455">
                  <c:v>0.4</c:v>
                </c:pt>
                <c:pt idx="456">
                  <c:v>0.4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0.2</c:v>
                </c:pt>
                <c:pt idx="463">
                  <c:v>0.2</c:v>
                </c:pt>
                <c:pt idx="464">
                  <c:v>0.2</c:v>
                </c:pt>
                <c:pt idx="465">
                  <c:v>0.2</c:v>
                </c:pt>
                <c:pt idx="466">
                  <c:v>0.2</c:v>
                </c:pt>
                <c:pt idx="467">
                  <c:v>0.2</c:v>
                </c:pt>
                <c:pt idx="468">
                  <c:v>0.2</c:v>
                </c:pt>
                <c:pt idx="469">
                  <c:v>0.2</c:v>
                </c:pt>
                <c:pt idx="470">
                  <c:v>0.2</c:v>
                </c:pt>
                <c:pt idx="471">
                  <c:v>0.2</c:v>
                </c:pt>
                <c:pt idx="472">
                  <c:v>0.2</c:v>
                </c:pt>
                <c:pt idx="473">
                  <c:v>0.2</c:v>
                </c:pt>
                <c:pt idx="474">
                  <c:v>0.2</c:v>
                </c:pt>
                <c:pt idx="475">
                  <c:v>0.2</c:v>
                </c:pt>
                <c:pt idx="476">
                  <c:v>0.2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0.4</c:v>
                </c:pt>
                <c:pt idx="485">
                  <c:v>0.4</c:v>
                </c:pt>
                <c:pt idx="486">
                  <c:v>0.4</c:v>
                </c:pt>
                <c:pt idx="487">
                  <c:v>0.4</c:v>
                </c:pt>
                <c:pt idx="488">
                  <c:v>0.4</c:v>
                </c:pt>
                <c:pt idx="489">
                  <c:v>0.4</c:v>
                </c:pt>
                <c:pt idx="490">
                  <c:v>0.4</c:v>
                </c:pt>
                <c:pt idx="491">
                  <c:v>0.4</c:v>
                </c:pt>
                <c:pt idx="492">
                  <c:v>0.60000000000000064</c:v>
                </c:pt>
                <c:pt idx="493">
                  <c:v>0.60000000000000064</c:v>
                </c:pt>
                <c:pt idx="494">
                  <c:v>0.60000000000000064</c:v>
                </c:pt>
                <c:pt idx="495">
                  <c:v>0.60000000000000064</c:v>
                </c:pt>
                <c:pt idx="496">
                  <c:v>0.60000000000000064</c:v>
                </c:pt>
                <c:pt idx="497">
                  <c:v>0.60000000000000064</c:v>
                </c:pt>
                <c:pt idx="498">
                  <c:v>0.60000000000000064</c:v>
                </c:pt>
                <c:pt idx="499">
                  <c:v>0.8</c:v>
                </c:pt>
                <c:pt idx="500">
                  <c:v>0.8</c:v>
                </c:pt>
                <c:pt idx="501">
                  <c:v>0.8</c:v>
                </c:pt>
                <c:pt idx="502">
                  <c:v>0.8</c:v>
                </c:pt>
                <c:pt idx="503">
                  <c:v>0.8</c:v>
                </c:pt>
                <c:pt idx="504">
                  <c:v>0.8</c:v>
                </c:pt>
                <c:pt idx="505">
                  <c:v>0.8</c:v>
                </c:pt>
                <c:pt idx="506">
                  <c:v>0.8</c:v>
                </c:pt>
                <c:pt idx="507">
                  <c:v>0.8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0.8</c:v>
                </c:pt>
                <c:pt idx="529">
                  <c:v>0.8</c:v>
                </c:pt>
                <c:pt idx="530">
                  <c:v>0.8</c:v>
                </c:pt>
                <c:pt idx="531">
                  <c:v>0.8</c:v>
                </c:pt>
                <c:pt idx="532">
                  <c:v>0.8</c:v>
                </c:pt>
                <c:pt idx="533">
                  <c:v>0.8</c:v>
                </c:pt>
                <c:pt idx="534">
                  <c:v>0.8</c:v>
                </c:pt>
                <c:pt idx="535">
                  <c:v>0.8</c:v>
                </c:pt>
                <c:pt idx="536">
                  <c:v>0.8</c:v>
                </c:pt>
                <c:pt idx="537">
                  <c:v>0.8</c:v>
                </c:pt>
                <c:pt idx="538">
                  <c:v>0.8</c:v>
                </c:pt>
                <c:pt idx="539">
                  <c:v>0.8</c:v>
                </c:pt>
                <c:pt idx="540">
                  <c:v>0.8</c:v>
                </c:pt>
                <c:pt idx="541">
                  <c:v>0.60000000000000064</c:v>
                </c:pt>
                <c:pt idx="542">
                  <c:v>0.60000000000000064</c:v>
                </c:pt>
                <c:pt idx="543">
                  <c:v>0.60000000000000064</c:v>
                </c:pt>
                <c:pt idx="544">
                  <c:v>0.60000000000000064</c:v>
                </c:pt>
                <c:pt idx="545">
                  <c:v>0.60000000000000064</c:v>
                </c:pt>
                <c:pt idx="546">
                  <c:v>0.60000000000000064</c:v>
                </c:pt>
                <c:pt idx="547">
                  <c:v>0.60000000000000064</c:v>
                </c:pt>
                <c:pt idx="548">
                  <c:v>0.60000000000000064</c:v>
                </c:pt>
                <c:pt idx="549">
                  <c:v>0.60000000000000064</c:v>
                </c:pt>
                <c:pt idx="550">
                  <c:v>0.4</c:v>
                </c:pt>
                <c:pt idx="551">
                  <c:v>0.4</c:v>
                </c:pt>
                <c:pt idx="552">
                  <c:v>0.4</c:v>
                </c:pt>
                <c:pt idx="553">
                  <c:v>0.4</c:v>
                </c:pt>
                <c:pt idx="554">
                  <c:v>0.4</c:v>
                </c:pt>
                <c:pt idx="555">
                  <c:v>0.4</c:v>
                </c:pt>
                <c:pt idx="556">
                  <c:v>0.4</c:v>
                </c:pt>
                <c:pt idx="557">
                  <c:v>0.4</c:v>
                </c:pt>
                <c:pt idx="558">
                  <c:v>0.4</c:v>
                </c:pt>
                <c:pt idx="559">
                  <c:v>0.4</c:v>
                </c:pt>
                <c:pt idx="560">
                  <c:v>0.4</c:v>
                </c:pt>
                <c:pt idx="561">
                  <c:v>0.2</c:v>
                </c:pt>
                <c:pt idx="562">
                  <c:v>0.2</c:v>
                </c:pt>
                <c:pt idx="563">
                  <c:v>0.2</c:v>
                </c:pt>
                <c:pt idx="564">
                  <c:v>0.2</c:v>
                </c:pt>
                <c:pt idx="565">
                  <c:v>0.2</c:v>
                </c:pt>
                <c:pt idx="566">
                  <c:v>0.2</c:v>
                </c:pt>
                <c:pt idx="567">
                  <c:v>0.2</c:v>
                </c:pt>
                <c:pt idx="568">
                  <c:v>0.2</c:v>
                </c:pt>
                <c:pt idx="569">
                  <c:v>0.2</c:v>
                </c:pt>
                <c:pt idx="570">
                  <c:v>0.2</c:v>
                </c:pt>
                <c:pt idx="571">
                  <c:v>0.2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-0.2</c:v>
                </c:pt>
                <c:pt idx="611">
                  <c:v>-0.2</c:v>
                </c:pt>
                <c:pt idx="612">
                  <c:v>-0.2</c:v>
                </c:pt>
                <c:pt idx="613">
                  <c:v>-0.2</c:v>
                </c:pt>
                <c:pt idx="614">
                  <c:v>-0.2</c:v>
                </c:pt>
                <c:pt idx="615">
                  <c:v>-0.2</c:v>
                </c:pt>
                <c:pt idx="616">
                  <c:v>-0.2</c:v>
                </c:pt>
                <c:pt idx="617">
                  <c:v>-0.2</c:v>
                </c:pt>
                <c:pt idx="618">
                  <c:v>-0.2</c:v>
                </c:pt>
                <c:pt idx="619">
                  <c:v>-0.2</c:v>
                </c:pt>
                <c:pt idx="620">
                  <c:v>-0.2</c:v>
                </c:pt>
                <c:pt idx="621">
                  <c:v>-0.2</c:v>
                </c:pt>
                <c:pt idx="622">
                  <c:v>-0.2</c:v>
                </c:pt>
                <c:pt idx="623">
                  <c:v>-0.4</c:v>
                </c:pt>
                <c:pt idx="624">
                  <c:v>-0.4</c:v>
                </c:pt>
                <c:pt idx="625">
                  <c:v>-0.4</c:v>
                </c:pt>
                <c:pt idx="626">
                  <c:v>-0.4</c:v>
                </c:pt>
                <c:pt idx="627">
                  <c:v>-0.4</c:v>
                </c:pt>
                <c:pt idx="628">
                  <c:v>-0.4</c:v>
                </c:pt>
                <c:pt idx="629">
                  <c:v>-0.4</c:v>
                </c:pt>
                <c:pt idx="630">
                  <c:v>-0.4</c:v>
                </c:pt>
                <c:pt idx="631">
                  <c:v>-0.4</c:v>
                </c:pt>
                <c:pt idx="632">
                  <c:v>-0.4</c:v>
                </c:pt>
                <c:pt idx="633">
                  <c:v>-0.60000000000000064</c:v>
                </c:pt>
                <c:pt idx="634">
                  <c:v>-0.60000000000000064</c:v>
                </c:pt>
                <c:pt idx="635">
                  <c:v>-0.60000000000000064</c:v>
                </c:pt>
                <c:pt idx="636">
                  <c:v>-0.60000000000000064</c:v>
                </c:pt>
                <c:pt idx="637">
                  <c:v>-0.60000000000000064</c:v>
                </c:pt>
                <c:pt idx="638">
                  <c:v>-0.60000000000000064</c:v>
                </c:pt>
                <c:pt idx="639">
                  <c:v>-0.60000000000000064</c:v>
                </c:pt>
                <c:pt idx="640">
                  <c:v>-0.60000000000000064</c:v>
                </c:pt>
                <c:pt idx="641">
                  <c:v>-0.60000000000000064</c:v>
                </c:pt>
                <c:pt idx="642">
                  <c:v>-0.60000000000000064</c:v>
                </c:pt>
                <c:pt idx="643">
                  <c:v>-0.60000000000000064</c:v>
                </c:pt>
                <c:pt idx="644">
                  <c:v>-0.60000000000000064</c:v>
                </c:pt>
                <c:pt idx="645">
                  <c:v>-0.60000000000000064</c:v>
                </c:pt>
                <c:pt idx="646">
                  <c:v>-0.60000000000000064</c:v>
                </c:pt>
                <c:pt idx="647">
                  <c:v>-0.60000000000000064</c:v>
                </c:pt>
                <c:pt idx="648">
                  <c:v>-0.60000000000000064</c:v>
                </c:pt>
                <c:pt idx="649">
                  <c:v>-0.60000000000000064</c:v>
                </c:pt>
                <c:pt idx="650">
                  <c:v>-0.60000000000000064</c:v>
                </c:pt>
                <c:pt idx="651">
                  <c:v>-0.60000000000000064</c:v>
                </c:pt>
                <c:pt idx="652">
                  <c:v>-0.60000000000000064</c:v>
                </c:pt>
                <c:pt idx="653">
                  <c:v>-0.60000000000000064</c:v>
                </c:pt>
                <c:pt idx="654">
                  <c:v>-0.60000000000000064</c:v>
                </c:pt>
                <c:pt idx="655">
                  <c:v>-0.60000000000000064</c:v>
                </c:pt>
                <c:pt idx="656">
                  <c:v>-0.4</c:v>
                </c:pt>
                <c:pt idx="657">
                  <c:v>-0.4</c:v>
                </c:pt>
                <c:pt idx="658">
                  <c:v>-0.4</c:v>
                </c:pt>
                <c:pt idx="659">
                  <c:v>-0.4</c:v>
                </c:pt>
                <c:pt idx="660">
                  <c:v>-0.4</c:v>
                </c:pt>
                <c:pt idx="661">
                  <c:v>-0.4</c:v>
                </c:pt>
                <c:pt idx="662">
                  <c:v>-0.4</c:v>
                </c:pt>
                <c:pt idx="663">
                  <c:v>-0.4</c:v>
                </c:pt>
                <c:pt idx="664">
                  <c:v>-0.2</c:v>
                </c:pt>
                <c:pt idx="665">
                  <c:v>-0.2</c:v>
                </c:pt>
                <c:pt idx="666">
                  <c:v>-0.2</c:v>
                </c:pt>
                <c:pt idx="667">
                  <c:v>-0.2</c:v>
                </c:pt>
                <c:pt idx="668">
                  <c:v>-0.2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0.2</c:v>
                </c:pt>
                <c:pt idx="675">
                  <c:v>0.2</c:v>
                </c:pt>
                <c:pt idx="676">
                  <c:v>0.2</c:v>
                </c:pt>
                <c:pt idx="677">
                  <c:v>0.2</c:v>
                </c:pt>
                <c:pt idx="678">
                  <c:v>0.4</c:v>
                </c:pt>
                <c:pt idx="679">
                  <c:v>0.4</c:v>
                </c:pt>
                <c:pt idx="680">
                  <c:v>0.4</c:v>
                </c:pt>
                <c:pt idx="681">
                  <c:v>0.4</c:v>
                </c:pt>
                <c:pt idx="682">
                  <c:v>0.4</c:v>
                </c:pt>
                <c:pt idx="683">
                  <c:v>0.60000000000000064</c:v>
                </c:pt>
                <c:pt idx="684">
                  <c:v>0.60000000000000064</c:v>
                </c:pt>
                <c:pt idx="685">
                  <c:v>0.60000000000000064</c:v>
                </c:pt>
                <c:pt idx="686">
                  <c:v>0.60000000000000064</c:v>
                </c:pt>
                <c:pt idx="687">
                  <c:v>0.60000000000000064</c:v>
                </c:pt>
                <c:pt idx="688">
                  <c:v>0.8</c:v>
                </c:pt>
                <c:pt idx="689">
                  <c:v>0.8</c:v>
                </c:pt>
                <c:pt idx="690">
                  <c:v>0.8</c:v>
                </c:pt>
                <c:pt idx="691">
                  <c:v>0.8</c:v>
                </c:pt>
                <c:pt idx="692">
                  <c:v>0.8</c:v>
                </c:pt>
                <c:pt idx="693">
                  <c:v>0.8</c:v>
                </c:pt>
                <c:pt idx="694">
                  <c:v>0.8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0.8</c:v>
                </c:pt>
                <c:pt idx="708">
                  <c:v>0.8</c:v>
                </c:pt>
                <c:pt idx="709">
                  <c:v>0.8</c:v>
                </c:pt>
                <c:pt idx="710">
                  <c:v>0.8</c:v>
                </c:pt>
                <c:pt idx="711">
                  <c:v>0.8</c:v>
                </c:pt>
                <c:pt idx="712">
                  <c:v>0.8</c:v>
                </c:pt>
                <c:pt idx="713">
                  <c:v>0.8</c:v>
                </c:pt>
                <c:pt idx="714">
                  <c:v>0.60000000000000064</c:v>
                </c:pt>
                <c:pt idx="715">
                  <c:v>0.60000000000000064</c:v>
                </c:pt>
                <c:pt idx="716">
                  <c:v>0.60000000000000064</c:v>
                </c:pt>
                <c:pt idx="717">
                  <c:v>0.60000000000000064</c:v>
                </c:pt>
                <c:pt idx="718">
                  <c:v>0.60000000000000064</c:v>
                </c:pt>
                <c:pt idx="719">
                  <c:v>0.4</c:v>
                </c:pt>
                <c:pt idx="720">
                  <c:v>0.4</c:v>
                </c:pt>
                <c:pt idx="721">
                  <c:v>0.4</c:v>
                </c:pt>
                <c:pt idx="722">
                  <c:v>0.4</c:v>
                </c:pt>
                <c:pt idx="723">
                  <c:v>0.2</c:v>
                </c:pt>
                <c:pt idx="724">
                  <c:v>0.2</c:v>
                </c:pt>
                <c:pt idx="725">
                  <c:v>0.2</c:v>
                </c:pt>
                <c:pt idx="726">
                  <c:v>0.2</c:v>
                </c:pt>
                <c:pt idx="727">
                  <c:v>0.2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-0.2</c:v>
                </c:pt>
                <c:pt idx="734">
                  <c:v>-0.2</c:v>
                </c:pt>
                <c:pt idx="735">
                  <c:v>-0.2</c:v>
                </c:pt>
                <c:pt idx="736">
                  <c:v>-0.2</c:v>
                </c:pt>
                <c:pt idx="737">
                  <c:v>-0.2</c:v>
                </c:pt>
                <c:pt idx="738">
                  <c:v>-0.2</c:v>
                </c:pt>
                <c:pt idx="739">
                  <c:v>-0.2</c:v>
                </c:pt>
                <c:pt idx="740">
                  <c:v>-0.2</c:v>
                </c:pt>
                <c:pt idx="741">
                  <c:v>-0.2</c:v>
                </c:pt>
                <c:pt idx="742">
                  <c:v>-0.4</c:v>
                </c:pt>
                <c:pt idx="743">
                  <c:v>-0.4</c:v>
                </c:pt>
                <c:pt idx="744">
                  <c:v>-0.4</c:v>
                </c:pt>
                <c:pt idx="745">
                  <c:v>-0.4</c:v>
                </c:pt>
                <c:pt idx="746">
                  <c:v>-0.4</c:v>
                </c:pt>
                <c:pt idx="747">
                  <c:v>-0.4</c:v>
                </c:pt>
                <c:pt idx="748">
                  <c:v>-0.4</c:v>
                </c:pt>
                <c:pt idx="749">
                  <c:v>-0.4</c:v>
                </c:pt>
                <c:pt idx="750">
                  <c:v>-0.4</c:v>
                </c:pt>
                <c:pt idx="751">
                  <c:v>-0.4</c:v>
                </c:pt>
                <c:pt idx="752">
                  <c:v>-0.4</c:v>
                </c:pt>
                <c:pt idx="753">
                  <c:v>-0.4</c:v>
                </c:pt>
                <c:pt idx="754">
                  <c:v>-0.4</c:v>
                </c:pt>
                <c:pt idx="755">
                  <c:v>-0.4</c:v>
                </c:pt>
                <c:pt idx="756">
                  <c:v>-0.4</c:v>
                </c:pt>
                <c:pt idx="757">
                  <c:v>-0.4</c:v>
                </c:pt>
                <c:pt idx="758">
                  <c:v>-0.4</c:v>
                </c:pt>
                <c:pt idx="759">
                  <c:v>-0.4</c:v>
                </c:pt>
                <c:pt idx="760">
                  <c:v>-0.4</c:v>
                </c:pt>
                <c:pt idx="761">
                  <c:v>-0.4</c:v>
                </c:pt>
                <c:pt idx="762">
                  <c:v>-0.2</c:v>
                </c:pt>
                <c:pt idx="763">
                  <c:v>-0.2</c:v>
                </c:pt>
                <c:pt idx="764">
                  <c:v>-0.2</c:v>
                </c:pt>
                <c:pt idx="765">
                  <c:v>-0.2</c:v>
                </c:pt>
                <c:pt idx="766">
                  <c:v>-0.2</c:v>
                </c:pt>
                <c:pt idx="767">
                  <c:v>-0.2</c:v>
                </c:pt>
                <c:pt idx="768">
                  <c:v>-0.2</c:v>
                </c:pt>
                <c:pt idx="769">
                  <c:v>-0.2</c:v>
                </c:pt>
                <c:pt idx="770">
                  <c:v>-0.2</c:v>
                </c:pt>
                <c:pt idx="771">
                  <c:v>-0.2</c:v>
                </c:pt>
                <c:pt idx="772">
                  <c:v>-0.2</c:v>
                </c:pt>
                <c:pt idx="773">
                  <c:v>-0.2</c:v>
                </c:pt>
                <c:pt idx="774">
                  <c:v>-0.2</c:v>
                </c:pt>
                <c:pt idx="775">
                  <c:v>-0.2</c:v>
                </c:pt>
                <c:pt idx="776">
                  <c:v>-0.2</c:v>
                </c:pt>
                <c:pt idx="777">
                  <c:v>-0.2</c:v>
                </c:pt>
                <c:pt idx="778">
                  <c:v>-0.2</c:v>
                </c:pt>
                <c:pt idx="779">
                  <c:v>-0.2</c:v>
                </c:pt>
                <c:pt idx="780">
                  <c:v>-0.2</c:v>
                </c:pt>
                <c:pt idx="781">
                  <c:v>-0.2</c:v>
                </c:pt>
                <c:pt idx="782">
                  <c:v>-0.2</c:v>
                </c:pt>
                <c:pt idx="783">
                  <c:v>-0.2</c:v>
                </c:pt>
                <c:pt idx="784">
                  <c:v>-0.2</c:v>
                </c:pt>
                <c:pt idx="785">
                  <c:v>-0.2</c:v>
                </c:pt>
                <c:pt idx="786">
                  <c:v>-0.2</c:v>
                </c:pt>
                <c:pt idx="787">
                  <c:v>-0.2</c:v>
                </c:pt>
                <c:pt idx="788">
                  <c:v>-0.2</c:v>
                </c:pt>
                <c:pt idx="789">
                  <c:v>-0.2</c:v>
                </c:pt>
                <c:pt idx="790">
                  <c:v>-0.2</c:v>
                </c:pt>
                <c:pt idx="791">
                  <c:v>-0.2</c:v>
                </c:pt>
                <c:pt idx="792">
                  <c:v>-0.2</c:v>
                </c:pt>
                <c:pt idx="793">
                  <c:v>-0.2</c:v>
                </c:pt>
                <c:pt idx="794">
                  <c:v>-0.2</c:v>
                </c:pt>
                <c:pt idx="795">
                  <c:v>-0.2</c:v>
                </c:pt>
                <c:pt idx="796">
                  <c:v>-0.2</c:v>
                </c:pt>
                <c:pt idx="797">
                  <c:v>-0.2</c:v>
                </c:pt>
                <c:pt idx="798">
                  <c:v>-0.2</c:v>
                </c:pt>
                <c:pt idx="799">
                  <c:v>-0.2</c:v>
                </c:pt>
                <c:pt idx="800">
                  <c:v>-0.2</c:v>
                </c:pt>
                <c:pt idx="801">
                  <c:v>-0.2</c:v>
                </c:pt>
                <c:pt idx="802">
                  <c:v>-0.2</c:v>
                </c:pt>
                <c:pt idx="803">
                  <c:v>-0.2</c:v>
                </c:pt>
                <c:pt idx="804">
                  <c:v>-0.2</c:v>
                </c:pt>
                <c:pt idx="805">
                  <c:v>-0.2</c:v>
                </c:pt>
                <c:pt idx="806">
                  <c:v>-0.2</c:v>
                </c:pt>
                <c:pt idx="807">
                  <c:v>-0.2</c:v>
                </c:pt>
                <c:pt idx="808">
                  <c:v>-0.2</c:v>
                </c:pt>
                <c:pt idx="809">
                  <c:v>-0.2</c:v>
                </c:pt>
                <c:pt idx="810">
                  <c:v>-0.2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0.2</c:v>
                </c:pt>
                <c:pt idx="824">
                  <c:v>0.2</c:v>
                </c:pt>
                <c:pt idx="825">
                  <c:v>0.2</c:v>
                </c:pt>
                <c:pt idx="826">
                  <c:v>0.2</c:v>
                </c:pt>
                <c:pt idx="827">
                  <c:v>0.2</c:v>
                </c:pt>
                <c:pt idx="828">
                  <c:v>0.2</c:v>
                </c:pt>
                <c:pt idx="829">
                  <c:v>0.2</c:v>
                </c:pt>
                <c:pt idx="830">
                  <c:v>0.2</c:v>
                </c:pt>
                <c:pt idx="831">
                  <c:v>0.2</c:v>
                </c:pt>
                <c:pt idx="832">
                  <c:v>0.2</c:v>
                </c:pt>
                <c:pt idx="833">
                  <c:v>0.2</c:v>
                </c:pt>
                <c:pt idx="834">
                  <c:v>0.2</c:v>
                </c:pt>
                <c:pt idx="835">
                  <c:v>0.2</c:v>
                </c:pt>
                <c:pt idx="836">
                  <c:v>0.4</c:v>
                </c:pt>
                <c:pt idx="837">
                  <c:v>0.4</c:v>
                </c:pt>
                <c:pt idx="838">
                  <c:v>0.4</c:v>
                </c:pt>
                <c:pt idx="839">
                  <c:v>0.4</c:v>
                </c:pt>
                <c:pt idx="840">
                  <c:v>0.4</c:v>
                </c:pt>
                <c:pt idx="841">
                  <c:v>0.4</c:v>
                </c:pt>
                <c:pt idx="842">
                  <c:v>0.4</c:v>
                </c:pt>
                <c:pt idx="843">
                  <c:v>0.4</c:v>
                </c:pt>
                <c:pt idx="844">
                  <c:v>0.4</c:v>
                </c:pt>
                <c:pt idx="845">
                  <c:v>0.4</c:v>
                </c:pt>
                <c:pt idx="846">
                  <c:v>0.4</c:v>
                </c:pt>
                <c:pt idx="847">
                  <c:v>0.4</c:v>
                </c:pt>
                <c:pt idx="848">
                  <c:v>0.4</c:v>
                </c:pt>
                <c:pt idx="849">
                  <c:v>0.4</c:v>
                </c:pt>
                <c:pt idx="850">
                  <c:v>0.4</c:v>
                </c:pt>
                <c:pt idx="851">
                  <c:v>0.4</c:v>
                </c:pt>
                <c:pt idx="852">
                  <c:v>0.4</c:v>
                </c:pt>
                <c:pt idx="853">
                  <c:v>0.4</c:v>
                </c:pt>
                <c:pt idx="854">
                  <c:v>0.4</c:v>
                </c:pt>
                <c:pt idx="855">
                  <c:v>0.4</c:v>
                </c:pt>
                <c:pt idx="856">
                  <c:v>0.4</c:v>
                </c:pt>
                <c:pt idx="857">
                  <c:v>0.4</c:v>
                </c:pt>
                <c:pt idx="858">
                  <c:v>0.4</c:v>
                </c:pt>
                <c:pt idx="859">
                  <c:v>0.4</c:v>
                </c:pt>
                <c:pt idx="860">
                  <c:v>0.4</c:v>
                </c:pt>
                <c:pt idx="861">
                  <c:v>0.4</c:v>
                </c:pt>
                <c:pt idx="862">
                  <c:v>0.4</c:v>
                </c:pt>
                <c:pt idx="863">
                  <c:v>0.2</c:v>
                </c:pt>
                <c:pt idx="864">
                  <c:v>0.2</c:v>
                </c:pt>
                <c:pt idx="865">
                  <c:v>0.2</c:v>
                </c:pt>
                <c:pt idx="866">
                  <c:v>0.2</c:v>
                </c:pt>
                <c:pt idx="867">
                  <c:v>0.2</c:v>
                </c:pt>
                <c:pt idx="868">
                  <c:v>0.2</c:v>
                </c:pt>
                <c:pt idx="869">
                  <c:v>0.2</c:v>
                </c:pt>
                <c:pt idx="870">
                  <c:v>0.2</c:v>
                </c:pt>
                <c:pt idx="871">
                  <c:v>0.2</c:v>
                </c:pt>
                <c:pt idx="872">
                  <c:v>0.2</c:v>
                </c:pt>
                <c:pt idx="873">
                  <c:v>0.2</c:v>
                </c:pt>
                <c:pt idx="874">
                  <c:v>0.2</c:v>
                </c:pt>
                <c:pt idx="875">
                  <c:v>0.2</c:v>
                </c:pt>
                <c:pt idx="876">
                  <c:v>0.2</c:v>
                </c:pt>
                <c:pt idx="877">
                  <c:v>0.2</c:v>
                </c:pt>
                <c:pt idx="878">
                  <c:v>0.2</c:v>
                </c:pt>
                <c:pt idx="879">
                  <c:v>0.2</c:v>
                </c:pt>
                <c:pt idx="880">
                  <c:v>0.2</c:v>
                </c:pt>
                <c:pt idx="881">
                  <c:v>0.2</c:v>
                </c:pt>
                <c:pt idx="882">
                  <c:v>0.2</c:v>
                </c:pt>
                <c:pt idx="883">
                  <c:v>0.2</c:v>
                </c:pt>
                <c:pt idx="884">
                  <c:v>0.2</c:v>
                </c:pt>
                <c:pt idx="885">
                  <c:v>0.2</c:v>
                </c:pt>
                <c:pt idx="886">
                  <c:v>0.2</c:v>
                </c:pt>
                <c:pt idx="887">
                  <c:v>0.2</c:v>
                </c:pt>
                <c:pt idx="888">
                  <c:v>0.2</c:v>
                </c:pt>
                <c:pt idx="889">
                  <c:v>0.2</c:v>
                </c:pt>
                <c:pt idx="890">
                  <c:v>0.2</c:v>
                </c:pt>
                <c:pt idx="891">
                  <c:v>0.2</c:v>
                </c:pt>
                <c:pt idx="892">
                  <c:v>0.2</c:v>
                </c:pt>
                <c:pt idx="893">
                  <c:v>0.2</c:v>
                </c:pt>
                <c:pt idx="894">
                  <c:v>0.2</c:v>
                </c:pt>
                <c:pt idx="895">
                  <c:v>0.2</c:v>
                </c:pt>
                <c:pt idx="896">
                  <c:v>0.2</c:v>
                </c:pt>
                <c:pt idx="897">
                  <c:v>0.2</c:v>
                </c:pt>
                <c:pt idx="898">
                  <c:v>0.2</c:v>
                </c:pt>
                <c:pt idx="899">
                  <c:v>0.2</c:v>
                </c:pt>
                <c:pt idx="900">
                  <c:v>0.2</c:v>
                </c:pt>
                <c:pt idx="901">
                  <c:v>0.2</c:v>
                </c:pt>
                <c:pt idx="902">
                  <c:v>0.2</c:v>
                </c:pt>
                <c:pt idx="903">
                  <c:v>0.2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-0.2</c:v>
                </c:pt>
                <c:pt idx="979">
                  <c:v>-0.2</c:v>
                </c:pt>
                <c:pt idx="980">
                  <c:v>-0.2</c:v>
                </c:pt>
                <c:pt idx="981">
                  <c:v>-0.2</c:v>
                </c:pt>
                <c:pt idx="982">
                  <c:v>-0.2</c:v>
                </c:pt>
                <c:pt idx="983">
                  <c:v>-0.2</c:v>
                </c:pt>
                <c:pt idx="984">
                  <c:v>-0.2</c:v>
                </c:pt>
                <c:pt idx="985">
                  <c:v>-0.2</c:v>
                </c:pt>
                <c:pt idx="986">
                  <c:v>-0.2</c:v>
                </c:pt>
                <c:pt idx="987">
                  <c:v>-0.2</c:v>
                </c:pt>
                <c:pt idx="988">
                  <c:v>-0.2</c:v>
                </c:pt>
                <c:pt idx="989">
                  <c:v>-0.2</c:v>
                </c:pt>
                <c:pt idx="990">
                  <c:v>-0.2</c:v>
                </c:pt>
                <c:pt idx="991">
                  <c:v>-0.2</c:v>
                </c:pt>
                <c:pt idx="992">
                  <c:v>-0.2</c:v>
                </c:pt>
                <c:pt idx="993">
                  <c:v>-0.2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0.2</c:v>
                </c:pt>
                <c:pt idx="1007">
                  <c:v>0.2</c:v>
                </c:pt>
                <c:pt idx="1008">
                  <c:v>0.2</c:v>
                </c:pt>
                <c:pt idx="1009">
                  <c:v>0.2</c:v>
                </c:pt>
                <c:pt idx="1010">
                  <c:v>0.2</c:v>
                </c:pt>
                <c:pt idx="1011">
                  <c:v>0.2</c:v>
                </c:pt>
                <c:pt idx="1012">
                  <c:v>0.2</c:v>
                </c:pt>
                <c:pt idx="1013">
                  <c:v>0.2</c:v>
                </c:pt>
                <c:pt idx="1014">
                  <c:v>0.2</c:v>
                </c:pt>
                <c:pt idx="1015">
                  <c:v>0.4</c:v>
                </c:pt>
                <c:pt idx="1016">
                  <c:v>0.4</c:v>
                </c:pt>
                <c:pt idx="1017">
                  <c:v>0.4</c:v>
                </c:pt>
                <c:pt idx="1018">
                  <c:v>0.4</c:v>
                </c:pt>
                <c:pt idx="1019">
                  <c:v>0.4</c:v>
                </c:pt>
                <c:pt idx="1020">
                  <c:v>0.4</c:v>
                </c:pt>
                <c:pt idx="1021">
                  <c:v>0.4</c:v>
                </c:pt>
                <c:pt idx="1022">
                  <c:v>0.4</c:v>
                </c:pt>
                <c:pt idx="1023">
                  <c:v>0.60000000000000064</c:v>
                </c:pt>
                <c:pt idx="1024">
                  <c:v>0.60000000000000064</c:v>
                </c:pt>
                <c:pt idx="1025">
                  <c:v>0.60000000000000064</c:v>
                </c:pt>
                <c:pt idx="1026">
                  <c:v>0.60000000000000064</c:v>
                </c:pt>
                <c:pt idx="1027">
                  <c:v>0.60000000000000064</c:v>
                </c:pt>
                <c:pt idx="1028">
                  <c:v>0.60000000000000064</c:v>
                </c:pt>
                <c:pt idx="1029">
                  <c:v>0.60000000000000064</c:v>
                </c:pt>
                <c:pt idx="1030">
                  <c:v>0.60000000000000064</c:v>
                </c:pt>
                <c:pt idx="1031">
                  <c:v>0.60000000000000064</c:v>
                </c:pt>
                <c:pt idx="1032">
                  <c:v>0.60000000000000064</c:v>
                </c:pt>
                <c:pt idx="1033">
                  <c:v>0.60000000000000064</c:v>
                </c:pt>
                <c:pt idx="1034">
                  <c:v>0.8</c:v>
                </c:pt>
                <c:pt idx="1035">
                  <c:v>0.8</c:v>
                </c:pt>
                <c:pt idx="1036">
                  <c:v>0.8</c:v>
                </c:pt>
                <c:pt idx="1037">
                  <c:v>0.8</c:v>
                </c:pt>
                <c:pt idx="1038">
                  <c:v>0.8</c:v>
                </c:pt>
                <c:pt idx="1039">
                  <c:v>0.8</c:v>
                </c:pt>
                <c:pt idx="1040">
                  <c:v>0.8</c:v>
                </c:pt>
                <c:pt idx="1041">
                  <c:v>0.8</c:v>
                </c:pt>
                <c:pt idx="1042">
                  <c:v>0.8</c:v>
                </c:pt>
                <c:pt idx="1043">
                  <c:v>0.8</c:v>
                </c:pt>
                <c:pt idx="1044">
                  <c:v>0.8</c:v>
                </c:pt>
                <c:pt idx="1045">
                  <c:v>0.8</c:v>
                </c:pt>
                <c:pt idx="1046">
                  <c:v>0.8</c:v>
                </c:pt>
                <c:pt idx="1047">
                  <c:v>0.8</c:v>
                </c:pt>
                <c:pt idx="1048">
                  <c:v>0.8</c:v>
                </c:pt>
                <c:pt idx="1049">
                  <c:v>0.8</c:v>
                </c:pt>
                <c:pt idx="1050">
                  <c:v>0.8</c:v>
                </c:pt>
                <c:pt idx="1051">
                  <c:v>0.60000000000000064</c:v>
                </c:pt>
                <c:pt idx="1052">
                  <c:v>0.60000000000000064</c:v>
                </c:pt>
                <c:pt idx="1053">
                  <c:v>0.60000000000000064</c:v>
                </c:pt>
                <c:pt idx="1054">
                  <c:v>0.60000000000000064</c:v>
                </c:pt>
                <c:pt idx="1055">
                  <c:v>0.60000000000000064</c:v>
                </c:pt>
                <c:pt idx="1056">
                  <c:v>0.60000000000000064</c:v>
                </c:pt>
                <c:pt idx="1057">
                  <c:v>0.60000000000000064</c:v>
                </c:pt>
                <c:pt idx="1058">
                  <c:v>0.60000000000000064</c:v>
                </c:pt>
                <c:pt idx="1059">
                  <c:v>0.60000000000000064</c:v>
                </c:pt>
                <c:pt idx="1060">
                  <c:v>0.60000000000000064</c:v>
                </c:pt>
                <c:pt idx="1061">
                  <c:v>0.60000000000000064</c:v>
                </c:pt>
                <c:pt idx="1062">
                  <c:v>0.60000000000000064</c:v>
                </c:pt>
                <c:pt idx="1063">
                  <c:v>0.4</c:v>
                </c:pt>
                <c:pt idx="1064">
                  <c:v>0.4</c:v>
                </c:pt>
                <c:pt idx="1065">
                  <c:v>0.4</c:v>
                </c:pt>
                <c:pt idx="1066">
                  <c:v>0.4</c:v>
                </c:pt>
                <c:pt idx="1067">
                  <c:v>0.4</c:v>
                </c:pt>
                <c:pt idx="1068">
                  <c:v>0.4</c:v>
                </c:pt>
                <c:pt idx="1069">
                  <c:v>0.4</c:v>
                </c:pt>
                <c:pt idx="1070">
                  <c:v>0.4</c:v>
                </c:pt>
                <c:pt idx="1071">
                  <c:v>0.4</c:v>
                </c:pt>
                <c:pt idx="1072">
                  <c:v>0.2</c:v>
                </c:pt>
                <c:pt idx="1073">
                  <c:v>0.2</c:v>
                </c:pt>
                <c:pt idx="1074">
                  <c:v>0.2</c:v>
                </c:pt>
                <c:pt idx="1075">
                  <c:v>0.2</c:v>
                </c:pt>
                <c:pt idx="1076">
                  <c:v>0.2</c:v>
                </c:pt>
                <c:pt idx="1077">
                  <c:v>0.2</c:v>
                </c:pt>
                <c:pt idx="1078">
                  <c:v>0.2</c:v>
                </c:pt>
                <c:pt idx="1079">
                  <c:v>0.2</c:v>
                </c:pt>
                <c:pt idx="1080">
                  <c:v>0.2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-0.2</c:v>
                </c:pt>
                <c:pt idx="1093">
                  <c:v>-0.2</c:v>
                </c:pt>
                <c:pt idx="1094">
                  <c:v>-0.2</c:v>
                </c:pt>
                <c:pt idx="1095">
                  <c:v>-0.2</c:v>
                </c:pt>
                <c:pt idx="1096">
                  <c:v>-0.2</c:v>
                </c:pt>
                <c:pt idx="1097">
                  <c:v>-0.2</c:v>
                </c:pt>
                <c:pt idx="1098">
                  <c:v>-0.2</c:v>
                </c:pt>
                <c:pt idx="1099">
                  <c:v>-0.2</c:v>
                </c:pt>
                <c:pt idx="1100">
                  <c:v>-0.2</c:v>
                </c:pt>
                <c:pt idx="1101">
                  <c:v>-0.2</c:v>
                </c:pt>
                <c:pt idx="1102">
                  <c:v>-0.2</c:v>
                </c:pt>
                <c:pt idx="1103">
                  <c:v>-0.2</c:v>
                </c:pt>
                <c:pt idx="1104">
                  <c:v>-0.2</c:v>
                </c:pt>
                <c:pt idx="1105">
                  <c:v>-0.2</c:v>
                </c:pt>
                <c:pt idx="1106">
                  <c:v>-0.2</c:v>
                </c:pt>
                <c:pt idx="1107">
                  <c:v>-0.2</c:v>
                </c:pt>
                <c:pt idx="1108">
                  <c:v>-0.2</c:v>
                </c:pt>
                <c:pt idx="1109">
                  <c:v>-0.4</c:v>
                </c:pt>
                <c:pt idx="1110">
                  <c:v>-0.4</c:v>
                </c:pt>
                <c:pt idx="1111">
                  <c:v>-0.4</c:v>
                </c:pt>
                <c:pt idx="1112">
                  <c:v>-0.4</c:v>
                </c:pt>
                <c:pt idx="1113">
                  <c:v>-0.4</c:v>
                </c:pt>
                <c:pt idx="1114">
                  <c:v>-0.4</c:v>
                </c:pt>
                <c:pt idx="1115">
                  <c:v>-0.4</c:v>
                </c:pt>
                <c:pt idx="1116">
                  <c:v>-0.4</c:v>
                </c:pt>
                <c:pt idx="1117">
                  <c:v>-0.4</c:v>
                </c:pt>
                <c:pt idx="1118">
                  <c:v>-0.4</c:v>
                </c:pt>
                <c:pt idx="1119">
                  <c:v>-0.4</c:v>
                </c:pt>
                <c:pt idx="1120">
                  <c:v>-0.4</c:v>
                </c:pt>
                <c:pt idx="1121">
                  <c:v>-0.4</c:v>
                </c:pt>
                <c:pt idx="1122">
                  <c:v>-0.4</c:v>
                </c:pt>
                <c:pt idx="1123">
                  <c:v>-0.4</c:v>
                </c:pt>
                <c:pt idx="1124">
                  <c:v>-0.4</c:v>
                </c:pt>
                <c:pt idx="1125">
                  <c:v>-0.4</c:v>
                </c:pt>
                <c:pt idx="1126">
                  <c:v>-0.4</c:v>
                </c:pt>
                <c:pt idx="1127">
                  <c:v>-0.4</c:v>
                </c:pt>
                <c:pt idx="1128">
                  <c:v>-0.4</c:v>
                </c:pt>
                <c:pt idx="1129">
                  <c:v>-0.4</c:v>
                </c:pt>
                <c:pt idx="1130">
                  <c:v>-0.4</c:v>
                </c:pt>
                <c:pt idx="1131">
                  <c:v>-0.4</c:v>
                </c:pt>
                <c:pt idx="1132">
                  <c:v>-0.4</c:v>
                </c:pt>
                <c:pt idx="1133">
                  <c:v>-0.4</c:v>
                </c:pt>
                <c:pt idx="1134">
                  <c:v>-0.4</c:v>
                </c:pt>
                <c:pt idx="1135">
                  <c:v>-0.4</c:v>
                </c:pt>
                <c:pt idx="1136">
                  <c:v>-0.4</c:v>
                </c:pt>
                <c:pt idx="1137">
                  <c:v>-0.4</c:v>
                </c:pt>
                <c:pt idx="1138">
                  <c:v>-0.4</c:v>
                </c:pt>
                <c:pt idx="1139">
                  <c:v>-0.4</c:v>
                </c:pt>
                <c:pt idx="1140">
                  <c:v>-0.4</c:v>
                </c:pt>
                <c:pt idx="1141">
                  <c:v>-0.4</c:v>
                </c:pt>
                <c:pt idx="1142">
                  <c:v>-0.4</c:v>
                </c:pt>
                <c:pt idx="1143">
                  <c:v>-0.4</c:v>
                </c:pt>
                <c:pt idx="1144">
                  <c:v>-0.4</c:v>
                </c:pt>
                <c:pt idx="1145">
                  <c:v>-0.4</c:v>
                </c:pt>
                <c:pt idx="1146">
                  <c:v>-0.4</c:v>
                </c:pt>
                <c:pt idx="1147">
                  <c:v>-0.4</c:v>
                </c:pt>
                <c:pt idx="1148">
                  <c:v>-0.4</c:v>
                </c:pt>
                <c:pt idx="1149">
                  <c:v>-0.4</c:v>
                </c:pt>
                <c:pt idx="1150">
                  <c:v>-0.4</c:v>
                </c:pt>
                <c:pt idx="1151">
                  <c:v>-0.4</c:v>
                </c:pt>
                <c:pt idx="1152">
                  <c:v>-0.4</c:v>
                </c:pt>
                <c:pt idx="1153">
                  <c:v>-0.4</c:v>
                </c:pt>
                <c:pt idx="1154">
                  <c:v>-0.4</c:v>
                </c:pt>
                <c:pt idx="1155">
                  <c:v>-0.4</c:v>
                </c:pt>
                <c:pt idx="1156">
                  <c:v>-0.4</c:v>
                </c:pt>
                <c:pt idx="1157">
                  <c:v>-0.4</c:v>
                </c:pt>
                <c:pt idx="1158">
                  <c:v>-0.4</c:v>
                </c:pt>
                <c:pt idx="1159">
                  <c:v>-0.4</c:v>
                </c:pt>
                <c:pt idx="1160">
                  <c:v>-0.4</c:v>
                </c:pt>
                <c:pt idx="1161">
                  <c:v>-0.4</c:v>
                </c:pt>
                <c:pt idx="1162">
                  <c:v>-0.4</c:v>
                </c:pt>
                <c:pt idx="1163">
                  <c:v>-0.4</c:v>
                </c:pt>
                <c:pt idx="1164">
                  <c:v>-0.4</c:v>
                </c:pt>
                <c:pt idx="1165">
                  <c:v>-0.4</c:v>
                </c:pt>
                <c:pt idx="1166">
                  <c:v>-0.4</c:v>
                </c:pt>
                <c:pt idx="1167">
                  <c:v>-0.4</c:v>
                </c:pt>
                <c:pt idx="1168">
                  <c:v>-0.4</c:v>
                </c:pt>
                <c:pt idx="1169">
                  <c:v>-0.4</c:v>
                </c:pt>
                <c:pt idx="1170">
                  <c:v>-0.4</c:v>
                </c:pt>
                <c:pt idx="1171">
                  <c:v>-0.4</c:v>
                </c:pt>
                <c:pt idx="1172">
                  <c:v>-0.4</c:v>
                </c:pt>
                <c:pt idx="1173">
                  <c:v>-0.4</c:v>
                </c:pt>
                <c:pt idx="1174">
                  <c:v>-0.4</c:v>
                </c:pt>
                <c:pt idx="1175">
                  <c:v>-0.4</c:v>
                </c:pt>
                <c:pt idx="1176">
                  <c:v>-0.4</c:v>
                </c:pt>
                <c:pt idx="1177">
                  <c:v>-0.4</c:v>
                </c:pt>
                <c:pt idx="1178">
                  <c:v>-0.4</c:v>
                </c:pt>
                <c:pt idx="1179">
                  <c:v>-0.4</c:v>
                </c:pt>
                <c:pt idx="1180">
                  <c:v>-0.4</c:v>
                </c:pt>
                <c:pt idx="1181">
                  <c:v>-0.4</c:v>
                </c:pt>
                <c:pt idx="1182">
                  <c:v>-0.4</c:v>
                </c:pt>
                <c:pt idx="1183">
                  <c:v>-0.4</c:v>
                </c:pt>
                <c:pt idx="1184">
                  <c:v>-0.4</c:v>
                </c:pt>
                <c:pt idx="1185">
                  <c:v>-0.4</c:v>
                </c:pt>
                <c:pt idx="1186">
                  <c:v>-0.4</c:v>
                </c:pt>
                <c:pt idx="1187">
                  <c:v>-0.4</c:v>
                </c:pt>
                <c:pt idx="1188">
                  <c:v>-0.4</c:v>
                </c:pt>
                <c:pt idx="1189">
                  <c:v>-0.4</c:v>
                </c:pt>
                <c:pt idx="1190">
                  <c:v>-0.4</c:v>
                </c:pt>
                <c:pt idx="1191">
                  <c:v>-0.2</c:v>
                </c:pt>
                <c:pt idx="1192">
                  <c:v>-0.2</c:v>
                </c:pt>
                <c:pt idx="1193">
                  <c:v>-0.2</c:v>
                </c:pt>
                <c:pt idx="1194">
                  <c:v>-0.2</c:v>
                </c:pt>
                <c:pt idx="1195">
                  <c:v>-0.2</c:v>
                </c:pt>
                <c:pt idx="1196">
                  <c:v>-0.2</c:v>
                </c:pt>
                <c:pt idx="1197">
                  <c:v>-0.2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0.2</c:v>
                </c:pt>
                <c:pt idx="1206">
                  <c:v>0.2</c:v>
                </c:pt>
                <c:pt idx="1207">
                  <c:v>0.2</c:v>
                </c:pt>
                <c:pt idx="1208">
                  <c:v>0.2</c:v>
                </c:pt>
                <c:pt idx="1209">
                  <c:v>0.2</c:v>
                </c:pt>
                <c:pt idx="1210">
                  <c:v>0.2</c:v>
                </c:pt>
                <c:pt idx="1211">
                  <c:v>0.4</c:v>
                </c:pt>
                <c:pt idx="1212">
                  <c:v>0.4</c:v>
                </c:pt>
                <c:pt idx="1213">
                  <c:v>0.4</c:v>
                </c:pt>
                <c:pt idx="1214">
                  <c:v>0.4</c:v>
                </c:pt>
                <c:pt idx="1215">
                  <c:v>0.4</c:v>
                </c:pt>
                <c:pt idx="1216">
                  <c:v>0.4</c:v>
                </c:pt>
                <c:pt idx="1217">
                  <c:v>0.4</c:v>
                </c:pt>
                <c:pt idx="1218">
                  <c:v>0.60000000000000064</c:v>
                </c:pt>
                <c:pt idx="1219">
                  <c:v>0.60000000000000064</c:v>
                </c:pt>
                <c:pt idx="1220">
                  <c:v>0.60000000000000064</c:v>
                </c:pt>
                <c:pt idx="1221">
                  <c:v>0.60000000000000064</c:v>
                </c:pt>
                <c:pt idx="1222">
                  <c:v>0.60000000000000064</c:v>
                </c:pt>
                <c:pt idx="1223">
                  <c:v>0.60000000000000064</c:v>
                </c:pt>
                <c:pt idx="1224">
                  <c:v>0.60000000000000064</c:v>
                </c:pt>
                <c:pt idx="1225">
                  <c:v>0.60000000000000064</c:v>
                </c:pt>
                <c:pt idx="1226">
                  <c:v>0.8</c:v>
                </c:pt>
                <c:pt idx="1227">
                  <c:v>0.8</c:v>
                </c:pt>
                <c:pt idx="1228">
                  <c:v>0.8</c:v>
                </c:pt>
                <c:pt idx="1229">
                  <c:v>0.8</c:v>
                </c:pt>
                <c:pt idx="1230">
                  <c:v>0.8</c:v>
                </c:pt>
                <c:pt idx="1231">
                  <c:v>0.8</c:v>
                </c:pt>
                <c:pt idx="1232">
                  <c:v>0.8</c:v>
                </c:pt>
                <c:pt idx="1233">
                  <c:v>0.8</c:v>
                </c:pt>
                <c:pt idx="1234">
                  <c:v>0.8</c:v>
                </c:pt>
                <c:pt idx="1235">
                  <c:v>0.8</c:v>
                </c:pt>
                <c:pt idx="1236">
                  <c:v>0.8</c:v>
                </c:pt>
                <c:pt idx="1237">
                  <c:v>0.8</c:v>
                </c:pt>
                <c:pt idx="1238">
                  <c:v>0.8</c:v>
                </c:pt>
                <c:pt idx="1239">
                  <c:v>0.8</c:v>
                </c:pt>
                <c:pt idx="1240">
                  <c:v>0.8</c:v>
                </c:pt>
                <c:pt idx="1241">
                  <c:v>0.8</c:v>
                </c:pt>
                <c:pt idx="1242">
                  <c:v>0.8</c:v>
                </c:pt>
                <c:pt idx="1243">
                  <c:v>0.8</c:v>
                </c:pt>
                <c:pt idx="1244">
                  <c:v>0.8</c:v>
                </c:pt>
                <c:pt idx="1245">
                  <c:v>0.8</c:v>
                </c:pt>
                <c:pt idx="1246">
                  <c:v>0.60000000000000064</c:v>
                </c:pt>
                <c:pt idx="1247">
                  <c:v>0.60000000000000064</c:v>
                </c:pt>
                <c:pt idx="1248">
                  <c:v>0.60000000000000064</c:v>
                </c:pt>
                <c:pt idx="1249">
                  <c:v>0.60000000000000064</c:v>
                </c:pt>
                <c:pt idx="1250">
                  <c:v>0.60000000000000064</c:v>
                </c:pt>
                <c:pt idx="1251">
                  <c:v>0.60000000000000064</c:v>
                </c:pt>
                <c:pt idx="1252">
                  <c:v>0.60000000000000064</c:v>
                </c:pt>
                <c:pt idx="1253">
                  <c:v>0.60000000000000064</c:v>
                </c:pt>
                <c:pt idx="1254">
                  <c:v>0.4</c:v>
                </c:pt>
                <c:pt idx="1255">
                  <c:v>0.4</c:v>
                </c:pt>
                <c:pt idx="1256">
                  <c:v>0.4</c:v>
                </c:pt>
                <c:pt idx="1257">
                  <c:v>0.4</c:v>
                </c:pt>
                <c:pt idx="1258">
                  <c:v>0.4</c:v>
                </c:pt>
                <c:pt idx="1259">
                  <c:v>0.4</c:v>
                </c:pt>
                <c:pt idx="1260">
                  <c:v>0.4</c:v>
                </c:pt>
                <c:pt idx="1261">
                  <c:v>0.4</c:v>
                </c:pt>
                <c:pt idx="1262">
                  <c:v>0.2</c:v>
                </c:pt>
                <c:pt idx="1263">
                  <c:v>0.2</c:v>
                </c:pt>
                <c:pt idx="1264">
                  <c:v>0.2</c:v>
                </c:pt>
                <c:pt idx="1265">
                  <c:v>0.2</c:v>
                </c:pt>
                <c:pt idx="1266">
                  <c:v>0.2</c:v>
                </c:pt>
                <c:pt idx="1267">
                  <c:v>0.2</c:v>
                </c:pt>
                <c:pt idx="1268">
                  <c:v>0.2</c:v>
                </c:pt>
                <c:pt idx="1269">
                  <c:v>0.2</c:v>
                </c:pt>
                <c:pt idx="1270">
                  <c:v>0.2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0.2</c:v>
                </c:pt>
                <c:pt idx="1309">
                  <c:v>0.2</c:v>
                </c:pt>
                <c:pt idx="1310">
                  <c:v>0.2</c:v>
                </c:pt>
                <c:pt idx="1311">
                  <c:v>0.2</c:v>
                </c:pt>
                <c:pt idx="1312">
                  <c:v>0.2</c:v>
                </c:pt>
                <c:pt idx="1313">
                  <c:v>0.2</c:v>
                </c:pt>
                <c:pt idx="1314">
                  <c:v>0.2</c:v>
                </c:pt>
                <c:pt idx="1315">
                  <c:v>0.2</c:v>
                </c:pt>
                <c:pt idx="1316">
                  <c:v>0.2</c:v>
                </c:pt>
                <c:pt idx="1317">
                  <c:v>0.2</c:v>
                </c:pt>
                <c:pt idx="1318">
                  <c:v>0.2</c:v>
                </c:pt>
                <c:pt idx="1319">
                  <c:v>0.2</c:v>
                </c:pt>
                <c:pt idx="1320">
                  <c:v>0.2</c:v>
                </c:pt>
                <c:pt idx="1321">
                  <c:v>0.2</c:v>
                </c:pt>
                <c:pt idx="1322">
                  <c:v>0.2</c:v>
                </c:pt>
                <c:pt idx="1323">
                  <c:v>0.2</c:v>
                </c:pt>
                <c:pt idx="1324">
                  <c:v>0.2</c:v>
                </c:pt>
                <c:pt idx="1325">
                  <c:v>0.2</c:v>
                </c:pt>
                <c:pt idx="1326">
                  <c:v>0.2</c:v>
                </c:pt>
                <c:pt idx="1327">
                  <c:v>0.2</c:v>
                </c:pt>
                <c:pt idx="1328">
                  <c:v>0.2</c:v>
                </c:pt>
                <c:pt idx="1329">
                  <c:v>0.2</c:v>
                </c:pt>
                <c:pt idx="1330">
                  <c:v>0.2</c:v>
                </c:pt>
                <c:pt idx="1331">
                  <c:v>0.2</c:v>
                </c:pt>
                <c:pt idx="1332">
                  <c:v>0.2</c:v>
                </c:pt>
                <c:pt idx="1333">
                  <c:v>0.2</c:v>
                </c:pt>
                <c:pt idx="1334">
                  <c:v>0.2</c:v>
                </c:pt>
                <c:pt idx="1335">
                  <c:v>0.2</c:v>
                </c:pt>
                <c:pt idx="1336">
                  <c:v>0.2</c:v>
                </c:pt>
                <c:pt idx="1337">
                  <c:v>0.2</c:v>
                </c:pt>
                <c:pt idx="1338">
                  <c:v>0.2</c:v>
                </c:pt>
                <c:pt idx="1339">
                  <c:v>0.2</c:v>
                </c:pt>
                <c:pt idx="1340">
                  <c:v>0.2</c:v>
                </c:pt>
                <c:pt idx="1341">
                  <c:v>0.2</c:v>
                </c:pt>
                <c:pt idx="1342">
                  <c:v>0.2</c:v>
                </c:pt>
                <c:pt idx="1343">
                  <c:v>0.2</c:v>
                </c:pt>
                <c:pt idx="1344">
                  <c:v>0.2</c:v>
                </c:pt>
                <c:pt idx="1345">
                  <c:v>0.2</c:v>
                </c:pt>
                <c:pt idx="1346">
                  <c:v>0.2</c:v>
                </c:pt>
                <c:pt idx="1347">
                  <c:v>0.2</c:v>
                </c:pt>
                <c:pt idx="1348">
                  <c:v>0.2</c:v>
                </c:pt>
                <c:pt idx="1349">
                  <c:v>0.2</c:v>
                </c:pt>
                <c:pt idx="1350">
                  <c:v>0.2</c:v>
                </c:pt>
                <c:pt idx="1351">
                  <c:v>0.2</c:v>
                </c:pt>
                <c:pt idx="1352">
                  <c:v>0.2</c:v>
                </c:pt>
                <c:pt idx="1353">
                  <c:v>0.2</c:v>
                </c:pt>
                <c:pt idx="1354">
                  <c:v>0.2</c:v>
                </c:pt>
                <c:pt idx="1355">
                  <c:v>0.2</c:v>
                </c:pt>
                <c:pt idx="1356">
                  <c:v>0.2</c:v>
                </c:pt>
                <c:pt idx="1357">
                  <c:v>0.2</c:v>
                </c:pt>
                <c:pt idx="1358">
                  <c:v>0.2</c:v>
                </c:pt>
                <c:pt idx="1359">
                  <c:v>0.2</c:v>
                </c:pt>
                <c:pt idx="1360">
                  <c:v>0.2</c:v>
                </c:pt>
                <c:pt idx="1361">
                  <c:v>0.2</c:v>
                </c:pt>
                <c:pt idx="1362">
                  <c:v>0.2</c:v>
                </c:pt>
                <c:pt idx="1363">
                  <c:v>0.2</c:v>
                </c:pt>
                <c:pt idx="1364">
                  <c:v>0.2</c:v>
                </c:pt>
                <c:pt idx="1365">
                  <c:v>0.2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0.2</c:v>
                </c:pt>
                <c:pt idx="1394">
                  <c:v>0.2</c:v>
                </c:pt>
                <c:pt idx="1395">
                  <c:v>0.2</c:v>
                </c:pt>
                <c:pt idx="1396">
                  <c:v>0.2</c:v>
                </c:pt>
                <c:pt idx="1397">
                  <c:v>0.2</c:v>
                </c:pt>
                <c:pt idx="1398">
                  <c:v>0.2</c:v>
                </c:pt>
                <c:pt idx="1399">
                  <c:v>0.2</c:v>
                </c:pt>
                <c:pt idx="1400">
                  <c:v>0.4</c:v>
                </c:pt>
                <c:pt idx="1401">
                  <c:v>0.4</c:v>
                </c:pt>
                <c:pt idx="1402">
                  <c:v>0.4</c:v>
                </c:pt>
                <c:pt idx="1403">
                  <c:v>0.4</c:v>
                </c:pt>
                <c:pt idx="1404">
                  <c:v>0.4</c:v>
                </c:pt>
                <c:pt idx="1405">
                  <c:v>0.4</c:v>
                </c:pt>
                <c:pt idx="1406">
                  <c:v>0.4</c:v>
                </c:pt>
                <c:pt idx="1407">
                  <c:v>0.4</c:v>
                </c:pt>
                <c:pt idx="1408">
                  <c:v>0.60000000000000064</c:v>
                </c:pt>
                <c:pt idx="1409">
                  <c:v>0.60000000000000064</c:v>
                </c:pt>
                <c:pt idx="1410">
                  <c:v>0.60000000000000064</c:v>
                </c:pt>
                <c:pt idx="1411">
                  <c:v>0.60000000000000064</c:v>
                </c:pt>
                <c:pt idx="1412">
                  <c:v>0.60000000000000064</c:v>
                </c:pt>
                <c:pt idx="1413">
                  <c:v>0.60000000000000064</c:v>
                </c:pt>
                <c:pt idx="1414">
                  <c:v>0.60000000000000064</c:v>
                </c:pt>
                <c:pt idx="1415">
                  <c:v>0.60000000000000064</c:v>
                </c:pt>
                <c:pt idx="1416">
                  <c:v>0.60000000000000064</c:v>
                </c:pt>
                <c:pt idx="1417">
                  <c:v>0.60000000000000064</c:v>
                </c:pt>
                <c:pt idx="1418">
                  <c:v>0.8</c:v>
                </c:pt>
                <c:pt idx="1419">
                  <c:v>0.8</c:v>
                </c:pt>
                <c:pt idx="1420">
                  <c:v>0.8</c:v>
                </c:pt>
                <c:pt idx="1421">
                  <c:v>0.8</c:v>
                </c:pt>
                <c:pt idx="1422">
                  <c:v>0.8</c:v>
                </c:pt>
                <c:pt idx="1423">
                  <c:v>0.8</c:v>
                </c:pt>
                <c:pt idx="1424">
                  <c:v>0.8</c:v>
                </c:pt>
                <c:pt idx="1425">
                  <c:v>0.8</c:v>
                </c:pt>
                <c:pt idx="1426">
                  <c:v>0.8</c:v>
                </c:pt>
                <c:pt idx="1427">
                  <c:v>0.8</c:v>
                </c:pt>
                <c:pt idx="1428">
                  <c:v>0.8</c:v>
                </c:pt>
                <c:pt idx="1429">
                  <c:v>0.8</c:v>
                </c:pt>
                <c:pt idx="1430">
                  <c:v>0.8</c:v>
                </c:pt>
                <c:pt idx="1431">
                  <c:v>0.8</c:v>
                </c:pt>
                <c:pt idx="1432">
                  <c:v>0.8</c:v>
                </c:pt>
                <c:pt idx="1433">
                  <c:v>0.8</c:v>
                </c:pt>
                <c:pt idx="1434">
                  <c:v>0.8</c:v>
                </c:pt>
                <c:pt idx="1435">
                  <c:v>0.8</c:v>
                </c:pt>
                <c:pt idx="1436">
                  <c:v>0.8</c:v>
                </c:pt>
                <c:pt idx="1437">
                  <c:v>0.8</c:v>
                </c:pt>
                <c:pt idx="1438">
                  <c:v>0.8</c:v>
                </c:pt>
                <c:pt idx="1439">
                  <c:v>0.8</c:v>
                </c:pt>
                <c:pt idx="1440">
                  <c:v>0.8</c:v>
                </c:pt>
                <c:pt idx="1441">
                  <c:v>0.60000000000000064</c:v>
                </c:pt>
                <c:pt idx="1442">
                  <c:v>0.60000000000000064</c:v>
                </c:pt>
                <c:pt idx="1443">
                  <c:v>0.60000000000000064</c:v>
                </c:pt>
                <c:pt idx="1444">
                  <c:v>0.60000000000000064</c:v>
                </c:pt>
                <c:pt idx="1445">
                  <c:v>0.60000000000000064</c:v>
                </c:pt>
                <c:pt idx="1446">
                  <c:v>0.60000000000000064</c:v>
                </c:pt>
                <c:pt idx="1447">
                  <c:v>0.60000000000000064</c:v>
                </c:pt>
                <c:pt idx="1448">
                  <c:v>0.60000000000000064</c:v>
                </c:pt>
                <c:pt idx="1449">
                  <c:v>0.60000000000000064</c:v>
                </c:pt>
                <c:pt idx="1450">
                  <c:v>0.60000000000000064</c:v>
                </c:pt>
                <c:pt idx="1451">
                  <c:v>0.60000000000000064</c:v>
                </c:pt>
                <c:pt idx="1452">
                  <c:v>0.4</c:v>
                </c:pt>
                <c:pt idx="1453">
                  <c:v>0.4</c:v>
                </c:pt>
                <c:pt idx="1454">
                  <c:v>0.4</c:v>
                </c:pt>
                <c:pt idx="1455">
                  <c:v>0.4</c:v>
                </c:pt>
                <c:pt idx="1456">
                  <c:v>0.4</c:v>
                </c:pt>
                <c:pt idx="1457">
                  <c:v>0.4</c:v>
                </c:pt>
                <c:pt idx="1458">
                  <c:v>0.4</c:v>
                </c:pt>
                <c:pt idx="1459">
                  <c:v>0.4</c:v>
                </c:pt>
                <c:pt idx="1460">
                  <c:v>0.4</c:v>
                </c:pt>
                <c:pt idx="1461">
                  <c:v>0.4</c:v>
                </c:pt>
                <c:pt idx="1462">
                  <c:v>0.4</c:v>
                </c:pt>
                <c:pt idx="1463">
                  <c:v>0.4</c:v>
                </c:pt>
                <c:pt idx="1464">
                  <c:v>0.4</c:v>
                </c:pt>
                <c:pt idx="1465">
                  <c:v>0.4</c:v>
                </c:pt>
                <c:pt idx="1466">
                  <c:v>0.2</c:v>
                </c:pt>
                <c:pt idx="1467">
                  <c:v>0.2</c:v>
                </c:pt>
                <c:pt idx="1468">
                  <c:v>0.2</c:v>
                </c:pt>
                <c:pt idx="1469">
                  <c:v>0.2</c:v>
                </c:pt>
                <c:pt idx="1470">
                  <c:v>0.2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0.2</c:v>
                </c:pt>
                <c:pt idx="1490">
                  <c:v>0.2</c:v>
                </c:pt>
                <c:pt idx="1491">
                  <c:v>0.2</c:v>
                </c:pt>
                <c:pt idx="1492">
                  <c:v>0.2</c:v>
                </c:pt>
                <c:pt idx="1493">
                  <c:v>0.2</c:v>
                </c:pt>
                <c:pt idx="1494">
                  <c:v>0.2</c:v>
                </c:pt>
                <c:pt idx="1495">
                  <c:v>0.2</c:v>
                </c:pt>
                <c:pt idx="1496">
                  <c:v>0.2</c:v>
                </c:pt>
                <c:pt idx="1497">
                  <c:v>0.2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0.2</c:v>
                </c:pt>
                <c:pt idx="1507">
                  <c:v>0.2</c:v>
                </c:pt>
                <c:pt idx="1508">
                  <c:v>0.2</c:v>
                </c:pt>
                <c:pt idx="1509">
                  <c:v>0.2</c:v>
                </c:pt>
                <c:pt idx="1510">
                  <c:v>0.2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-0.2</c:v>
                </c:pt>
                <c:pt idx="1528">
                  <c:v>-0.2</c:v>
                </c:pt>
                <c:pt idx="1529">
                  <c:v>-0.2</c:v>
                </c:pt>
                <c:pt idx="1530">
                  <c:v>-0.2</c:v>
                </c:pt>
                <c:pt idx="1531">
                  <c:v>-0.2</c:v>
                </c:pt>
                <c:pt idx="1532">
                  <c:v>-0.2</c:v>
                </c:pt>
                <c:pt idx="1533">
                  <c:v>-0.2</c:v>
                </c:pt>
                <c:pt idx="1534">
                  <c:v>-0.2</c:v>
                </c:pt>
                <c:pt idx="1535">
                  <c:v>-0.2</c:v>
                </c:pt>
                <c:pt idx="1536">
                  <c:v>-0.2</c:v>
                </c:pt>
                <c:pt idx="1537">
                  <c:v>-0.2</c:v>
                </c:pt>
                <c:pt idx="1538">
                  <c:v>-0.2</c:v>
                </c:pt>
                <c:pt idx="1539">
                  <c:v>-0.2</c:v>
                </c:pt>
                <c:pt idx="1540">
                  <c:v>-0.2</c:v>
                </c:pt>
                <c:pt idx="1541">
                  <c:v>-0.2</c:v>
                </c:pt>
                <c:pt idx="1542">
                  <c:v>-0.2</c:v>
                </c:pt>
                <c:pt idx="1543">
                  <c:v>-0.2</c:v>
                </c:pt>
                <c:pt idx="1544">
                  <c:v>-0.2</c:v>
                </c:pt>
                <c:pt idx="1545">
                  <c:v>-0.2</c:v>
                </c:pt>
                <c:pt idx="1546">
                  <c:v>-0.2</c:v>
                </c:pt>
                <c:pt idx="1547">
                  <c:v>-0.2</c:v>
                </c:pt>
                <c:pt idx="1548">
                  <c:v>-0.2</c:v>
                </c:pt>
                <c:pt idx="1549">
                  <c:v>-0.2</c:v>
                </c:pt>
                <c:pt idx="1550">
                  <c:v>-0.2</c:v>
                </c:pt>
                <c:pt idx="1551">
                  <c:v>-0.2</c:v>
                </c:pt>
                <c:pt idx="1552">
                  <c:v>-0.2</c:v>
                </c:pt>
                <c:pt idx="1553">
                  <c:v>-0.2</c:v>
                </c:pt>
                <c:pt idx="1554">
                  <c:v>-0.2</c:v>
                </c:pt>
                <c:pt idx="1555">
                  <c:v>-0.2</c:v>
                </c:pt>
                <c:pt idx="1556">
                  <c:v>-0.2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-0.2</c:v>
                </c:pt>
                <c:pt idx="1599">
                  <c:v>-0.2</c:v>
                </c:pt>
                <c:pt idx="1600">
                  <c:v>-0.2</c:v>
                </c:pt>
                <c:pt idx="1601">
                  <c:v>-0.2</c:v>
                </c:pt>
                <c:pt idx="1602">
                  <c:v>-0.2</c:v>
                </c:pt>
                <c:pt idx="1603">
                  <c:v>-0.2</c:v>
                </c:pt>
                <c:pt idx="1604">
                  <c:v>-0.2</c:v>
                </c:pt>
                <c:pt idx="1605">
                  <c:v>-0.2</c:v>
                </c:pt>
                <c:pt idx="1606">
                  <c:v>-0.2</c:v>
                </c:pt>
                <c:pt idx="1607">
                  <c:v>-0.2</c:v>
                </c:pt>
                <c:pt idx="1608">
                  <c:v>-0.2</c:v>
                </c:pt>
                <c:pt idx="1609">
                  <c:v>-0.2</c:v>
                </c:pt>
                <c:pt idx="1610">
                  <c:v>-0.2</c:v>
                </c:pt>
                <c:pt idx="1611">
                  <c:v>-0.2</c:v>
                </c:pt>
                <c:pt idx="1612">
                  <c:v>-0.2</c:v>
                </c:pt>
                <c:pt idx="1613">
                  <c:v>-0.4</c:v>
                </c:pt>
                <c:pt idx="1614">
                  <c:v>-0.4</c:v>
                </c:pt>
                <c:pt idx="1615">
                  <c:v>-0.4</c:v>
                </c:pt>
                <c:pt idx="1616">
                  <c:v>-0.4</c:v>
                </c:pt>
                <c:pt idx="1617">
                  <c:v>-0.4</c:v>
                </c:pt>
                <c:pt idx="1618">
                  <c:v>-0.4</c:v>
                </c:pt>
                <c:pt idx="1619">
                  <c:v>-0.4</c:v>
                </c:pt>
                <c:pt idx="1620">
                  <c:v>-0.4</c:v>
                </c:pt>
                <c:pt idx="1621">
                  <c:v>-0.4</c:v>
                </c:pt>
                <c:pt idx="1622">
                  <c:v>-0.4</c:v>
                </c:pt>
                <c:pt idx="1623">
                  <c:v>-0.4</c:v>
                </c:pt>
                <c:pt idx="1624">
                  <c:v>-0.60000000000000064</c:v>
                </c:pt>
                <c:pt idx="1625">
                  <c:v>-0.60000000000000064</c:v>
                </c:pt>
                <c:pt idx="1626">
                  <c:v>-0.60000000000000064</c:v>
                </c:pt>
                <c:pt idx="1627">
                  <c:v>-0.60000000000000064</c:v>
                </c:pt>
                <c:pt idx="1628">
                  <c:v>-0.60000000000000064</c:v>
                </c:pt>
                <c:pt idx="1629">
                  <c:v>-0.60000000000000064</c:v>
                </c:pt>
                <c:pt idx="1630">
                  <c:v>-0.60000000000000064</c:v>
                </c:pt>
                <c:pt idx="1631">
                  <c:v>-0.60000000000000064</c:v>
                </c:pt>
                <c:pt idx="1632">
                  <c:v>-0.60000000000000064</c:v>
                </c:pt>
                <c:pt idx="1633">
                  <c:v>-0.60000000000000064</c:v>
                </c:pt>
                <c:pt idx="1634">
                  <c:v>-0.60000000000000064</c:v>
                </c:pt>
                <c:pt idx="1635">
                  <c:v>-0.60000000000000064</c:v>
                </c:pt>
                <c:pt idx="1636">
                  <c:v>-0.60000000000000064</c:v>
                </c:pt>
                <c:pt idx="1637">
                  <c:v>-0.8</c:v>
                </c:pt>
                <c:pt idx="1638">
                  <c:v>-0.8</c:v>
                </c:pt>
                <c:pt idx="1639">
                  <c:v>-0.8</c:v>
                </c:pt>
                <c:pt idx="1640">
                  <c:v>-0.8</c:v>
                </c:pt>
                <c:pt idx="1641">
                  <c:v>-0.8</c:v>
                </c:pt>
                <c:pt idx="1642">
                  <c:v>-0.8</c:v>
                </c:pt>
                <c:pt idx="1643">
                  <c:v>-0.8</c:v>
                </c:pt>
                <c:pt idx="1644">
                  <c:v>-0.60000000000000064</c:v>
                </c:pt>
                <c:pt idx="1645">
                  <c:v>-0.60000000000000064</c:v>
                </c:pt>
                <c:pt idx="1646">
                  <c:v>-0.60000000000000064</c:v>
                </c:pt>
                <c:pt idx="1647">
                  <c:v>-0.60000000000000064</c:v>
                </c:pt>
                <c:pt idx="1648">
                  <c:v>-0.60000000000000064</c:v>
                </c:pt>
                <c:pt idx="1649">
                  <c:v>-0.60000000000000064</c:v>
                </c:pt>
                <c:pt idx="1650">
                  <c:v>-0.60000000000000064</c:v>
                </c:pt>
                <c:pt idx="1651">
                  <c:v>-0.60000000000000064</c:v>
                </c:pt>
                <c:pt idx="1652">
                  <c:v>-0.60000000000000064</c:v>
                </c:pt>
                <c:pt idx="1653">
                  <c:v>-0.60000000000000064</c:v>
                </c:pt>
                <c:pt idx="1654">
                  <c:v>-0.60000000000000064</c:v>
                </c:pt>
                <c:pt idx="1655">
                  <c:v>-0.60000000000000064</c:v>
                </c:pt>
                <c:pt idx="1656">
                  <c:v>-0.4</c:v>
                </c:pt>
                <c:pt idx="1657">
                  <c:v>-0.4</c:v>
                </c:pt>
                <c:pt idx="1658">
                  <c:v>-0.4</c:v>
                </c:pt>
                <c:pt idx="1659">
                  <c:v>-0.4</c:v>
                </c:pt>
                <c:pt idx="1660">
                  <c:v>-0.4</c:v>
                </c:pt>
                <c:pt idx="1661">
                  <c:v>-0.4</c:v>
                </c:pt>
                <c:pt idx="1662">
                  <c:v>-0.4</c:v>
                </c:pt>
                <c:pt idx="1663">
                  <c:v>-0.2</c:v>
                </c:pt>
                <c:pt idx="1664">
                  <c:v>-0.2</c:v>
                </c:pt>
                <c:pt idx="1665">
                  <c:v>-0.2</c:v>
                </c:pt>
                <c:pt idx="1666">
                  <c:v>-0.2</c:v>
                </c:pt>
                <c:pt idx="1667">
                  <c:v>-0.2</c:v>
                </c:pt>
                <c:pt idx="1668">
                  <c:v>-0.2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0.2</c:v>
                </c:pt>
                <c:pt idx="1676">
                  <c:v>0.2</c:v>
                </c:pt>
                <c:pt idx="1677">
                  <c:v>0.2</c:v>
                </c:pt>
                <c:pt idx="1678">
                  <c:v>0.2</c:v>
                </c:pt>
                <c:pt idx="1679">
                  <c:v>0.2</c:v>
                </c:pt>
                <c:pt idx="1680">
                  <c:v>0.2</c:v>
                </c:pt>
                <c:pt idx="1681">
                  <c:v>0.2</c:v>
                </c:pt>
                <c:pt idx="1682">
                  <c:v>0.4</c:v>
                </c:pt>
                <c:pt idx="1683">
                  <c:v>0.4</c:v>
                </c:pt>
                <c:pt idx="1684">
                  <c:v>0.4</c:v>
                </c:pt>
                <c:pt idx="1685">
                  <c:v>0.4</c:v>
                </c:pt>
                <c:pt idx="1686">
                  <c:v>0.4</c:v>
                </c:pt>
                <c:pt idx="1687">
                  <c:v>0.4</c:v>
                </c:pt>
                <c:pt idx="1688">
                  <c:v>0.4</c:v>
                </c:pt>
                <c:pt idx="1689">
                  <c:v>0.4</c:v>
                </c:pt>
                <c:pt idx="1690">
                  <c:v>0.60000000000000064</c:v>
                </c:pt>
                <c:pt idx="1691">
                  <c:v>0.60000000000000064</c:v>
                </c:pt>
                <c:pt idx="1692">
                  <c:v>0.60000000000000064</c:v>
                </c:pt>
                <c:pt idx="1693">
                  <c:v>0.60000000000000064</c:v>
                </c:pt>
                <c:pt idx="1694">
                  <c:v>0.60000000000000064</c:v>
                </c:pt>
                <c:pt idx="1695">
                  <c:v>0.60000000000000064</c:v>
                </c:pt>
                <c:pt idx="1696">
                  <c:v>0.60000000000000064</c:v>
                </c:pt>
                <c:pt idx="1697">
                  <c:v>0.60000000000000064</c:v>
                </c:pt>
                <c:pt idx="1698">
                  <c:v>0.60000000000000064</c:v>
                </c:pt>
                <c:pt idx="1699">
                  <c:v>0.60000000000000064</c:v>
                </c:pt>
                <c:pt idx="1700">
                  <c:v>0.60000000000000064</c:v>
                </c:pt>
                <c:pt idx="1701">
                  <c:v>0.60000000000000064</c:v>
                </c:pt>
                <c:pt idx="1702">
                  <c:v>0.60000000000000064</c:v>
                </c:pt>
                <c:pt idx="1703">
                  <c:v>0.60000000000000064</c:v>
                </c:pt>
                <c:pt idx="1704">
                  <c:v>0.60000000000000064</c:v>
                </c:pt>
                <c:pt idx="1705">
                  <c:v>0.60000000000000064</c:v>
                </c:pt>
                <c:pt idx="1706">
                  <c:v>0.60000000000000064</c:v>
                </c:pt>
                <c:pt idx="1707">
                  <c:v>0.60000000000000064</c:v>
                </c:pt>
                <c:pt idx="1708">
                  <c:v>0.60000000000000064</c:v>
                </c:pt>
                <c:pt idx="1709">
                  <c:v>0.60000000000000064</c:v>
                </c:pt>
                <c:pt idx="1710">
                  <c:v>0.60000000000000064</c:v>
                </c:pt>
                <c:pt idx="1711">
                  <c:v>0.60000000000000064</c:v>
                </c:pt>
                <c:pt idx="1712">
                  <c:v>0.60000000000000064</c:v>
                </c:pt>
                <c:pt idx="1713">
                  <c:v>0.60000000000000064</c:v>
                </c:pt>
                <c:pt idx="1714">
                  <c:v>0.60000000000000064</c:v>
                </c:pt>
                <c:pt idx="1715">
                  <c:v>0.60000000000000064</c:v>
                </c:pt>
                <c:pt idx="1716">
                  <c:v>0.60000000000000064</c:v>
                </c:pt>
                <c:pt idx="1717">
                  <c:v>0.60000000000000064</c:v>
                </c:pt>
                <c:pt idx="1718">
                  <c:v>0.60000000000000064</c:v>
                </c:pt>
                <c:pt idx="1719">
                  <c:v>0.60000000000000064</c:v>
                </c:pt>
                <c:pt idx="1720">
                  <c:v>0.60000000000000064</c:v>
                </c:pt>
                <c:pt idx="1721">
                  <c:v>0.60000000000000064</c:v>
                </c:pt>
                <c:pt idx="1722">
                  <c:v>0.60000000000000064</c:v>
                </c:pt>
                <c:pt idx="1723">
                  <c:v>0.60000000000000064</c:v>
                </c:pt>
                <c:pt idx="1724">
                  <c:v>0.60000000000000064</c:v>
                </c:pt>
                <c:pt idx="1725">
                  <c:v>0.60000000000000064</c:v>
                </c:pt>
                <c:pt idx="1726">
                  <c:v>0.60000000000000064</c:v>
                </c:pt>
                <c:pt idx="1727">
                  <c:v>0.60000000000000064</c:v>
                </c:pt>
                <c:pt idx="1728">
                  <c:v>0.60000000000000064</c:v>
                </c:pt>
                <c:pt idx="1729">
                  <c:v>0.60000000000000064</c:v>
                </c:pt>
                <c:pt idx="1730">
                  <c:v>0.60000000000000064</c:v>
                </c:pt>
                <c:pt idx="1731">
                  <c:v>0.60000000000000064</c:v>
                </c:pt>
                <c:pt idx="1732">
                  <c:v>0.60000000000000064</c:v>
                </c:pt>
                <c:pt idx="1733">
                  <c:v>0.60000000000000064</c:v>
                </c:pt>
                <c:pt idx="1734">
                  <c:v>0.60000000000000064</c:v>
                </c:pt>
                <c:pt idx="1735">
                  <c:v>0.60000000000000064</c:v>
                </c:pt>
                <c:pt idx="1736">
                  <c:v>0.60000000000000064</c:v>
                </c:pt>
                <c:pt idx="1737">
                  <c:v>0.60000000000000064</c:v>
                </c:pt>
                <c:pt idx="1738">
                  <c:v>0.60000000000000064</c:v>
                </c:pt>
                <c:pt idx="1739">
                  <c:v>0.60000000000000064</c:v>
                </c:pt>
                <c:pt idx="1740">
                  <c:v>0.60000000000000064</c:v>
                </c:pt>
                <c:pt idx="1741">
                  <c:v>0.60000000000000064</c:v>
                </c:pt>
                <c:pt idx="1742">
                  <c:v>0.60000000000000064</c:v>
                </c:pt>
                <c:pt idx="1743">
                  <c:v>0.60000000000000064</c:v>
                </c:pt>
                <c:pt idx="1744">
                  <c:v>0.60000000000000064</c:v>
                </c:pt>
                <c:pt idx="1745">
                  <c:v>0.60000000000000064</c:v>
                </c:pt>
                <c:pt idx="1746">
                  <c:v>0.60000000000000064</c:v>
                </c:pt>
                <c:pt idx="1747">
                  <c:v>0.60000000000000064</c:v>
                </c:pt>
                <c:pt idx="1748">
                  <c:v>0.60000000000000064</c:v>
                </c:pt>
                <c:pt idx="1749">
                  <c:v>0.60000000000000064</c:v>
                </c:pt>
                <c:pt idx="1750">
                  <c:v>0.60000000000000064</c:v>
                </c:pt>
                <c:pt idx="1751">
                  <c:v>0.60000000000000064</c:v>
                </c:pt>
                <c:pt idx="1752">
                  <c:v>0.60000000000000064</c:v>
                </c:pt>
                <c:pt idx="1753">
                  <c:v>0.60000000000000064</c:v>
                </c:pt>
                <c:pt idx="1754">
                  <c:v>0.60000000000000064</c:v>
                </c:pt>
                <c:pt idx="1755">
                  <c:v>0.60000000000000064</c:v>
                </c:pt>
                <c:pt idx="1756">
                  <c:v>0.60000000000000064</c:v>
                </c:pt>
                <c:pt idx="1757">
                  <c:v>0.60000000000000064</c:v>
                </c:pt>
                <c:pt idx="1758">
                  <c:v>0.60000000000000064</c:v>
                </c:pt>
                <c:pt idx="1759">
                  <c:v>0.4</c:v>
                </c:pt>
                <c:pt idx="1760">
                  <c:v>0.4</c:v>
                </c:pt>
                <c:pt idx="1761">
                  <c:v>0.4</c:v>
                </c:pt>
                <c:pt idx="1762">
                  <c:v>0.4</c:v>
                </c:pt>
                <c:pt idx="1763">
                  <c:v>0.4</c:v>
                </c:pt>
                <c:pt idx="1764">
                  <c:v>0.4</c:v>
                </c:pt>
                <c:pt idx="1765">
                  <c:v>0.4</c:v>
                </c:pt>
                <c:pt idx="1766">
                  <c:v>0.4</c:v>
                </c:pt>
                <c:pt idx="1767">
                  <c:v>0.4</c:v>
                </c:pt>
                <c:pt idx="1768">
                  <c:v>0.4</c:v>
                </c:pt>
                <c:pt idx="1769">
                  <c:v>0.4</c:v>
                </c:pt>
                <c:pt idx="1770">
                  <c:v>0.4</c:v>
                </c:pt>
                <c:pt idx="1771">
                  <c:v>0.4</c:v>
                </c:pt>
                <c:pt idx="1772">
                  <c:v>0.4</c:v>
                </c:pt>
                <c:pt idx="1773">
                  <c:v>0.4</c:v>
                </c:pt>
                <c:pt idx="1774">
                  <c:v>0.4</c:v>
                </c:pt>
                <c:pt idx="1775">
                  <c:v>0.4</c:v>
                </c:pt>
                <c:pt idx="1776">
                  <c:v>0.4</c:v>
                </c:pt>
                <c:pt idx="1777">
                  <c:v>0.4</c:v>
                </c:pt>
                <c:pt idx="1778">
                  <c:v>0.4</c:v>
                </c:pt>
                <c:pt idx="1779">
                  <c:v>0.4</c:v>
                </c:pt>
                <c:pt idx="1780">
                  <c:v>0.4</c:v>
                </c:pt>
                <c:pt idx="1781">
                  <c:v>0.4</c:v>
                </c:pt>
                <c:pt idx="1782">
                  <c:v>0.4</c:v>
                </c:pt>
                <c:pt idx="1783">
                  <c:v>0.4</c:v>
                </c:pt>
                <c:pt idx="1784">
                  <c:v>0.4</c:v>
                </c:pt>
                <c:pt idx="1785">
                  <c:v>0.4</c:v>
                </c:pt>
                <c:pt idx="1786">
                  <c:v>0.4</c:v>
                </c:pt>
                <c:pt idx="1787">
                  <c:v>0.4</c:v>
                </c:pt>
                <c:pt idx="1788">
                  <c:v>0.4</c:v>
                </c:pt>
                <c:pt idx="1789">
                  <c:v>0.4</c:v>
                </c:pt>
                <c:pt idx="1790">
                  <c:v>0.4</c:v>
                </c:pt>
                <c:pt idx="1791">
                  <c:v>0.4</c:v>
                </c:pt>
                <c:pt idx="1792">
                  <c:v>0.2</c:v>
                </c:pt>
                <c:pt idx="1793">
                  <c:v>0.4</c:v>
                </c:pt>
                <c:pt idx="1794">
                  <c:v>0.4</c:v>
                </c:pt>
                <c:pt idx="1795">
                  <c:v>0.2</c:v>
                </c:pt>
                <c:pt idx="1796">
                  <c:v>0.2</c:v>
                </c:pt>
                <c:pt idx="1797">
                  <c:v>0.2</c:v>
                </c:pt>
                <c:pt idx="1798">
                  <c:v>0.2</c:v>
                </c:pt>
                <c:pt idx="1799">
                  <c:v>0.2</c:v>
                </c:pt>
                <c:pt idx="1800">
                  <c:v>0.2</c:v>
                </c:pt>
                <c:pt idx="1801">
                  <c:v>0.2</c:v>
                </c:pt>
                <c:pt idx="1802">
                  <c:v>0.2</c:v>
                </c:pt>
                <c:pt idx="1803">
                  <c:v>0.2</c:v>
                </c:pt>
                <c:pt idx="1804">
                  <c:v>0.2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0.2</c:v>
                </c:pt>
                <c:pt idx="1813">
                  <c:v>0.2</c:v>
                </c:pt>
                <c:pt idx="1814">
                  <c:v>0.2</c:v>
                </c:pt>
                <c:pt idx="1815">
                  <c:v>0.2</c:v>
                </c:pt>
                <c:pt idx="1816">
                  <c:v>0.2</c:v>
                </c:pt>
                <c:pt idx="1817">
                  <c:v>0.2</c:v>
                </c:pt>
                <c:pt idx="1818">
                  <c:v>0.2</c:v>
                </c:pt>
                <c:pt idx="1819">
                  <c:v>0.2</c:v>
                </c:pt>
                <c:pt idx="1820">
                  <c:v>0.2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-0.2</c:v>
                </c:pt>
                <c:pt idx="1833">
                  <c:v>-0.2</c:v>
                </c:pt>
                <c:pt idx="1834">
                  <c:v>-0.2</c:v>
                </c:pt>
                <c:pt idx="1835">
                  <c:v>-0.2</c:v>
                </c:pt>
                <c:pt idx="1836">
                  <c:v>-0.2</c:v>
                </c:pt>
                <c:pt idx="1837">
                  <c:v>-0.2</c:v>
                </c:pt>
                <c:pt idx="1838">
                  <c:v>-0.2</c:v>
                </c:pt>
                <c:pt idx="1839">
                  <c:v>-0.2</c:v>
                </c:pt>
                <c:pt idx="1840">
                  <c:v>-0.2</c:v>
                </c:pt>
                <c:pt idx="1841">
                  <c:v>-0.2</c:v>
                </c:pt>
                <c:pt idx="1842">
                  <c:v>-0.2</c:v>
                </c:pt>
                <c:pt idx="1843">
                  <c:v>-0.4</c:v>
                </c:pt>
                <c:pt idx="1844">
                  <c:v>-0.4</c:v>
                </c:pt>
                <c:pt idx="1845">
                  <c:v>-0.4</c:v>
                </c:pt>
                <c:pt idx="1846">
                  <c:v>-0.4</c:v>
                </c:pt>
                <c:pt idx="1847">
                  <c:v>-0.4</c:v>
                </c:pt>
                <c:pt idx="1848">
                  <c:v>-0.4</c:v>
                </c:pt>
                <c:pt idx="1849">
                  <c:v>-0.4</c:v>
                </c:pt>
                <c:pt idx="1850">
                  <c:v>-0.4</c:v>
                </c:pt>
                <c:pt idx="1851">
                  <c:v>-0.4</c:v>
                </c:pt>
                <c:pt idx="1852">
                  <c:v>-0.4</c:v>
                </c:pt>
                <c:pt idx="1853">
                  <c:v>-0.4</c:v>
                </c:pt>
                <c:pt idx="1854">
                  <c:v>-0.4</c:v>
                </c:pt>
                <c:pt idx="1855">
                  <c:v>-0.4</c:v>
                </c:pt>
                <c:pt idx="1856">
                  <c:v>-0.4</c:v>
                </c:pt>
                <c:pt idx="1857">
                  <c:v>-0.4</c:v>
                </c:pt>
                <c:pt idx="1858">
                  <c:v>-0.4</c:v>
                </c:pt>
                <c:pt idx="1859">
                  <c:v>-0.60000000000000064</c:v>
                </c:pt>
                <c:pt idx="1860">
                  <c:v>-0.60000000000000064</c:v>
                </c:pt>
                <c:pt idx="1861">
                  <c:v>-0.60000000000000064</c:v>
                </c:pt>
                <c:pt idx="1862">
                  <c:v>-0.60000000000000064</c:v>
                </c:pt>
                <c:pt idx="1863">
                  <c:v>-0.60000000000000064</c:v>
                </c:pt>
                <c:pt idx="1864">
                  <c:v>-0.60000000000000064</c:v>
                </c:pt>
                <c:pt idx="1865">
                  <c:v>-0.60000000000000064</c:v>
                </c:pt>
                <c:pt idx="1866">
                  <c:v>-0.60000000000000064</c:v>
                </c:pt>
                <c:pt idx="1867">
                  <c:v>-0.60000000000000064</c:v>
                </c:pt>
                <c:pt idx="1868">
                  <c:v>-0.60000000000000064</c:v>
                </c:pt>
                <c:pt idx="1869">
                  <c:v>-0.60000000000000064</c:v>
                </c:pt>
                <c:pt idx="1870">
                  <c:v>-0.4</c:v>
                </c:pt>
                <c:pt idx="1871">
                  <c:v>-0.4</c:v>
                </c:pt>
                <c:pt idx="1872">
                  <c:v>-0.4</c:v>
                </c:pt>
                <c:pt idx="1873">
                  <c:v>-0.4</c:v>
                </c:pt>
                <c:pt idx="1874">
                  <c:v>-0.4</c:v>
                </c:pt>
                <c:pt idx="1875">
                  <c:v>-0.4</c:v>
                </c:pt>
                <c:pt idx="1876">
                  <c:v>-0.4</c:v>
                </c:pt>
                <c:pt idx="1877">
                  <c:v>-0.4</c:v>
                </c:pt>
                <c:pt idx="1878">
                  <c:v>-0.4</c:v>
                </c:pt>
                <c:pt idx="1879">
                  <c:v>-0.4</c:v>
                </c:pt>
                <c:pt idx="1880">
                  <c:v>-0.4</c:v>
                </c:pt>
                <c:pt idx="1881">
                  <c:v>-0.4</c:v>
                </c:pt>
                <c:pt idx="1882">
                  <c:v>-0.4</c:v>
                </c:pt>
                <c:pt idx="1883">
                  <c:v>-0.4</c:v>
                </c:pt>
                <c:pt idx="1884">
                  <c:v>-0.4</c:v>
                </c:pt>
                <c:pt idx="1885">
                  <c:v>-0.4</c:v>
                </c:pt>
                <c:pt idx="1886">
                  <c:v>-0.4</c:v>
                </c:pt>
                <c:pt idx="1887">
                  <c:v>-0.4</c:v>
                </c:pt>
                <c:pt idx="1888">
                  <c:v>-0.4</c:v>
                </c:pt>
                <c:pt idx="1889">
                  <c:v>-0.4</c:v>
                </c:pt>
                <c:pt idx="1890">
                  <c:v>-0.4</c:v>
                </c:pt>
                <c:pt idx="1891">
                  <c:v>-0.4</c:v>
                </c:pt>
                <c:pt idx="1892">
                  <c:v>-0.4</c:v>
                </c:pt>
                <c:pt idx="1893">
                  <c:v>-0.4</c:v>
                </c:pt>
                <c:pt idx="1894">
                  <c:v>-0.4</c:v>
                </c:pt>
                <c:pt idx="1895">
                  <c:v>-0.2</c:v>
                </c:pt>
                <c:pt idx="1896">
                  <c:v>-0.2</c:v>
                </c:pt>
                <c:pt idx="1897">
                  <c:v>-0.2</c:v>
                </c:pt>
                <c:pt idx="1898">
                  <c:v>-0.2</c:v>
                </c:pt>
                <c:pt idx="1899">
                  <c:v>-0.2</c:v>
                </c:pt>
                <c:pt idx="1900">
                  <c:v>-0.2</c:v>
                </c:pt>
                <c:pt idx="1901">
                  <c:v>-0.2</c:v>
                </c:pt>
                <c:pt idx="1902">
                  <c:v>-0.2</c:v>
                </c:pt>
                <c:pt idx="1903">
                  <c:v>-0.2</c:v>
                </c:pt>
                <c:pt idx="1904">
                  <c:v>-0.2</c:v>
                </c:pt>
                <c:pt idx="1905">
                  <c:v>-0.2</c:v>
                </c:pt>
                <c:pt idx="1906">
                  <c:v>-0.2</c:v>
                </c:pt>
                <c:pt idx="1907">
                  <c:v>-0.2</c:v>
                </c:pt>
                <c:pt idx="1908">
                  <c:v>-0.2</c:v>
                </c:pt>
                <c:pt idx="1909">
                  <c:v>-0.2</c:v>
                </c:pt>
                <c:pt idx="1910">
                  <c:v>-0.2</c:v>
                </c:pt>
                <c:pt idx="1911">
                  <c:v>-0.2</c:v>
                </c:pt>
                <c:pt idx="1912">
                  <c:v>-0.2</c:v>
                </c:pt>
                <c:pt idx="1913">
                  <c:v>-0.2</c:v>
                </c:pt>
                <c:pt idx="1914">
                  <c:v>-0.2</c:v>
                </c:pt>
                <c:pt idx="1915">
                  <c:v>-0.2</c:v>
                </c:pt>
                <c:pt idx="1916">
                  <c:v>-0.2</c:v>
                </c:pt>
                <c:pt idx="1917">
                  <c:v>-0.2</c:v>
                </c:pt>
                <c:pt idx="1918">
                  <c:v>-0.2</c:v>
                </c:pt>
                <c:pt idx="1919">
                  <c:v>-0.2</c:v>
                </c:pt>
                <c:pt idx="1920">
                  <c:v>-0.2</c:v>
                </c:pt>
                <c:pt idx="1921">
                  <c:v>-0.2</c:v>
                </c:pt>
                <c:pt idx="1922">
                  <c:v>-0.2</c:v>
                </c:pt>
                <c:pt idx="1923">
                  <c:v>-0.2</c:v>
                </c:pt>
                <c:pt idx="1924">
                  <c:v>-0.2</c:v>
                </c:pt>
                <c:pt idx="1925">
                  <c:v>-0.2</c:v>
                </c:pt>
                <c:pt idx="1926">
                  <c:v>-0.2</c:v>
                </c:pt>
                <c:pt idx="1927">
                  <c:v>-0.2</c:v>
                </c:pt>
                <c:pt idx="1928">
                  <c:v>-0.2</c:v>
                </c:pt>
                <c:pt idx="1929">
                  <c:v>-0.2</c:v>
                </c:pt>
                <c:pt idx="1930">
                  <c:v>-0.2</c:v>
                </c:pt>
                <c:pt idx="1931">
                  <c:v>-0.2</c:v>
                </c:pt>
                <c:pt idx="1932">
                  <c:v>-0.2</c:v>
                </c:pt>
                <c:pt idx="1933">
                  <c:v>-0.2</c:v>
                </c:pt>
                <c:pt idx="1934">
                  <c:v>-0.2</c:v>
                </c:pt>
                <c:pt idx="1935">
                  <c:v>-0.2</c:v>
                </c:pt>
                <c:pt idx="1936">
                  <c:v>-0.2</c:v>
                </c:pt>
                <c:pt idx="1937">
                  <c:v>-0.2</c:v>
                </c:pt>
                <c:pt idx="1938">
                  <c:v>-0.2</c:v>
                </c:pt>
                <c:pt idx="1939">
                  <c:v>-0.2</c:v>
                </c:pt>
                <c:pt idx="1940">
                  <c:v>-0.2</c:v>
                </c:pt>
                <c:pt idx="1941">
                  <c:v>-0.2</c:v>
                </c:pt>
                <c:pt idx="1942">
                  <c:v>-0.2</c:v>
                </c:pt>
                <c:pt idx="1943">
                  <c:v>-0.2</c:v>
                </c:pt>
                <c:pt idx="1944">
                  <c:v>-0.2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0.2</c:v>
                </c:pt>
                <c:pt idx="1957">
                  <c:v>0.2</c:v>
                </c:pt>
                <c:pt idx="1958">
                  <c:v>0.2</c:v>
                </c:pt>
                <c:pt idx="1959">
                  <c:v>0.2</c:v>
                </c:pt>
                <c:pt idx="1960">
                  <c:v>0.2</c:v>
                </c:pt>
                <c:pt idx="1961">
                  <c:v>0.2</c:v>
                </c:pt>
                <c:pt idx="1962">
                  <c:v>0.2</c:v>
                </c:pt>
                <c:pt idx="1963">
                  <c:v>0.2</c:v>
                </c:pt>
                <c:pt idx="1964">
                  <c:v>0.2</c:v>
                </c:pt>
                <c:pt idx="1965">
                  <c:v>0.2</c:v>
                </c:pt>
                <c:pt idx="1966">
                  <c:v>0.4</c:v>
                </c:pt>
                <c:pt idx="1967">
                  <c:v>0.4</c:v>
                </c:pt>
                <c:pt idx="1968">
                  <c:v>0.4</c:v>
                </c:pt>
                <c:pt idx="1969">
                  <c:v>0.4</c:v>
                </c:pt>
                <c:pt idx="1970">
                  <c:v>0.4</c:v>
                </c:pt>
                <c:pt idx="1971">
                  <c:v>0.4</c:v>
                </c:pt>
                <c:pt idx="1972">
                  <c:v>0.4</c:v>
                </c:pt>
                <c:pt idx="1973">
                  <c:v>0.4</c:v>
                </c:pt>
                <c:pt idx="1974">
                  <c:v>0.4</c:v>
                </c:pt>
                <c:pt idx="1975">
                  <c:v>0.4</c:v>
                </c:pt>
                <c:pt idx="1976">
                  <c:v>0.60000000000000064</c:v>
                </c:pt>
                <c:pt idx="1977">
                  <c:v>0.60000000000000064</c:v>
                </c:pt>
                <c:pt idx="1978">
                  <c:v>0.60000000000000064</c:v>
                </c:pt>
                <c:pt idx="1979">
                  <c:v>0.60000000000000064</c:v>
                </c:pt>
                <c:pt idx="1980">
                  <c:v>0.60000000000000064</c:v>
                </c:pt>
                <c:pt idx="1981">
                  <c:v>0.60000000000000064</c:v>
                </c:pt>
                <c:pt idx="1982">
                  <c:v>0.60000000000000064</c:v>
                </c:pt>
                <c:pt idx="1983">
                  <c:v>0.60000000000000064</c:v>
                </c:pt>
                <c:pt idx="1984">
                  <c:v>0.60000000000000064</c:v>
                </c:pt>
                <c:pt idx="1985">
                  <c:v>0.60000000000000064</c:v>
                </c:pt>
                <c:pt idx="1986">
                  <c:v>0.60000000000000064</c:v>
                </c:pt>
                <c:pt idx="1987">
                  <c:v>0.60000000000000064</c:v>
                </c:pt>
                <c:pt idx="1988">
                  <c:v>0.60000000000000064</c:v>
                </c:pt>
                <c:pt idx="1989">
                  <c:v>0.60000000000000064</c:v>
                </c:pt>
                <c:pt idx="1990">
                  <c:v>0.60000000000000064</c:v>
                </c:pt>
                <c:pt idx="1991">
                  <c:v>0.60000000000000064</c:v>
                </c:pt>
                <c:pt idx="1992">
                  <c:v>0.60000000000000064</c:v>
                </c:pt>
                <c:pt idx="1993">
                  <c:v>0.60000000000000064</c:v>
                </c:pt>
                <c:pt idx="1994">
                  <c:v>0.60000000000000064</c:v>
                </c:pt>
                <c:pt idx="1995">
                  <c:v>0.60000000000000064</c:v>
                </c:pt>
                <c:pt idx="1996">
                  <c:v>0.60000000000000064</c:v>
                </c:pt>
                <c:pt idx="1997">
                  <c:v>0.60000000000000064</c:v>
                </c:pt>
                <c:pt idx="1998">
                  <c:v>0.60000000000000064</c:v>
                </c:pt>
                <c:pt idx="1999">
                  <c:v>0.60000000000000064</c:v>
                </c:pt>
                <c:pt idx="2000">
                  <c:v>0.60000000000000064</c:v>
                </c:pt>
                <c:pt idx="2001">
                  <c:v>0.60000000000000064</c:v>
                </c:pt>
                <c:pt idx="2002">
                  <c:v>0.60000000000000064</c:v>
                </c:pt>
                <c:pt idx="2003">
                  <c:v>0.60000000000000064</c:v>
                </c:pt>
                <c:pt idx="2004">
                  <c:v>0.60000000000000064</c:v>
                </c:pt>
                <c:pt idx="2005">
                  <c:v>0.60000000000000064</c:v>
                </c:pt>
                <c:pt idx="2006">
                  <c:v>0.4</c:v>
                </c:pt>
                <c:pt idx="2007">
                  <c:v>0.4</c:v>
                </c:pt>
                <c:pt idx="2008">
                  <c:v>0.4</c:v>
                </c:pt>
                <c:pt idx="2009">
                  <c:v>0.4</c:v>
                </c:pt>
                <c:pt idx="2010">
                  <c:v>0.4</c:v>
                </c:pt>
                <c:pt idx="2011">
                  <c:v>0.4</c:v>
                </c:pt>
                <c:pt idx="2012">
                  <c:v>0.4</c:v>
                </c:pt>
                <c:pt idx="2013">
                  <c:v>0.4</c:v>
                </c:pt>
                <c:pt idx="2014">
                  <c:v>0.4</c:v>
                </c:pt>
                <c:pt idx="2015">
                  <c:v>0.4</c:v>
                </c:pt>
                <c:pt idx="2016">
                  <c:v>0.2</c:v>
                </c:pt>
                <c:pt idx="2017">
                  <c:v>0.2</c:v>
                </c:pt>
                <c:pt idx="2018">
                  <c:v>0.2</c:v>
                </c:pt>
                <c:pt idx="2019">
                  <c:v>0.2</c:v>
                </c:pt>
                <c:pt idx="2020">
                  <c:v>0.2</c:v>
                </c:pt>
                <c:pt idx="2021">
                  <c:v>0.2</c:v>
                </c:pt>
                <c:pt idx="2022">
                  <c:v>0.2</c:v>
                </c:pt>
                <c:pt idx="2023">
                  <c:v>0.2</c:v>
                </c:pt>
                <c:pt idx="2024">
                  <c:v>0.2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0.2</c:v>
                </c:pt>
                <c:pt idx="2054">
                  <c:v>0.2</c:v>
                </c:pt>
                <c:pt idx="2055">
                  <c:v>0.2</c:v>
                </c:pt>
                <c:pt idx="2056">
                  <c:v>0.2</c:v>
                </c:pt>
                <c:pt idx="2057">
                  <c:v>0.2</c:v>
                </c:pt>
                <c:pt idx="2058">
                  <c:v>0.2</c:v>
                </c:pt>
                <c:pt idx="2059">
                  <c:v>0.2</c:v>
                </c:pt>
                <c:pt idx="2060">
                  <c:v>0.2</c:v>
                </c:pt>
                <c:pt idx="2061">
                  <c:v>0.2</c:v>
                </c:pt>
                <c:pt idx="2062">
                  <c:v>0.2</c:v>
                </c:pt>
                <c:pt idx="2063">
                  <c:v>0.2</c:v>
                </c:pt>
                <c:pt idx="2064">
                  <c:v>0.2</c:v>
                </c:pt>
                <c:pt idx="2065">
                  <c:v>0.2</c:v>
                </c:pt>
                <c:pt idx="2066">
                  <c:v>0.2</c:v>
                </c:pt>
                <c:pt idx="2067">
                  <c:v>0.2</c:v>
                </c:pt>
                <c:pt idx="2068">
                  <c:v>0.2</c:v>
                </c:pt>
                <c:pt idx="2069">
                  <c:v>0.2</c:v>
                </c:pt>
                <c:pt idx="2070">
                  <c:v>0.2</c:v>
                </c:pt>
                <c:pt idx="2071">
                  <c:v>0.2</c:v>
                </c:pt>
                <c:pt idx="2072">
                  <c:v>0.2</c:v>
                </c:pt>
                <c:pt idx="2073">
                  <c:v>0.2</c:v>
                </c:pt>
                <c:pt idx="2074">
                  <c:v>0.2</c:v>
                </c:pt>
                <c:pt idx="2075">
                  <c:v>0.2</c:v>
                </c:pt>
                <c:pt idx="2076">
                  <c:v>0.2</c:v>
                </c:pt>
                <c:pt idx="2077">
                  <c:v>0.2</c:v>
                </c:pt>
                <c:pt idx="2078">
                  <c:v>0.2</c:v>
                </c:pt>
                <c:pt idx="2079">
                  <c:v>0.2</c:v>
                </c:pt>
                <c:pt idx="2080">
                  <c:v>0.2</c:v>
                </c:pt>
                <c:pt idx="2081">
                  <c:v>0.2</c:v>
                </c:pt>
                <c:pt idx="2082">
                  <c:v>0.2</c:v>
                </c:pt>
                <c:pt idx="2083">
                  <c:v>0.2</c:v>
                </c:pt>
                <c:pt idx="2084">
                  <c:v>0.2</c:v>
                </c:pt>
                <c:pt idx="2085">
                  <c:v>0.2</c:v>
                </c:pt>
                <c:pt idx="2086">
                  <c:v>0.2</c:v>
                </c:pt>
                <c:pt idx="2087">
                  <c:v>0.2</c:v>
                </c:pt>
                <c:pt idx="2088">
                  <c:v>0.2</c:v>
                </c:pt>
                <c:pt idx="2089">
                  <c:v>0.2</c:v>
                </c:pt>
                <c:pt idx="2090">
                  <c:v>0.2</c:v>
                </c:pt>
                <c:pt idx="2091">
                  <c:v>0.2</c:v>
                </c:pt>
                <c:pt idx="2092">
                  <c:v>0.2</c:v>
                </c:pt>
                <c:pt idx="2093">
                  <c:v>0.2</c:v>
                </c:pt>
                <c:pt idx="2094">
                  <c:v>0.2</c:v>
                </c:pt>
                <c:pt idx="2095">
                  <c:v>0.2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0.2</c:v>
                </c:pt>
                <c:pt idx="2131">
                  <c:v>0.2</c:v>
                </c:pt>
                <c:pt idx="2132">
                  <c:v>0.2</c:v>
                </c:pt>
                <c:pt idx="2133">
                  <c:v>0.2</c:v>
                </c:pt>
                <c:pt idx="2134">
                  <c:v>0.2</c:v>
                </c:pt>
                <c:pt idx="2135">
                  <c:v>0.2</c:v>
                </c:pt>
                <c:pt idx="2136">
                  <c:v>0.2</c:v>
                </c:pt>
                <c:pt idx="2137">
                  <c:v>0.2</c:v>
                </c:pt>
                <c:pt idx="2138">
                  <c:v>0.2</c:v>
                </c:pt>
                <c:pt idx="2139">
                  <c:v>0.2</c:v>
                </c:pt>
                <c:pt idx="2140">
                  <c:v>0.2</c:v>
                </c:pt>
                <c:pt idx="2141">
                  <c:v>0.2</c:v>
                </c:pt>
                <c:pt idx="2142">
                  <c:v>0.2</c:v>
                </c:pt>
                <c:pt idx="2143">
                  <c:v>0.2</c:v>
                </c:pt>
                <c:pt idx="2144">
                  <c:v>0.2</c:v>
                </c:pt>
                <c:pt idx="2145">
                  <c:v>0.2</c:v>
                </c:pt>
                <c:pt idx="2146">
                  <c:v>0.2</c:v>
                </c:pt>
                <c:pt idx="2147">
                  <c:v>0.2</c:v>
                </c:pt>
                <c:pt idx="2148">
                  <c:v>0.2</c:v>
                </c:pt>
                <c:pt idx="2149">
                  <c:v>0.2</c:v>
                </c:pt>
                <c:pt idx="2150">
                  <c:v>0.2</c:v>
                </c:pt>
                <c:pt idx="2151">
                  <c:v>0.2</c:v>
                </c:pt>
                <c:pt idx="2152">
                  <c:v>0.2</c:v>
                </c:pt>
                <c:pt idx="2153">
                  <c:v>0.2</c:v>
                </c:pt>
                <c:pt idx="2154">
                  <c:v>0.2</c:v>
                </c:pt>
                <c:pt idx="2155">
                  <c:v>0.2</c:v>
                </c:pt>
                <c:pt idx="2156">
                  <c:v>0.2</c:v>
                </c:pt>
                <c:pt idx="2157">
                  <c:v>0.2</c:v>
                </c:pt>
                <c:pt idx="2158">
                  <c:v>0.2</c:v>
                </c:pt>
                <c:pt idx="2159">
                  <c:v>0.2</c:v>
                </c:pt>
                <c:pt idx="2160">
                  <c:v>0.2</c:v>
                </c:pt>
                <c:pt idx="2161">
                  <c:v>0.2</c:v>
                </c:pt>
                <c:pt idx="2162">
                  <c:v>0.2</c:v>
                </c:pt>
                <c:pt idx="2163">
                  <c:v>0.2</c:v>
                </c:pt>
                <c:pt idx="2164">
                  <c:v>0.2</c:v>
                </c:pt>
                <c:pt idx="2165">
                  <c:v>0.2</c:v>
                </c:pt>
                <c:pt idx="2166">
                  <c:v>0.2</c:v>
                </c:pt>
                <c:pt idx="2167">
                  <c:v>0.2</c:v>
                </c:pt>
                <c:pt idx="2168">
                  <c:v>0.2</c:v>
                </c:pt>
                <c:pt idx="2169">
                  <c:v>0.2</c:v>
                </c:pt>
                <c:pt idx="2170">
                  <c:v>0.2</c:v>
                </c:pt>
                <c:pt idx="2171">
                  <c:v>0.2</c:v>
                </c:pt>
                <c:pt idx="2172">
                  <c:v>0.2</c:v>
                </c:pt>
                <c:pt idx="2173">
                  <c:v>0.2</c:v>
                </c:pt>
                <c:pt idx="2174">
                  <c:v>0.2</c:v>
                </c:pt>
                <c:pt idx="2175">
                  <c:v>0.2</c:v>
                </c:pt>
                <c:pt idx="2176">
                  <c:v>0.2</c:v>
                </c:pt>
                <c:pt idx="2177">
                  <c:v>0.2</c:v>
                </c:pt>
                <c:pt idx="2178">
                  <c:v>0.2</c:v>
                </c:pt>
                <c:pt idx="2179">
                  <c:v>0.2</c:v>
                </c:pt>
                <c:pt idx="2180">
                  <c:v>0.2</c:v>
                </c:pt>
                <c:pt idx="2181">
                  <c:v>0.2</c:v>
                </c:pt>
                <c:pt idx="2182">
                  <c:v>0.2</c:v>
                </c:pt>
                <c:pt idx="2183">
                  <c:v>0.2</c:v>
                </c:pt>
                <c:pt idx="2184">
                  <c:v>0.2</c:v>
                </c:pt>
                <c:pt idx="2185">
                  <c:v>0.2</c:v>
                </c:pt>
                <c:pt idx="2186">
                  <c:v>0.2</c:v>
                </c:pt>
                <c:pt idx="2187">
                  <c:v>0.2</c:v>
                </c:pt>
                <c:pt idx="2188">
                  <c:v>0.2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0.2</c:v>
                </c:pt>
                <c:pt idx="2215">
                  <c:v>0.2</c:v>
                </c:pt>
                <c:pt idx="2216">
                  <c:v>0.2</c:v>
                </c:pt>
                <c:pt idx="2217">
                  <c:v>0.2</c:v>
                </c:pt>
                <c:pt idx="2218">
                  <c:v>0.2</c:v>
                </c:pt>
                <c:pt idx="2219">
                  <c:v>0.2</c:v>
                </c:pt>
                <c:pt idx="2220">
                  <c:v>0.2</c:v>
                </c:pt>
                <c:pt idx="2221">
                  <c:v>0.2</c:v>
                </c:pt>
                <c:pt idx="2222">
                  <c:v>0.2</c:v>
                </c:pt>
                <c:pt idx="2223">
                  <c:v>0.2</c:v>
                </c:pt>
                <c:pt idx="2224">
                  <c:v>0.2</c:v>
                </c:pt>
                <c:pt idx="2225">
                  <c:v>0.2</c:v>
                </c:pt>
                <c:pt idx="2226">
                  <c:v>0.2</c:v>
                </c:pt>
                <c:pt idx="2227">
                  <c:v>0.2</c:v>
                </c:pt>
                <c:pt idx="2228">
                  <c:v>0.2</c:v>
                </c:pt>
                <c:pt idx="2229">
                  <c:v>0.2</c:v>
                </c:pt>
                <c:pt idx="2230">
                  <c:v>0.2</c:v>
                </c:pt>
                <c:pt idx="2231">
                  <c:v>0.2</c:v>
                </c:pt>
                <c:pt idx="2232">
                  <c:v>0.2</c:v>
                </c:pt>
                <c:pt idx="2233">
                  <c:v>0.2</c:v>
                </c:pt>
                <c:pt idx="2234">
                  <c:v>0.4</c:v>
                </c:pt>
                <c:pt idx="2235">
                  <c:v>0.4</c:v>
                </c:pt>
                <c:pt idx="2236">
                  <c:v>0.4</c:v>
                </c:pt>
                <c:pt idx="2237">
                  <c:v>0.4</c:v>
                </c:pt>
                <c:pt idx="2238">
                  <c:v>0.4</c:v>
                </c:pt>
                <c:pt idx="2239">
                  <c:v>0.4</c:v>
                </c:pt>
                <c:pt idx="2240">
                  <c:v>0.4</c:v>
                </c:pt>
                <c:pt idx="2241">
                  <c:v>0.4</c:v>
                </c:pt>
                <c:pt idx="2242">
                  <c:v>0.4</c:v>
                </c:pt>
                <c:pt idx="2243">
                  <c:v>0.4</c:v>
                </c:pt>
                <c:pt idx="2244">
                  <c:v>0.4</c:v>
                </c:pt>
                <c:pt idx="2245">
                  <c:v>0.4</c:v>
                </c:pt>
                <c:pt idx="2246">
                  <c:v>0.4</c:v>
                </c:pt>
                <c:pt idx="2247">
                  <c:v>0.4</c:v>
                </c:pt>
                <c:pt idx="2248">
                  <c:v>0.4</c:v>
                </c:pt>
                <c:pt idx="2249">
                  <c:v>0.4</c:v>
                </c:pt>
                <c:pt idx="2250">
                  <c:v>0.4</c:v>
                </c:pt>
                <c:pt idx="2251">
                  <c:v>0.4</c:v>
                </c:pt>
                <c:pt idx="2252">
                  <c:v>0.4</c:v>
                </c:pt>
                <c:pt idx="2253">
                  <c:v>0.4</c:v>
                </c:pt>
                <c:pt idx="2254">
                  <c:v>0.4</c:v>
                </c:pt>
                <c:pt idx="2255">
                  <c:v>0.4</c:v>
                </c:pt>
                <c:pt idx="2256">
                  <c:v>0.4</c:v>
                </c:pt>
                <c:pt idx="2257">
                  <c:v>0.4</c:v>
                </c:pt>
                <c:pt idx="2258">
                  <c:v>0.4</c:v>
                </c:pt>
                <c:pt idx="2259">
                  <c:v>0.4</c:v>
                </c:pt>
                <c:pt idx="2260">
                  <c:v>0.4</c:v>
                </c:pt>
                <c:pt idx="2261">
                  <c:v>0.4</c:v>
                </c:pt>
                <c:pt idx="2262">
                  <c:v>0.4</c:v>
                </c:pt>
                <c:pt idx="2263">
                  <c:v>0.4</c:v>
                </c:pt>
                <c:pt idx="2264">
                  <c:v>0.4</c:v>
                </c:pt>
                <c:pt idx="2265">
                  <c:v>0.4</c:v>
                </c:pt>
                <c:pt idx="2266">
                  <c:v>0.4</c:v>
                </c:pt>
                <c:pt idx="2267">
                  <c:v>0.4</c:v>
                </c:pt>
                <c:pt idx="2268">
                  <c:v>0.4</c:v>
                </c:pt>
                <c:pt idx="2269">
                  <c:v>0.4</c:v>
                </c:pt>
                <c:pt idx="2270">
                  <c:v>0.4</c:v>
                </c:pt>
                <c:pt idx="2271">
                  <c:v>0.4</c:v>
                </c:pt>
                <c:pt idx="2272">
                  <c:v>0.4</c:v>
                </c:pt>
                <c:pt idx="2273">
                  <c:v>0.2</c:v>
                </c:pt>
                <c:pt idx="2274">
                  <c:v>0.2</c:v>
                </c:pt>
                <c:pt idx="2275">
                  <c:v>0.2</c:v>
                </c:pt>
                <c:pt idx="2276">
                  <c:v>0.2</c:v>
                </c:pt>
                <c:pt idx="2277">
                  <c:v>0.2</c:v>
                </c:pt>
                <c:pt idx="2278">
                  <c:v>0.2</c:v>
                </c:pt>
                <c:pt idx="2279">
                  <c:v>0.2</c:v>
                </c:pt>
                <c:pt idx="2280">
                  <c:v>0.2</c:v>
                </c:pt>
                <c:pt idx="2281">
                  <c:v>0.2</c:v>
                </c:pt>
                <c:pt idx="2282">
                  <c:v>0.2</c:v>
                </c:pt>
                <c:pt idx="2283">
                  <c:v>0.2</c:v>
                </c:pt>
                <c:pt idx="2284">
                  <c:v>0.2</c:v>
                </c:pt>
                <c:pt idx="2285">
                  <c:v>0.2</c:v>
                </c:pt>
                <c:pt idx="2286">
                  <c:v>0.2</c:v>
                </c:pt>
                <c:pt idx="2287">
                  <c:v>0.2</c:v>
                </c:pt>
                <c:pt idx="2288">
                  <c:v>0.2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0.2</c:v>
                </c:pt>
                <c:pt idx="2345">
                  <c:v>0.2</c:v>
                </c:pt>
                <c:pt idx="2346">
                  <c:v>0.2</c:v>
                </c:pt>
                <c:pt idx="2347">
                  <c:v>0.2</c:v>
                </c:pt>
                <c:pt idx="2348">
                  <c:v>0.2</c:v>
                </c:pt>
                <c:pt idx="2349">
                  <c:v>0.2</c:v>
                </c:pt>
                <c:pt idx="2350">
                  <c:v>0.2</c:v>
                </c:pt>
                <c:pt idx="2351">
                  <c:v>0.2</c:v>
                </c:pt>
                <c:pt idx="2352">
                  <c:v>0.2</c:v>
                </c:pt>
                <c:pt idx="2353">
                  <c:v>0.2</c:v>
                </c:pt>
                <c:pt idx="2354">
                  <c:v>0.2</c:v>
                </c:pt>
                <c:pt idx="2355">
                  <c:v>0.2</c:v>
                </c:pt>
                <c:pt idx="2356">
                  <c:v>0.2</c:v>
                </c:pt>
                <c:pt idx="2357">
                  <c:v>0.2</c:v>
                </c:pt>
                <c:pt idx="2358">
                  <c:v>0.2</c:v>
                </c:pt>
                <c:pt idx="2359">
                  <c:v>0.2</c:v>
                </c:pt>
                <c:pt idx="2360">
                  <c:v>0.2</c:v>
                </c:pt>
                <c:pt idx="2361">
                  <c:v>0.2</c:v>
                </c:pt>
                <c:pt idx="2362">
                  <c:v>0.2</c:v>
                </c:pt>
                <c:pt idx="2363">
                  <c:v>0.2</c:v>
                </c:pt>
                <c:pt idx="2364">
                  <c:v>0.2</c:v>
                </c:pt>
                <c:pt idx="2365">
                  <c:v>0.2</c:v>
                </c:pt>
                <c:pt idx="2366">
                  <c:v>0.2</c:v>
                </c:pt>
                <c:pt idx="2367">
                  <c:v>0.2</c:v>
                </c:pt>
                <c:pt idx="2368">
                  <c:v>0.2</c:v>
                </c:pt>
                <c:pt idx="2369">
                  <c:v>0.2</c:v>
                </c:pt>
                <c:pt idx="2370">
                  <c:v>0.2</c:v>
                </c:pt>
                <c:pt idx="2371">
                  <c:v>0.2</c:v>
                </c:pt>
                <c:pt idx="2372">
                  <c:v>0.2</c:v>
                </c:pt>
                <c:pt idx="2373">
                  <c:v>0.2</c:v>
                </c:pt>
                <c:pt idx="2374">
                  <c:v>0.2</c:v>
                </c:pt>
                <c:pt idx="2375">
                  <c:v>0.2</c:v>
                </c:pt>
                <c:pt idx="2376">
                  <c:v>0.2</c:v>
                </c:pt>
                <c:pt idx="2377">
                  <c:v>0.2</c:v>
                </c:pt>
                <c:pt idx="2378">
                  <c:v>0.2</c:v>
                </c:pt>
                <c:pt idx="2379">
                  <c:v>0.2</c:v>
                </c:pt>
                <c:pt idx="2380">
                  <c:v>0.2</c:v>
                </c:pt>
                <c:pt idx="2381">
                  <c:v>0.2</c:v>
                </c:pt>
                <c:pt idx="2382">
                  <c:v>0.2</c:v>
                </c:pt>
                <c:pt idx="2383">
                  <c:v>0.2</c:v>
                </c:pt>
                <c:pt idx="2384">
                  <c:v>0.2</c:v>
                </c:pt>
                <c:pt idx="2385">
                  <c:v>0.2</c:v>
                </c:pt>
                <c:pt idx="2386">
                  <c:v>0.2</c:v>
                </c:pt>
                <c:pt idx="2387">
                  <c:v>0.2</c:v>
                </c:pt>
                <c:pt idx="2388">
                  <c:v>0.2</c:v>
                </c:pt>
                <c:pt idx="2389">
                  <c:v>0.2</c:v>
                </c:pt>
                <c:pt idx="2390">
                  <c:v>0.2</c:v>
                </c:pt>
                <c:pt idx="2391">
                  <c:v>0.2</c:v>
                </c:pt>
                <c:pt idx="2392">
                  <c:v>0.2</c:v>
                </c:pt>
                <c:pt idx="2393">
                  <c:v>0.2</c:v>
                </c:pt>
                <c:pt idx="2394">
                  <c:v>0.2</c:v>
                </c:pt>
                <c:pt idx="2395">
                  <c:v>0.2</c:v>
                </c:pt>
                <c:pt idx="2396">
                  <c:v>0.2</c:v>
                </c:pt>
                <c:pt idx="2397">
                  <c:v>0.2</c:v>
                </c:pt>
                <c:pt idx="2398">
                  <c:v>0.2</c:v>
                </c:pt>
                <c:pt idx="2399">
                  <c:v>0.2</c:v>
                </c:pt>
                <c:pt idx="2400">
                  <c:v>0.2</c:v>
                </c:pt>
                <c:pt idx="2401">
                  <c:v>0.2</c:v>
                </c:pt>
                <c:pt idx="2402">
                  <c:v>0.2</c:v>
                </c:pt>
                <c:pt idx="2403">
                  <c:v>0.2</c:v>
                </c:pt>
                <c:pt idx="2404">
                  <c:v>0.2</c:v>
                </c:pt>
                <c:pt idx="2405">
                  <c:v>0.2</c:v>
                </c:pt>
                <c:pt idx="2406">
                  <c:v>0.2</c:v>
                </c:pt>
                <c:pt idx="2407">
                  <c:v>0.2</c:v>
                </c:pt>
                <c:pt idx="2408">
                  <c:v>0.2</c:v>
                </c:pt>
                <c:pt idx="2409">
                  <c:v>0.2</c:v>
                </c:pt>
                <c:pt idx="2410">
                  <c:v>0</c:v>
                </c:pt>
                <c:pt idx="2411">
                  <c:v>0.2</c:v>
                </c:pt>
                <c:pt idx="2412">
                  <c:v>0.2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0.2</c:v>
                </c:pt>
                <c:pt idx="2486">
                  <c:v>0.2</c:v>
                </c:pt>
                <c:pt idx="2487">
                  <c:v>0.2</c:v>
                </c:pt>
                <c:pt idx="2488">
                  <c:v>0.2</c:v>
                </c:pt>
                <c:pt idx="2489">
                  <c:v>0.2</c:v>
                </c:pt>
                <c:pt idx="2490">
                  <c:v>0.2</c:v>
                </c:pt>
                <c:pt idx="2491">
                  <c:v>0.2</c:v>
                </c:pt>
                <c:pt idx="2492">
                  <c:v>0.2</c:v>
                </c:pt>
                <c:pt idx="2493">
                  <c:v>0.2</c:v>
                </c:pt>
                <c:pt idx="2494">
                  <c:v>0.2</c:v>
                </c:pt>
                <c:pt idx="2495">
                  <c:v>0.2</c:v>
                </c:pt>
                <c:pt idx="2496">
                  <c:v>0.2</c:v>
                </c:pt>
                <c:pt idx="2497">
                  <c:v>0.2</c:v>
                </c:pt>
                <c:pt idx="2498">
                  <c:v>0.2</c:v>
                </c:pt>
                <c:pt idx="2499">
                  <c:v>0.2</c:v>
                </c:pt>
              </c:numCache>
            </c:numRef>
          </c:yVal>
        </c:ser>
        <c:axId val="61000704"/>
        <c:axId val="61006976"/>
      </c:scatterChart>
      <c:valAx>
        <c:axId val="61000704"/>
        <c:scaling>
          <c:orientation val="minMax"/>
          <c:max val="190"/>
          <c:min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61006976"/>
        <c:crossesAt val="-40"/>
        <c:crossBetween val="midCat"/>
      </c:valAx>
      <c:valAx>
        <c:axId val="610069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61000704"/>
        <c:crossesAt val="80"/>
        <c:crossBetween val="midCat"/>
      </c:valAx>
    </c:plotArea>
    <c:legend>
      <c:legendPos val="r"/>
      <c:layout>
        <c:manualLayout>
          <c:xMode val="edge"/>
          <c:yMode val="edge"/>
          <c:x val="0.50197353455818272"/>
          <c:y val="0.42534995625546895"/>
          <c:w val="0.24509356137363172"/>
          <c:h val="0.19981119763344499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347462817147894"/>
          <c:y val="5.1400554097404488E-2"/>
          <c:w val="0.78761701662292261"/>
          <c:h val="0.73444808982210552"/>
        </c:manualLayout>
      </c:layout>
      <c:scatterChart>
        <c:scatterStyle val="lineMarker"/>
        <c:ser>
          <c:idx val="0"/>
          <c:order val="0"/>
          <c:tx>
            <c:v>Summer 1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100.44000000000015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101.44000000000015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102.44000000000015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103.44000000000017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104.44000000000015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105.44000000000015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106.44000000000017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107.44000000000015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108.44000000000015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109.44000000000017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110.44000000000015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111.44000000000015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112.44000000000017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113.44000000000015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114.44000000000015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115.44000000000015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116.44000000000015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117.44000000000015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118.44000000000015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119.44000000000014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120.44000000000017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121.44000000000017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122.44000000000015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123.44000000000015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124.44000000000015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125.44000000000014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126.44000000000017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127.44000000000017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128.32000000000031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128.88000000000031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129.32000000000031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129.88000000000031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130.32000000000031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130.88000000000031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131.32000000000031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131.88000000000031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132.32000000000033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132.88000000000031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133.32000000000031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133.88000000000031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134.32000000000031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134.88000000000031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135.32000000000031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135.88000000000031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136.32000000000031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136.88000000000031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137.32000000000031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137.88000000000031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138.32000000000033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138.88000000000034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139.32000000000031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139.88000000000031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140.32000000000031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140.88000000000031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141.32000000000031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141.88000000000031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142.32000000000031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142.88000000000031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143.32000000000031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143.88000000000031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144.32000000000033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144.88000000000034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145.32000000000031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145.88000000000031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146.32000000000031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146.88000000000031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147.32000000000031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147.88000000000031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148.32000000000031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148.88000000000031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149.32000000000031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149.88000000000031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150.32000000000033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150.88000000000034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151.32000000000033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151.88000000000031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152.32000000000031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152.88000000000031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153.32000000000031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153.88000000000031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154.32000000000031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154.88000000000031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155.32000000000031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155.88000000000031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156.32000000000033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156.88000000000034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157.32000000000033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157.88000000000031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158.32000000000031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158.88000000000031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159.32000000000031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159.88000000000031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160.32000000000031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160.88000000000031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161.32000000000031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161.88000000000031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162.32000000000031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162.88000000000031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163.32000000000033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163.88000000000031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164.32000000000031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164.88000000000031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165.32000000000031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165.88000000000031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166.32000000000031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166.88000000000031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167.32000000000031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167.88000000000031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168.32000000000031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168.88000000000031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169.32000000000033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169.88000000000034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170.32000000000031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170.88000000000031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171.32000000000031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171.88000000000031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172.32000000000031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172.88000000000031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173.32000000000031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173.88000000000031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174.32000000000031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174.88000000000031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175.32000000000033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175.88000000000034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176.32000000000031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176.88000000000031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177.32000000000031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177.88000000000031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178.32000000000031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178.88000000000031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179.32000000000031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179.88000000000031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180.32000000000031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180.88000000000031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181.32000000000033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181.88000000000034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182.32000000000031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182.88000000000031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183.32000000000031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183.88000000000031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Sheet1!$F$1:$F$2500</c:f>
              <c:numCache>
                <c:formatCode>General</c:formatCode>
                <c:ptCount val="2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0</c:v>
                </c:pt>
                <c:pt idx="104">
                  <c:v>0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-2</c:v>
                </c:pt>
                <c:pt idx="293">
                  <c:v>-2</c:v>
                </c:pt>
                <c:pt idx="294">
                  <c:v>-2</c:v>
                </c:pt>
                <c:pt idx="295">
                  <c:v>-2</c:v>
                </c:pt>
                <c:pt idx="296">
                  <c:v>-2</c:v>
                </c:pt>
                <c:pt idx="297">
                  <c:v>-2</c:v>
                </c:pt>
                <c:pt idx="298">
                  <c:v>-2</c:v>
                </c:pt>
                <c:pt idx="299">
                  <c:v>-2</c:v>
                </c:pt>
                <c:pt idx="300">
                  <c:v>-2</c:v>
                </c:pt>
                <c:pt idx="301">
                  <c:v>-4</c:v>
                </c:pt>
                <c:pt idx="302">
                  <c:v>-4</c:v>
                </c:pt>
                <c:pt idx="303">
                  <c:v>-4</c:v>
                </c:pt>
                <c:pt idx="304">
                  <c:v>-4</c:v>
                </c:pt>
                <c:pt idx="305">
                  <c:v>-4</c:v>
                </c:pt>
                <c:pt idx="306">
                  <c:v>-6</c:v>
                </c:pt>
                <c:pt idx="307">
                  <c:v>-6</c:v>
                </c:pt>
                <c:pt idx="308">
                  <c:v>-6</c:v>
                </c:pt>
                <c:pt idx="309">
                  <c:v>-6</c:v>
                </c:pt>
                <c:pt idx="310">
                  <c:v>-8</c:v>
                </c:pt>
                <c:pt idx="311">
                  <c:v>-8</c:v>
                </c:pt>
                <c:pt idx="312">
                  <c:v>-10</c:v>
                </c:pt>
                <c:pt idx="313">
                  <c:v>-10</c:v>
                </c:pt>
                <c:pt idx="314">
                  <c:v>-10</c:v>
                </c:pt>
                <c:pt idx="315">
                  <c:v>-12</c:v>
                </c:pt>
                <c:pt idx="316">
                  <c:v>-12</c:v>
                </c:pt>
                <c:pt idx="317">
                  <c:v>-14</c:v>
                </c:pt>
                <c:pt idx="318">
                  <c:v>-16</c:v>
                </c:pt>
                <c:pt idx="319">
                  <c:v>-16</c:v>
                </c:pt>
                <c:pt idx="320">
                  <c:v>-18</c:v>
                </c:pt>
                <c:pt idx="321">
                  <c:v>-20</c:v>
                </c:pt>
                <c:pt idx="322">
                  <c:v>-20</c:v>
                </c:pt>
                <c:pt idx="323">
                  <c:v>-22</c:v>
                </c:pt>
                <c:pt idx="324">
                  <c:v>-24</c:v>
                </c:pt>
                <c:pt idx="325">
                  <c:v>-26</c:v>
                </c:pt>
                <c:pt idx="326">
                  <c:v>-28</c:v>
                </c:pt>
                <c:pt idx="327">
                  <c:v>-30</c:v>
                </c:pt>
                <c:pt idx="328">
                  <c:v>-32</c:v>
                </c:pt>
                <c:pt idx="329">
                  <c:v>-34</c:v>
                </c:pt>
                <c:pt idx="330">
                  <c:v>-36</c:v>
                </c:pt>
                <c:pt idx="331">
                  <c:v>-40</c:v>
                </c:pt>
                <c:pt idx="332">
                  <c:v>-42</c:v>
                </c:pt>
                <c:pt idx="333">
                  <c:v>-44</c:v>
                </c:pt>
                <c:pt idx="334">
                  <c:v>-46</c:v>
                </c:pt>
                <c:pt idx="335">
                  <c:v>-50</c:v>
                </c:pt>
                <c:pt idx="336">
                  <c:v>-52</c:v>
                </c:pt>
                <c:pt idx="337">
                  <c:v>-56</c:v>
                </c:pt>
                <c:pt idx="338">
                  <c:v>-58</c:v>
                </c:pt>
                <c:pt idx="339">
                  <c:v>-62</c:v>
                </c:pt>
                <c:pt idx="340">
                  <c:v>-66</c:v>
                </c:pt>
                <c:pt idx="341">
                  <c:v>-68</c:v>
                </c:pt>
                <c:pt idx="342">
                  <c:v>-72</c:v>
                </c:pt>
                <c:pt idx="343">
                  <c:v>-76</c:v>
                </c:pt>
                <c:pt idx="344">
                  <c:v>-80</c:v>
                </c:pt>
                <c:pt idx="345">
                  <c:v>-84</c:v>
                </c:pt>
                <c:pt idx="346">
                  <c:v>-88</c:v>
                </c:pt>
                <c:pt idx="347">
                  <c:v>-92</c:v>
                </c:pt>
                <c:pt idx="348">
                  <c:v>-96</c:v>
                </c:pt>
                <c:pt idx="349">
                  <c:v>-100</c:v>
                </c:pt>
                <c:pt idx="350">
                  <c:v>-104</c:v>
                </c:pt>
                <c:pt idx="351">
                  <c:v>-108</c:v>
                </c:pt>
                <c:pt idx="352">
                  <c:v>-112</c:v>
                </c:pt>
                <c:pt idx="353">
                  <c:v>-116</c:v>
                </c:pt>
                <c:pt idx="354">
                  <c:v>-122</c:v>
                </c:pt>
                <c:pt idx="355">
                  <c:v>-126</c:v>
                </c:pt>
                <c:pt idx="356">
                  <c:v>-130</c:v>
                </c:pt>
                <c:pt idx="357">
                  <c:v>-134</c:v>
                </c:pt>
                <c:pt idx="358">
                  <c:v>-140</c:v>
                </c:pt>
                <c:pt idx="359">
                  <c:v>-144</c:v>
                </c:pt>
                <c:pt idx="360">
                  <c:v>-148</c:v>
                </c:pt>
                <c:pt idx="361">
                  <c:v>-152</c:v>
                </c:pt>
                <c:pt idx="362">
                  <c:v>-158</c:v>
                </c:pt>
                <c:pt idx="363">
                  <c:v>-162</c:v>
                </c:pt>
                <c:pt idx="364">
                  <c:v>-166</c:v>
                </c:pt>
                <c:pt idx="365">
                  <c:v>-170</c:v>
                </c:pt>
                <c:pt idx="366">
                  <c:v>-176</c:v>
                </c:pt>
                <c:pt idx="367">
                  <c:v>-180</c:v>
                </c:pt>
                <c:pt idx="368">
                  <c:v>-184</c:v>
                </c:pt>
                <c:pt idx="369">
                  <c:v>-188</c:v>
                </c:pt>
                <c:pt idx="370">
                  <c:v>-192</c:v>
                </c:pt>
                <c:pt idx="371">
                  <c:v>-196</c:v>
                </c:pt>
                <c:pt idx="372">
                  <c:v>-200</c:v>
                </c:pt>
                <c:pt idx="373">
                  <c:v>-204</c:v>
                </c:pt>
                <c:pt idx="374">
                  <c:v>-208</c:v>
                </c:pt>
                <c:pt idx="375">
                  <c:v>-212</c:v>
                </c:pt>
                <c:pt idx="376">
                  <c:v>-216</c:v>
                </c:pt>
                <c:pt idx="377">
                  <c:v>-218</c:v>
                </c:pt>
                <c:pt idx="378">
                  <c:v>-222</c:v>
                </c:pt>
                <c:pt idx="379">
                  <c:v>-226</c:v>
                </c:pt>
                <c:pt idx="380">
                  <c:v>-228</c:v>
                </c:pt>
                <c:pt idx="381">
                  <c:v>-232</c:v>
                </c:pt>
                <c:pt idx="382">
                  <c:v>-234</c:v>
                </c:pt>
                <c:pt idx="383">
                  <c:v>-238</c:v>
                </c:pt>
                <c:pt idx="384">
                  <c:v>-240</c:v>
                </c:pt>
                <c:pt idx="385">
                  <c:v>-242</c:v>
                </c:pt>
                <c:pt idx="386">
                  <c:v>-244</c:v>
                </c:pt>
                <c:pt idx="387">
                  <c:v>-246</c:v>
                </c:pt>
                <c:pt idx="388">
                  <c:v>-248</c:v>
                </c:pt>
                <c:pt idx="389">
                  <c:v>-250</c:v>
                </c:pt>
                <c:pt idx="390">
                  <c:v>-252</c:v>
                </c:pt>
                <c:pt idx="391">
                  <c:v>-254</c:v>
                </c:pt>
                <c:pt idx="392">
                  <c:v>-256</c:v>
                </c:pt>
                <c:pt idx="393">
                  <c:v>-256</c:v>
                </c:pt>
                <c:pt idx="394">
                  <c:v>-258</c:v>
                </c:pt>
                <c:pt idx="395">
                  <c:v>-258</c:v>
                </c:pt>
                <c:pt idx="396">
                  <c:v>-260</c:v>
                </c:pt>
                <c:pt idx="397">
                  <c:v>-260</c:v>
                </c:pt>
                <c:pt idx="398">
                  <c:v>-262</c:v>
                </c:pt>
                <c:pt idx="399">
                  <c:v>-262</c:v>
                </c:pt>
                <c:pt idx="400">
                  <c:v>-262</c:v>
                </c:pt>
                <c:pt idx="401">
                  <c:v>-262</c:v>
                </c:pt>
                <c:pt idx="402">
                  <c:v>-262</c:v>
                </c:pt>
                <c:pt idx="403">
                  <c:v>-262</c:v>
                </c:pt>
                <c:pt idx="404">
                  <c:v>-262</c:v>
                </c:pt>
                <c:pt idx="405">
                  <c:v>-262</c:v>
                </c:pt>
                <c:pt idx="406">
                  <c:v>-262</c:v>
                </c:pt>
                <c:pt idx="407">
                  <c:v>-262</c:v>
                </c:pt>
                <c:pt idx="408">
                  <c:v>-260</c:v>
                </c:pt>
                <c:pt idx="409">
                  <c:v>-260</c:v>
                </c:pt>
                <c:pt idx="410">
                  <c:v>-260</c:v>
                </c:pt>
                <c:pt idx="411">
                  <c:v>-258</c:v>
                </c:pt>
                <c:pt idx="412">
                  <c:v>-258</c:v>
                </c:pt>
                <c:pt idx="413">
                  <c:v>-258</c:v>
                </c:pt>
                <c:pt idx="414">
                  <c:v>-256</c:v>
                </c:pt>
                <c:pt idx="415">
                  <c:v>-256</c:v>
                </c:pt>
                <c:pt idx="416">
                  <c:v>-254</c:v>
                </c:pt>
                <c:pt idx="417">
                  <c:v>-252</c:v>
                </c:pt>
                <c:pt idx="418">
                  <c:v>-252</c:v>
                </c:pt>
                <c:pt idx="419">
                  <c:v>-250</c:v>
                </c:pt>
                <c:pt idx="420">
                  <c:v>-250</c:v>
                </c:pt>
                <c:pt idx="421">
                  <c:v>-248</c:v>
                </c:pt>
                <c:pt idx="422">
                  <c:v>-246</c:v>
                </c:pt>
                <c:pt idx="423">
                  <c:v>-246</c:v>
                </c:pt>
                <c:pt idx="424">
                  <c:v>-244</c:v>
                </c:pt>
                <c:pt idx="425">
                  <c:v>-242</c:v>
                </c:pt>
                <c:pt idx="426">
                  <c:v>-242</c:v>
                </c:pt>
                <c:pt idx="427">
                  <c:v>-240</c:v>
                </c:pt>
                <c:pt idx="428">
                  <c:v>-238</c:v>
                </c:pt>
                <c:pt idx="429">
                  <c:v>-238</c:v>
                </c:pt>
                <c:pt idx="430">
                  <c:v>-236</c:v>
                </c:pt>
                <c:pt idx="431">
                  <c:v>-234</c:v>
                </c:pt>
                <c:pt idx="432">
                  <c:v>-234</c:v>
                </c:pt>
                <c:pt idx="433">
                  <c:v>-232</c:v>
                </c:pt>
                <c:pt idx="434">
                  <c:v>-230</c:v>
                </c:pt>
                <c:pt idx="435">
                  <c:v>-230</c:v>
                </c:pt>
                <c:pt idx="436">
                  <c:v>-228</c:v>
                </c:pt>
                <c:pt idx="437">
                  <c:v>-228</c:v>
                </c:pt>
                <c:pt idx="438">
                  <c:v>-226</c:v>
                </c:pt>
                <c:pt idx="439">
                  <c:v>-224</c:v>
                </c:pt>
                <c:pt idx="440">
                  <c:v>-224</c:v>
                </c:pt>
                <c:pt idx="441">
                  <c:v>-222</c:v>
                </c:pt>
                <c:pt idx="442">
                  <c:v>-220</c:v>
                </c:pt>
                <c:pt idx="443">
                  <c:v>-220</c:v>
                </c:pt>
                <c:pt idx="444">
                  <c:v>-218</c:v>
                </c:pt>
                <c:pt idx="445">
                  <c:v>-218</c:v>
                </c:pt>
                <c:pt idx="446">
                  <c:v>-216</c:v>
                </c:pt>
                <c:pt idx="447">
                  <c:v>-216</c:v>
                </c:pt>
                <c:pt idx="448">
                  <c:v>-214</c:v>
                </c:pt>
                <c:pt idx="449">
                  <c:v>-214</c:v>
                </c:pt>
                <c:pt idx="450">
                  <c:v>-212</c:v>
                </c:pt>
                <c:pt idx="451">
                  <c:v>-212</c:v>
                </c:pt>
                <c:pt idx="452">
                  <c:v>-210</c:v>
                </c:pt>
                <c:pt idx="453">
                  <c:v>-210</c:v>
                </c:pt>
                <c:pt idx="454">
                  <c:v>-208</c:v>
                </c:pt>
                <c:pt idx="455">
                  <c:v>-208</c:v>
                </c:pt>
                <c:pt idx="456">
                  <c:v>-208</c:v>
                </c:pt>
                <c:pt idx="457">
                  <c:v>-206</c:v>
                </c:pt>
                <c:pt idx="458">
                  <c:v>-206</c:v>
                </c:pt>
                <c:pt idx="459">
                  <c:v>-204</c:v>
                </c:pt>
                <c:pt idx="460">
                  <c:v>-204</c:v>
                </c:pt>
                <c:pt idx="461">
                  <c:v>-204</c:v>
                </c:pt>
                <c:pt idx="462">
                  <c:v>-202</c:v>
                </c:pt>
                <c:pt idx="463">
                  <c:v>-202</c:v>
                </c:pt>
                <c:pt idx="464">
                  <c:v>-200</c:v>
                </c:pt>
                <c:pt idx="465">
                  <c:v>-200</c:v>
                </c:pt>
                <c:pt idx="466">
                  <c:v>-200</c:v>
                </c:pt>
                <c:pt idx="467">
                  <c:v>-198</c:v>
                </c:pt>
                <c:pt idx="468">
                  <c:v>-198</c:v>
                </c:pt>
                <c:pt idx="469">
                  <c:v>-196</c:v>
                </c:pt>
                <c:pt idx="470">
                  <c:v>-196</c:v>
                </c:pt>
                <c:pt idx="471">
                  <c:v>-196</c:v>
                </c:pt>
                <c:pt idx="472">
                  <c:v>-194</c:v>
                </c:pt>
                <c:pt idx="473">
                  <c:v>-194</c:v>
                </c:pt>
                <c:pt idx="474">
                  <c:v>-194</c:v>
                </c:pt>
                <c:pt idx="475">
                  <c:v>-192</c:v>
                </c:pt>
                <c:pt idx="476">
                  <c:v>-192</c:v>
                </c:pt>
                <c:pt idx="477">
                  <c:v>-190</c:v>
                </c:pt>
                <c:pt idx="478">
                  <c:v>-190</c:v>
                </c:pt>
                <c:pt idx="479">
                  <c:v>-188</c:v>
                </c:pt>
                <c:pt idx="480">
                  <c:v>-188</c:v>
                </c:pt>
                <c:pt idx="481">
                  <c:v>-188</c:v>
                </c:pt>
                <c:pt idx="482">
                  <c:v>-186</c:v>
                </c:pt>
                <c:pt idx="483">
                  <c:v>-186</c:v>
                </c:pt>
                <c:pt idx="484">
                  <c:v>-184</c:v>
                </c:pt>
                <c:pt idx="485">
                  <c:v>-184</c:v>
                </c:pt>
                <c:pt idx="486">
                  <c:v>-182</c:v>
                </c:pt>
                <c:pt idx="487">
                  <c:v>-182</c:v>
                </c:pt>
                <c:pt idx="488">
                  <c:v>-180</c:v>
                </c:pt>
                <c:pt idx="489">
                  <c:v>-180</c:v>
                </c:pt>
                <c:pt idx="490">
                  <c:v>-178</c:v>
                </c:pt>
                <c:pt idx="491">
                  <c:v>-178</c:v>
                </c:pt>
                <c:pt idx="492">
                  <c:v>-176</c:v>
                </c:pt>
                <c:pt idx="493">
                  <c:v>-176</c:v>
                </c:pt>
                <c:pt idx="494">
                  <c:v>-174</c:v>
                </c:pt>
                <c:pt idx="495">
                  <c:v>-174</c:v>
                </c:pt>
                <c:pt idx="496">
                  <c:v>-172</c:v>
                </c:pt>
                <c:pt idx="497">
                  <c:v>-172</c:v>
                </c:pt>
                <c:pt idx="498">
                  <c:v>-170</c:v>
                </c:pt>
                <c:pt idx="499">
                  <c:v>-170</c:v>
                </c:pt>
                <c:pt idx="500">
                  <c:v>-168</c:v>
                </c:pt>
                <c:pt idx="501">
                  <c:v>-168</c:v>
                </c:pt>
                <c:pt idx="502">
                  <c:v>-166</c:v>
                </c:pt>
                <c:pt idx="503">
                  <c:v>-166</c:v>
                </c:pt>
                <c:pt idx="504">
                  <c:v>-164</c:v>
                </c:pt>
                <c:pt idx="505">
                  <c:v>-164</c:v>
                </c:pt>
                <c:pt idx="506">
                  <c:v>-162</c:v>
                </c:pt>
                <c:pt idx="507">
                  <c:v>-162</c:v>
                </c:pt>
                <c:pt idx="508">
                  <c:v>-160</c:v>
                </c:pt>
                <c:pt idx="509">
                  <c:v>-160</c:v>
                </c:pt>
                <c:pt idx="510">
                  <c:v>-158</c:v>
                </c:pt>
                <c:pt idx="511">
                  <c:v>-158</c:v>
                </c:pt>
                <c:pt idx="512">
                  <c:v>-156</c:v>
                </c:pt>
                <c:pt idx="513">
                  <c:v>-156</c:v>
                </c:pt>
                <c:pt idx="514">
                  <c:v>-154</c:v>
                </c:pt>
                <c:pt idx="515">
                  <c:v>-154</c:v>
                </c:pt>
                <c:pt idx="516">
                  <c:v>-152</c:v>
                </c:pt>
                <c:pt idx="517">
                  <c:v>-152</c:v>
                </c:pt>
                <c:pt idx="518">
                  <c:v>-150</c:v>
                </c:pt>
                <c:pt idx="519">
                  <c:v>-150</c:v>
                </c:pt>
                <c:pt idx="520">
                  <c:v>-148</c:v>
                </c:pt>
                <c:pt idx="521">
                  <c:v>-148</c:v>
                </c:pt>
                <c:pt idx="522">
                  <c:v>-146</c:v>
                </c:pt>
                <c:pt idx="523">
                  <c:v>-146</c:v>
                </c:pt>
                <c:pt idx="524">
                  <c:v>-146</c:v>
                </c:pt>
                <c:pt idx="525">
                  <c:v>-144</c:v>
                </c:pt>
                <c:pt idx="526">
                  <c:v>-144</c:v>
                </c:pt>
                <c:pt idx="527">
                  <c:v>-142</c:v>
                </c:pt>
                <c:pt idx="528">
                  <c:v>-142</c:v>
                </c:pt>
                <c:pt idx="529">
                  <c:v>-142</c:v>
                </c:pt>
                <c:pt idx="530">
                  <c:v>-140</c:v>
                </c:pt>
                <c:pt idx="531">
                  <c:v>-140</c:v>
                </c:pt>
                <c:pt idx="532">
                  <c:v>-140</c:v>
                </c:pt>
                <c:pt idx="533">
                  <c:v>-138</c:v>
                </c:pt>
                <c:pt idx="534">
                  <c:v>-138</c:v>
                </c:pt>
                <c:pt idx="535">
                  <c:v>-136</c:v>
                </c:pt>
                <c:pt idx="536">
                  <c:v>-136</c:v>
                </c:pt>
                <c:pt idx="537">
                  <c:v>-136</c:v>
                </c:pt>
                <c:pt idx="538">
                  <c:v>-136</c:v>
                </c:pt>
                <c:pt idx="539">
                  <c:v>-134</c:v>
                </c:pt>
                <c:pt idx="540">
                  <c:v>-134</c:v>
                </c:pt>
                <c:pt idx="541">
                  <c:v>-134</c:v>
                </c:pt>
                <c:pt idx="542">
                  <c:v>-132</c:v>
                </c:pt>
                <c:pt idx="543">
                  <c:v>-132</c:v>
                </c:pt>
                <c:pt idx="544">
                  <c:v>-132</c:v>
                </c:pt>
                <c:pt idx="545">
                  <c:v>-130</c:v>
                </c:pt>
                <c:pt idx="546">
                  <c:v>-130</c:v>
                </c:pt>
                <c:pt idx="547">
                  <c:v>-130</c:v>
                </c:pt>
                <c:pt idx="548">
                  <c:v>-130</c:v>
                </c:pt>
                <c:pt idx="549">
                  <c:v>-128</c:v>
                </c:pt>
                <c:pt idx="550">
                  <c:v>-128</c:v>
                </c:pt>
                <c:pt idx="551">
                  <c:v>-128</c:v>
                </c:pt>
                <c:pt idx="552">
                  <c:v>-126</c:v>
                </c:pt>
                <c:pt idx="553">
                  <c:v>-126</c:v>
                </c:pt>
                <c:pt idx="554">
                  <c:v>-126</c:v>
                </c:pt>
                <c:pt idx="555">
                  <c:v>-126</c:v>
                </c:pt>
                <c:pt idx="556">
                  <c:v>-124</c:v>
                </c:pt>
                <c:pt idx="557">
                  <c:v>-124</c:v>
                </c:pt>
                <c:pt idx="558">
                  <c:v>-124</c:v>
                </c:pt>
                <c:pt idx="559">
                  <c:v>-124</c:v>
                </c:pt>
                <c:pt idx="560">
                  <c:v>-122</c:v>
                </c:pt>
                <c:pt idx="561">
                  <c:v>-122</c:v>
                </c:pt>
                <c:pt idx="562">
                  <c:v>-122</c:v>
                </c:pt>
                <c:pt idx="563">
                  <c:v>-122</c:v>
                </c:pt>
                <c:pt idx="564">
                  <c:v>-120</c:v>
                </c:pt>
                <c:pt idx="565">
                  <c:v>-120</c:v>
                </c:pt>
                <c:pt idx="566">
                  <c:v>-120</c:v>
                </c:pt>
                <c:pt idx="567">
                  <c:v>-120</c:v>
                </c:pt>
                <c:pt idx="568">
                  <c:v>-118</c:v>
                </c:pt>
                <c:pt idx="569">
                  <c:v>-118</c:v>
                </c:pt>
                <c:pt idx="570">
                  <c:v>-118</c:v>
                </c:pt>
                <c:pt idx="571">
                  <c:v>-118</c:v>
                </c:pt>
                <c:pt idx="572">
                  <c:v>-116</c:v>
                </c:pt>
                <c:pt idx="573">
                  <c:v>-116</c:v>
                </c:pt>
                <c:pt idx="574">
                  <c:v>-116</c:v>
                </c:pt>
                <c:pt idx="575">
                  <c:v>-114</c:v>
                </c:pt>
                <c:pt idx="576">
                  <c:v>-114</c:v>
                </c:pt>
                <c:pt idx="577">
                  <c:v>-114</c:v>
                </c:pt>
                <c:pt idx="578">
                  <c:v>-114</c:v>
                </c:pt>
                <c:pt idx="579">
                  <c:v>-112</c:v>
                </c:pt>
                <c:pt idx="580">
                  <c:v>-112</c:v>
                </c:pt>
                <c:pt idx="581">
                  <c:v>-112</c:v>
                </c:pt>
                <c:pt idx="582">
                  <c:v>-112</c:v>
                </c:pt>
                <c:pt idx="583">
                  <c:v>-110</c:v>
                </c:pt>
                <c:pt idx="584">
                  <c:v>-110</c:v>
                </c:pt>
                <c:pt idx="585">
                  <c:v>-110</c:v>
                </c:pt>
                <c:pt idx="586">
                  <c:v>-108</c:v>
                </c:pt>
                <c:pt idx="587">
                  <c:v>-108</c:v>
                </c:pt>
                <c:pt idx="588">
                  <c:v>-108</c:v>
                </c:pt>
                <c:pt idx="589">
                  <c:v>-108</c:v>
                </c:pt>
                <c:pt idx="590">
                  <c:v>-106</c:v>
                </c:pt>
                <c:pt idx="591">
                  <c:v>-106</c:v>
                </c:pt>
                <c:pt idx="592">
                  <c:v>-106</c:v>
                </c:pt>
                <c:pt idx="593">
                  <c:v>-106</c:v>
                </c:pt>
                <c:pt idx="594">
                  <c:v>-104</c:v>
                </c:pt>
                <c:pt idx="595">
                  <c:v>-104</c:v>
                </c:pt>
                <c:pt idx="596">
                  <c:v>-104</c:v>
                </c:pt>
                <c:pt idx="597">
                  <c:v>-102</c:v>
                </c:pt>
                <c:pt idx="598">
                  <c:v>-102</c:v>
                </c:pt>
                <c:pt idx="599">
                  <c:v>-102</c:v>
                </c:pt>
                <c:pt idx="600">
                  <c:v>-102</c:v>
                </c:pt>
                <c:pt idx="601">
                  <c:v>-100</c:v>
                </c:pt>
                <c:pt idx="602">
                  <c:v>-100</c:v>
                </c:pt>
                <c:pt idx="603">
                  <c:v>-100</c:v>
                </c:pt>
                <c:pt idx="604">
                  <c:v>-100</c:v>
                </c:pt>
                <c:pt idx="605">
                  <c:v>-98</c:v>
                </c:pt>
                <c:pt idx="606">
                  <c:v>-98</c:v>
                </c:pt>
                <c:pt idx="607">
                  <c:v>-98</c:v>
                </c:pt>
                <c:pt idx="608">
                  <c:v>-98</c:v>
                </c:pt>
                <c:pt idx="609">
                  <c:v>-96</c:v>
                </c:pt>
                <c:pt idx="610">
                  <c:v>-96</c:v>
                </c:pt>
                <c:pt idx="611">
                  <c:v>-96</c:v>
                </c:pt>
                <c:pt idx="612">
                  <c:v>-94</c:v>
                </c:pt>
                <c:pt idx="613">
                  <c:v>-94</c:v>
                </c:pt>
                <c:pt idx="614">
                  <c:v>-94</c:v>
                </c:pt>
                <c:pt idx="615">
                  <c:v>-94</c:v>
                </c:pt>
                <c:pt idx="616">
                  <c:v>-92</c:v>
                </c:pt>
                <c:pt idx="617">
                  <c:v>-92</c:v>
                </c:pt>
                <c:pt idx="618">
                  <c:v>-92</c:v>
                </c:pt>
                <c:pt idx="619">
                  <c:v>-92</c:v>
                </c:pt>
                <c:pt idx="620">
                  <c:v>-90</c:v>
                </c:pt>
                <c:pt idx="621">
                  <c:v>-90</c:v>
                </c:pt>
                <c:pt idx="622">
                  <c:v>-90</c:v>
                </c:pt>
                <c:pt idx="623">
                  <c:v>-90</c:v>
                </c:pt>
                <c:pt idx="624">
                  <c:v>-88</c:v>
                </c:pt>
                <c:pt idx="625">
                  <c:v>-88</c:v>
                </c:pt>
                <c:pt idx="626">
                  <c:v>-88</c:v>
                </c:pt>
                <c:pt idx="627">
                  <c:v>-88</c:v>
                </c:pt>
                <c:pt idx="628">
                  <c:v>-88</c:v>
                </c:pt>
                <c:pt idx="629">
                  <c:v>-86</c:v>
                </c:pt>
                <c:pt idx="630">
                  <c:v>-86</c:v>
                </c:pt>
                <c:pt idx="631">
                  <c:v>-86</c:v>
                </c:pt>
                <c:pt idx="632">
                  <c:v>-86</c:v>
                </c:pt>
                <c:pt idx="633">
                  <c:v>-86</c:v>
                </c:pt>
                <c:pt idx="634">
                  <c:v>-84</c:v>
                </c:pt>
                <c:pt idx="635">
                  <c:v>-84</c:v>
                </c:pt>
                <c:pt idx="636">
                  <c:v>-84</c:v>
                </c:pt>
                <c:pt idx="637">
                  <c:v>-84</c:v>
                </c:pt>
                <c:pt idx="638">
                  <c:v>-82</c:v>
                </c:pt>
                <c:pt idx="639">
                  <c:v>-82</c:v>
                </c:pt>
                <c:pt idx="640">
                  <c:v>-82</c:v>
                </c:pt>
                <c:pt idx="641">
                  <c:v>-82</c:v>
                </c:pt>
                <c:pt idx="642">
                  <c:v>-82</c:v>
                </c:pt>
                <c:pt idx="643">
                  <c:v>-80</c:v>
                </c:pt>
                <c:pt idx="644">
                  <c:v>-80</c:v>
                </c:pt>
                <c:pt idx="645">
                  <c:v>-80</c:v>
                </c:pt>
                <c:pt idx="646">
                  <c:v>-80</c:v>
                </c:pt>
                <c:pt idx="647">
                  <c:v>-78</c:v>
                </c:pt>
                <c:pt idx="648">
                  <c:v>-78</c:v>
                </c:pt>
                <c:pt idx="649">
                  <c:v>-78</c:v>
                </c:pt>
                <c:pt idx="650">
                  <c:v>-78</c:v>
                </c:pt>
                <c:pt idx="651">
                  <c:v>-78</c:v>
                </c:pt>
                <c:pt idx="652">
                  <c:v>-76</c:v>
                </c:pt>
                <c:pt idx="653">
                  <c:v>-76</c:v>
                </c:pt>
                <c:pt idx="654">
                  <c:v>-76</c:v>
                </c:pt>
                <c:pt idx="655">
                  <c:v>-76</c:v>
                </c:pt>
                <c:pt idx="656">
                  <c:v>-74</c:v>
                </c:pt>
                <c:pt idx="657">
                  <c:v>-74</c:v>
                </c:pt>
                <c:pt idx="658">
                  <c:v>-74</c:v>
                </c:pt>
                <c:pt idx="659">
                  <c:v>-74</c:v>
                </c:pt>
                <c:pt idx="660">
                  <c:v>-74</c:v>
                </c:pt>
                <c:pt idx="661">
                  <c:v>-72</c:v>
                </c:pt>
                <c:pt idx="662">
                  <c:v>-72</c:v>
                </c:pt>
                <c:pt idx="663">
                  <c:v>-72</c:v>
                </c:pt>
                <c:pt idx="664">
                  <c:v>-72</c:v>
                </c:pt>
                <c:pt idx="665">
                  <c:v>-72</c:v>
                </c:pt>
                <c:pt idx="666">
                  <c:v>-70</c:v>
                </c:pt>
                <c:pt idx="667">
                  <c:v>-70</c:v>
                </c:pt>
                <c:pt idx="668">
                  <c:v>-70</c:v>
                </c:pt>
                <c:pt idx="669">
                  <c:v>-70</c:v>
                </c:pt>
                <c:pt idx="670">
                  <c:v>-68</c:v>
                </c:pt>
                <c:pt idx="671">
                  <c:v>-68</c:v>
                </c:pt>
                <c:pt idx="672">
                  <c:v>-68</c:v>
                </c:pt>
                <c:pt idx="673">
                  <c:v>-68</c:v>
                </c:pt>
                <c:pt idx="674">
                  <c:v>-68</c:v>
                </c:pt>
                <c:pt idx="675">
                  <c:v>-66</c:v>
                </c:pt>
                <c:pt idx="676">
                  <c:v>-66</c:v>
                </c:pt>
                <c:pt idx="677">
                  <c:v>-66</c:v>
                </c:pt>
                <c:pt idx="678">
                  <c:v>-66</c:v>
                </c:pt>
                <c:pt idx="679">
                  <c:v>-66</c:v>
                </c:pt>
                <c:pt idx="680">
                  <c:v>-64</c:v>
                </c:pt>
                <c:pt idx="681">
                  <c:v>-64</c:v>
                </c:pt>
                <c:pt idx="682">
                  <c:v>-64</c:v>
                </c:pt>
                <c:pt idx="683">
                  <c:v>-64</c:v>
                </c:pt>
                <c:pt idx="684">
                  <c:v>-64</c:v>
                </c:pt>
                <c:pt idx="685">
                  <c:v>-62</c:v>
                </c:pt>
                <c:pt idx="686">
                  <c:v>-62</c:v>
                </c:pt>
                <c:pt idx="687">
                  <c:v>-62</c:v>
                </c:pt>
                <c:pt idx="688">
                  <c:v>-62</c:v>
                </c:pt>
                <c:pt idx="689">
                  <c:v>-62</c:v>
                </c:pt>
                <c:pt idx="690">
                  <c:v>-60</c:v>
                </c:pt>
                <c:pt idx="691">
                  <c:v>-60</c:v>
                </c:pt>
                <c:pt idx="692">
                  <c:v>-60</c:v>
                </c:pt>
                <c:pt idx="693">
                  <c:v>-60</c:v>
                </c:pt>
                <c:pt idx="694">
                  <c:v>-60</c:v>
                </c:pt>
                <c:pt idx="695">
                  <c:v>-58</c:v>
                </c:pt>
                <c:pt idx="696">
                  <c:v>-58</c:v>
                </c:pt>
                <c:pt idx="697">
                  <c:v>-58</c:v>
                </c:pt>
                <c:pt idx="698">
                  <c:v>-58</c:v>
                </c:pt>
                <c:pt idx="699">
                  <c:v>-58</c:v>
                </c:pt>
                <c:pt idx="700">
                  <c:v>-56</c:v>
                </c:pt>
                <c:pt idx="701">
                  <c:v>-56</c:v>
                </c:pt>
                <c:pt idx="702">
                  <c:v>-56</c:v>
                </c:pt>
                <c:pt idx="703">
                  <c:v>-56</c:v>
                </c:pt>
                <c:pt idx="704">
                  <c:v>-56</c:v>
                </c:pt>
                <c:pt idx="705">
                  <c:v>-56</c:v>
                </c:pt>
                <c:pt idx="706">
                  <c:v>-56</c:v>
                </c:pt>
                <c:pt idx="707">
                  <c:v>-54</c:v>
                </c:pt>
                <c:pt idx="708">
                  <c:v>-54</c:v>
                </c:pt>
                <c:pt idx="709">
                  <c:v>-54</c:v>
                </c:pt>
                <c:pt idx="710">
                  <c:v>-54</c:v>
                </c:pt>
                <c:pt idx="711">
                  <c:v>-54</c:v>
                </c:pt>
                <c:pt idx="712">
                  <c:v>-54</c:v>
                </c:pt>
                <c:pt idx="713">
                  <c:v>-52</c:v>
                </c:pt>
                <c:pt idx="714">
                  <c:v>-52</c:v>
                </c:pt>
                <c:pt idx="715">
                  <c:v>-52</c:v>
                </c:pt>
                <c:pt idx="716">
                  <c:v>-52</c:v>
                </c:pt>
                <c:pt idx="717">
                  <c:v>-52</c:v>
                </c:pt>
                <c:pt idx="718">
                  <c:v>-52</c:v>
                </c:pt>
                <c:pt idx="719">
                  <c:v>-52</c:v>
                </c:pt>
                <c:pt idx="720">
                  <c:v>-52</c:v>
                </c:pt>
                <c:pt idx="721">
                  <c:v>-50</c:v>
                </c:pt>
                <c:pt idx="722">
                  <c:v>-50</c:v>
                </c:pt>
                <c:pt idx="723">
                  <c:v>-50</c:v>
                </c:pt>
                <c:pt idx="724">
                  <c:v>-50</c:v>
                </c:pt>
                <c:pt idx="725">
                  <c:v>-50</c:v>
                </c:pt>
                <c:pt idx="726">
                  <c:v>-50</c:v>
                </c:pt>
                <c:pt idx="727">
                  <c:v>-50</c:v>
                </c:pt>
                <c:pt idx="728">
                  <c:v>-50</c:v>
                </c:pt>
                <c:pt idx="729">
                  <c:v>-50</c:v>
                </c:pt>
                <c:pt idx="730">
                  <c:v>-48</c:v>
                </c:pt>
                <c:pt idx="731">
                  <c:v>-48</c:v>
                </c:pt>
                <c:pt idx="732">
                  <c:v>-48</c:v>
                </c:pt>
                <c:pt idx="733">
                  <c:v>-48</c:v>
                </c:pt>
                <c:pt idx="734">
                  <c:v>-48</c:v>
                </c:pt>
                <c:pt idx="735">
                  <c:v>-48</c:v>
                </c:pt>
                <c:pt idx="736">
                  <c:v>-48</c:v>
                </c:pt>
                <c:pt idx="737">
                  <c:v>-48</c:v>
                </c:pt>
                <c:pt idx="738">
                  <c:v>-46</c:v>
                </c:pt>
                <c:pt idx="739">
                  <c:v>-46</c:v>
                </c:pt>
                <c:pt idx="740">
                  <c:v>-46</c:v>
                </c:pt>
                <c:pt idx="741">
                  <c:v>-46</c:v>
                </c:pt>
                <c:pt idx="742">
                  <c:v>-46</c:v>
                </c:pt>
                <c:pt idx="743">
                  <c:v>-46</c:v>
                </c:pt>
                <c:pt idx="744">
                  <c:v>-46</c:v>
                </c:pt>
                <c:pt idx="745">
                  <c:v>-46</c:v>
                </c:pt>
                <c:pt idx="746">
                  <c:v>-46</c:v>
                </c:pt>
                <c:pt idx="747">
                  <c:v>-44</c:v>
                </c:pt>
                <c:pt idx="748">
                  <c:v>-44</c:v>
                </c:pt>
                <c:pt idx="749">
                  <c:v>-44</c:v>
                </c:pt>
                <c:pt idx="750">
                  <c:v>-44</c:v>
                </c:pt>
                <c:pt idx="751">
                  <c:v>-44</c:v>
                </c:pt>
                <c:pt idx="752">
                  <c:v>-44</c:v>
                </c:pt>
                <c:pt idx="753">
                  <c:v>-44</c:v>
                </c:pt>
                <c:pt idx="754">
                  <c:v>-44</c:v>
                </c:pt>
                <c:pt idx="755">
                  <c:v>-44</c:v>
                </c:pt>
                <c:pt idx="756">
                  <c:v>-42</c:v>
                </c:pt>
                <c:pt idx="757">
                  <c:v>-42</c:v>
                </c:pt>
                <c:pt idx="758">
                  <c:v>-42</c:v>
                </c:pt>
                <c:pt idx="759">
                  <c:v>-42</c:v>
                </c:pt>
                <c:pt idx="760">
                  <c:v>-42</c:v>
                </c:pt>
                <c:pt idx="761">
                  <c:v>-42</c:v>
                </c:pt>
                <c:pt idx="762">
                  <c:v>-42</c:v>
                </c:pt>
                <c:pt idx="763">
                  <c:v>-42</c:v>
                </c:pt>
                <c:pt idx="764">
                  <c:v>-42</c:v>
                </c:pt>
                <c:pt idx="765">
                  <c:v>-40</c:v>
                </c:pt>
                <c:pt idx="766">
                  <c:v>-40</c:v>
                </c:pt>
                <c:pt idx="767">
                  <c:v>-40</c:v>
                </c:pt>
                <c:pt idx="768">
                  <c:v>-40</c:v>
                </c:pt>
                <c:pt idx="769">
                  <c:v>-40</c:v>
                </c:pt>
                <c:pt idx="770">
                  <c:v>-40</c:v>
                </c:pt>
                <c:pt idx="771">
                  <c:v>-40</c:v>
                </c:pt>
                <c:pt idx="772">
                  <c:v>-40</c:v>
                </c:pt>
                <c:pt idx="773">
                  <c:v>-40</c:v>
                </c:pt>
                <c:pt idx="774">
                  <c:v>-40</c:v>
                </c:pt>
                <c:pt idx="775">
                  <c:v>-38</c:v>
                </c:pt>
                <c:pt idx="776">
                  <c:v>-38</c:v>
                </c:pt>
                <c:pt idx="777">
                  <c:v>-38</c:v>
                </c:pt>
                <c:pt idx="778">
                  <c:v>-38</c:v>
                </c:pt>
                <c:pt idx="779">
                  <c:v>-38</c:v>
                </c:pt>
                <c:pt idx="780">
                  <c:v>-38</c:v>
                </c:pt>
                <c:pt idx="781">
                  <c:v>-38</c:v>
                </c:pt>
                <c:pt idx="782">
                  <c:v>-38</c:v>
                </c:pt>
                <c:pt idx="783">
                  <c:v>-38</c:v>
                </c:pt>
                <c:pt idx="784">
                  <c:v>-38</c:v>
                </c:pt>
                <c:pt idx="785">
                  <c:v>-36</c:v>
                </c:pt>
                <c:pt idx="786">
                  <c:v>-36</c:v>
                </c:pt>
                <c:pt idx="787">
                  <c:v>-36</c:v>
                </c:pt>
                <c:pt idx="788">
                  <c:v>-36</c:v>
                </c:pt>
                <c:pt idx="789">
                  <c:v>-36</c:v>
                </c:pt>
                <c:pt idx="790">
                  <c:v>-36</c:v>
                </c:pt>
                <c:pt idx="791">
                  <c:v>-36</c:v>
                </c:pt>
                <c:pt idx="792">
                  <c:v>-36</c:v>
                </c:pt>
                <c:pt idx="793">
                  <c:v>-36</c:v>
                </c:pt>
                <c:pt idx="794">
                  <c:v>-36</c:v>
                </c:pt>
                <c:pt idx="795">
                  <c:v>-34</c:v>
                </c:pt>
                <c:pt idx="796">
                  <c:v>-34</c:v>
                </c:pt>
                <c:pt idx="797">
                  <c:v>-34</c:v>
                </c:pt>
                <c:pt idx="798">
                  <c:v>-34</c:v>
                </c:pt>
                <c:pt idx="799">
                  <c:v>-34</c:v>
                </c:pt>
                <c:pt idx="800">
                  <c:v>-34</c:v>
                </c:pt>
                <c:pt idx="801">
                  <c:v>-34</c:v>
                </c:pt>
                <c:pt idx="802">
                  <c:v>-34</c:v>
                </c:pt>
                <c:pt idx="803">
                  <c:v>-34</c:v>
                </c:pt>
                <c:pt idx="804">
                  <c:v>-34</c:v>
                </c:pt>
                <c:pt idx="805">
                  <c:v>-34</c:v>
                </c:pt>
                <c:pt idx="806">
                  <c:v>-34</c:v>
                </c:pt>
                <c:pt idx="807">
                  <c:v>-32</c:v>
                </c:pt>
                <c:pt idx="808">
                  <c:v>-32</c:v>
                </c:pt>
                <c:pt idx="809">
                  <c:v>-32</c:v>
                </c:pt>
                <c:pt idx="810">
                  <c:v>-32</c:v>
                </c:pt>
                <c:pt idx="811">
                  <c:v>-32</c:v>
                </c:pt>
                <c:pt idx="812">
                  <c:v>-32</c:v>
                </c:pt>
                <c:pt idx="813">
                  <c:v>-32</c:v>
                </c:pt>
                <c:pt idx="814">
                  <c:v>-32</c:v>
                </c:pt>
                <c:pt idx="815">
                  <c:v>-32</c:v>
                </c:pt>
                <c:pt idx="816">
                  <c:v>-32</c:v>
                </c:pt>
                <c:pt idx="817">
                  <c:v>-32</c:v>
                </c:pt>
                <c:pt idx="818">
                  <c:v>-30</c:v>
                </c:pt>
                <c:pt idx="819">
                  <c:v>-30</c:v>
                </c:pt>
                <c:pt idx="820">
                  <c:v>-30</c:v>
                </c:pt>
                <c:pt idx="821">
                  <c:v>-30</c:v>
                </c:pt>
                <c:pt idx="822">
                  <c:v>-30</c:v>
                </c:pt>
                <c:pt idx="823">
                  <c:v>-30</c:v>
                </c:pt>
                <c:pt idx="824">
                  <c:v>-30</c:v>
                </c:pt>
                <c:pt idx="825">
                  <c:v>-30</c:v>
                </c:pt>
                <c:pt idx="826">
                  <c:v>-30</c:v>
                </c:pt>
                <c:pt idx="827">
                  <c:v>-30</c:v>
                </c:pt>
                <c:pt idx="828">
                  <c:v>-30</c:v>
                </c:pt>
                <c:pt idx="829">
                  <c:v>-28</c:v>
                </c:pt>
                <c:pt idx="830">
                  <c:v>-28</c:v>
                </c:pt>
                <c:pt idx="831">
                  <c:v>-28</c:v>
                </c:pt>
                <c:pt idx="832">
                  <c:v>-28</c:v>
                </c:pt>
                <c:pt idx="833">
                  <c:v>-28</c:v>
                </c:pt>
                <c:pt idx="834">
                  <c:v>-28</c:v>
                </c:pt>
                <c:pt idx="835">
                  <c:v>-28</c:v>
                </c:pt>
                <c:pt idx="836">
                  <c:v>-28</c:v>
                </c:pt>
                <c:pt idx="837">
                  <c:v>-28</c:v>
                </c:pt>
                <c:pt idx="838">
                  <c:v>-28</c:v>
                </c:pt>
                <c:pt idx="839">
                  <c:v>-28</c:v>
                </c:pt>
                <c:pt idx="840">
                  <c:v>-28</c:v>
                </c:pt>
                <c:pt idx="841">
                  <c:v>-28</c:v>
                </c:pt>
                <c:pt idx="842">
                  <c:v>-28</c:v>
                </c:pt>
                <c:pt idx="843">
                  <c:v>-26</c:v>
                </c:pt>
                <c:pt idx="844">
                  <c:v>-26</c:v>
                </c:pt>
                <c:pt idx="845">
                  <c:v>-26</c:v>
                </c:pt>
                <c:pt idx="846">
                  <c:v>-26</c:v>
                </c:pt>
                <c:pt idx="847">
                  <c:v>-26</c:v>
                </c:pt>
                <c:pt idx="848">
                  <c:v>-26</c:v>
                </c:pt>
                <c:pt idx="849">
                  <c:v>-26</c:v>
                </c:pt>
                <c:pt idx="850">
                  <c:v>-26</c:v>
                </c:pt>
                <c:pt idx="851">
                  <c:v>-26</c:v>
                </c:pt>
                <c:pt idx="852">
                  <c:v>-26</c:v>
                </c:pt>
                <c:pt idx="853">
                  <c:v>-26</c:v>
                </c:pt>
                <c:pt idx="854">
                  <c:v>-26</c:v>
                </c:pt>
                <c:pt idx="855">
                  <c:v>-26</c:v>
                </c:pt>
                <c:pt idx="856">
                  <c:v>-24</c:v>
                </c:pt>
                <c:pt idx="857">
                  <c:v>-24</c:v>
                </c:pt>
                <c:pt idx="858">
                  <c:v>-24</c:v>
                </c:pt>
                <c:pt idx="859">
                  <c:v>-24</c:v>
                </c:pt>
                <c:pt idx="860">
                  <c:v>-24</c:v>
                </c:pt>
                <c:pt idx="861">
                  <c:v>-24</c:v>
                </c:pt>
                <c:pt idx="862">
                  <c:v>-24</c:v>
                </c:pt>
                <c:pt idx="863">
                  <c:v>-24</c:v>
                </c:pt>
                <c:pt idx="864">
                  <c:v>-24</c:v>
                </c:pt>
                <c:pt idx="865">
                  <c:v>-24</c:v>
                </c:pt>
                <c:pt idx="866">
                  <c:v>-24</c:v>
                </c:pt>
                <c:pt idx="867">
                  <c:v>-24</c:v>
                </c:pt>
                <c:pt idx="868">
                  <c:v>-24</c:v>
                </c:pt>
                <c:pt idx="869">
                  <c:v>-24</c:v>
                </c:pt>
                <c:pt idx="870">
                  <c:v>-24</c:v>
                </c:pt>
                <c:pt idx="871">
                  <c:v>-24</c:v>
                </c:pt>
                <c:pt idx="872">
                  <c:v>-22</c:v>
                </c:pt>
                <c:pt idx="873">
                  <c:v>-22</c:v>
                </c:pt>
                <c:pt idx="874">
                  <c:v>-22</c:v>
                </c:pt>
                <c:pt idx="875">
                  <c:v>-22</c:v>
                </c:pt>
                <c:pt idx="876">
                  <c:v>-22</c:v>
                </c:pt>
                <c:pt idx="877">
                  <c:v>-22</c:v>
                </c:pt>
                <c:pt idx="878">
                  <c:v>-22</c:v>
                </c:pt>
                <c:pt idx="879">
                  <c:v>-22</c:v>
                </c:pt>
                <c:pt idx="880">
                  <c:v>-22</c:v>
                </c:pt>
                <c:pt idx="881">
                  <c:v>-22</c:v>
                </c:pt>
                <c:pt idx="882">
                  <c:v>-22</c:v>
                </c:pt>
                <c:pt idx="883">
                  <c:v>-22</c:v>
                </c:pt>
                <c:pt idx="884">
                  <c:v>-22</c:v>
                </c:pt>
                <c:pt idx="885">
                  <c:v>-22</c:v>
                </c:pt>
                <c:pt idx="886">
                  <c:v>-22</c:v>
                </c:pt>
                <c:pt idx="887">
                  <c:v>-22</c:v>
                </c:pt>
                <c:pt idx="888">
                  <c:v>-22</c:v>
                </c:pt>
                <c:pt idx="889">
                  <c:v>-22</c:v>
                </c:pt>
                <c:pt idx="890">
                  <c:v>-20</c:v>
                </c:pt>
                <c:pt idx="891">
                  <c:v>-20</c:v>
                </c:pt>
                <c:pt idx="892">
                  <c:v>-20</c:v>
                </c:pt>
                <c:pt idx="893">
                  <c:v>-20</c:v>
                </c:pt>
                <c:pt idx="894">
                  <c:v>-20</c:v>
                </c:pt>
                <c:pt idx="895">
                  <c:v>-20</c:v>
                </c:pt>
                <c:pt idx="896">
                  <c:v>-20</c:v>
                </c:pt>
                <c:pt idx="897">
                  <c:v>-20</c:v>
                </c:pt>
                <c:pt idx="898">
                  <c:v>-20</c:v>
                </c:pt>
                <c:pt idx="899">
                  <c:v>-20</c:v>
                </c:pt>
                <c:pt idx="900">
                  <c:v>-20</c:v>
                </c:pt>
                <c:pt idx="901">
                  <c:v>-20</c:v>
                </c:pt>
                <c:pt idx="902">
                  <c:v>-20</c:v>
                </c:pt>
                <c:pt idx="903">
                  <c:v>-20</c:v>
                </c:pt>
                <c:pt idx="904">
                  <c:v>-20</c:v>
                </c:pt>
                <c:pt idx="905">
                  <c:v>-20</c:v>
                </c:pt>
                <c:pt idx="906">
                  <c:v>-20</c:v>
                </c:pt>
                <c:pt idx="907">
                  <c:v>-20</c:v>
                </c:pt>
                <c:pt idx="908">
                  <c:v>-20</c:v>
                </c:pt>
                <c:pt idx="909">
                  <c:v>-20</c:v>
                </c:pt>
                <c:pt idx="910">
                  <c:v>-18</c:v>
                </c:pt>
                <c:pt idx="911">
                  <c:v>-18</c:v>
                </c:pt>
                <c:pt idx="912">
                  <c:v>-18</c:v>
                </c:pt>
                <c:pt idx="913">
                  <c:v>-18</c:v>
                </c:pt>
                <c:pt idx="914">
                  <c:v>-18</c:v>
                </c:pt>
                <c:pt idx="915">
                  <c:v>-18</c:v>
                </c:pt>
                <c:pt idx="916">
                  <c:v>-18</c:v>
                </c:pt>
                <c:pt idx="917">
                  <c:v>-18</c:v>
                </c:pt>
                <c:pt idx="918">
                  <c:v>-18</c:v>
                </c:pt>
                <c:pt idx="919">
                  <c:v>-18</c:v>
                </c:pt>
                <c:pt idx="920">
                  <c:v>-18</c:v>
                </c:pt>
                <c:pt idx="921">
                  <c:v>-18</c:v>
                </c:pt>
                <c:pt idx="922">
                  <c:v>-18</c:v>
                </c:pt>
                <c:pt idx="923">
                  <c:v>-18</c:v>
                </c:pt>
                <c:pt idx="924">
                  <c:v>-18</c:v>
                </c:pt>
                <c:pt idx="925">
                  <c:v>-18</c:v>
                </c:pt>
                <c:pt idx="926">
                  <c:v>-18</c:v>
                </c:pt>
                <c:pt idx="927">
                  <c:v>-18</c:v>
                </c:pt>
                <c:pt idx="928">
                  <c:v>-18</c:v>
                </c:pt>
                <c:pt idx="929">
                  <c:v>-18</c:v>
                </c:pt>
                <c:pt idx="930">
                  <c:v>-16</c:v>
                </c:pt>
                <c:pt idx="931">
                  <c:v>-16</c:v>
                </c:pt>
                <c:pt idx="932">
                  <c:v>-16</c:v>
                </c:pt>
                <c:pt idx="933">
                  <c:v>-16</c:v>
                </c:pt>
                <c:pt idx="934">
                  <c:v>-16</c:v>
                </c:pt>
                <c:pt idx="935">
                  <c:v>-16</c:v>
                </c:pt>
                <c:pt idx="936">
                  <c:v>-16</c:v>
                </c:pt>
                <c:pt idx="937">
                  <c:v>-16</c:v>
                </c:pt>
                <c:pt idx="938">
                  <c:v>-16</c:v>
                </c:pt>
                <c:pt idx="939">
                  <c:v>-16</c:v>
                </c:pt>
                <c:pt idx="940">
                  <c:v>-16</c:v>
                </c:pt>
                <c:pt idx="941">
                  <c:v>-16</c:v>
                </c:pt>
                <c:pt idx="942">
                  <c:v>-16</c:v>
                </c:pt>
                <c:pt idx="943">
                  <c:v>-16</c:v>
                </c:pt>
                <c:pt idx="944">
                  <c:v>-16</c:v>
                </c:pt>
                <c:pt idx="945">
                  <c:v>-16</c:v>
                </c:pt>
                <c:pt idx="946">
                  <c:v>-16</c:v>
                </c:pt>
                <c:pt idx="947">
                  <c:v>-16</c:v>
                </c:pt>
                <c:pt idx="948">
                  <c:v>-14</c:v>
                </c:pt>
                <c:pt idx="949">
                  <c:v>-14</c:v>
                </c:pt>
                <c:pt idx="950">
                  <c:v>-14</c:v>
                </c:pt>
                <c:pt idx="951">
                  <c:v>-14</c:v>
                </c:pt>
                <c:pt idx="952">
                  <c:v>-14</c:v>
                </c:pt>
                <c:pt idx="953">
                  <c:v>-14</c:v>
                </c:pt>
                <c:pt idx="954">
                  <c:v>-14</c:v>
                </c:pt>
                <c:pt idx="955">
                  <c:v>-14</c:v>
                </c:pt>
                <c:pt idx="956">
                  <c:v>-14</c:v>
                </c:pt>
                <c:pt idx="957">
                  <c:v>-14</c:v>
                </c:pt>
                <c:pt idx="958">
                  <c:v>-14</c:v>
                </c:pt>
                <c:pt idx="959">
                  <c:v>-14</c:v>
                </c:pt>
                <c:pt idx="960">
                  <c:v>-14</c:v>
                </c:pt>
                <c:pt idx="961">
                  <c:v>-14</c:v>
                </c:pt>
                <c:pt idx="962">
                  <c:v>-14</c:v>
                </c:pt>
                <c:pt idx="963">
                  <c:v>-14</c:v>
                </c:pt>
                <c:pt idx="964">
                  <c:v>-14</c:v>
                </c:pt>
                <c:pt idx="965">
                  <c:v>-14</c:v>
                </c:pt>
                <c:pt idx="966">
                  <c:v>-14</c:v>
                </c:pt>
                <c:pt idx="967">
                  <c:v>-14</c:v>
                </c:pt>
                <c:pt idx="968">
                  <c:v>-14</c:v>
                </c:pt>
                <c:pt idx="969">
                  <c:v>-14</c:v>
                </c:pt>
                <c:pt idx="970">
                  <c:v>-14</c:v>
                </c:pt>
                <c:pt idx="971">
                  <c:v>-14</c:v>
                </c:pt>
                <c:pt idx="972">
                  <c:v>-14</c:v>
                </c:pt>
                <c:pt idx="973">
                  <c:v>-14</c:v>
                </c:pt>
                <c:pt idx="974">
                  <c:v>-14</c:v>
                </c:pt>
                <c:pt idx="975">
                  <c:v>-14</c:v>
                </c:pt>
                <c:pt idx="976">
                  <c:v>-14</c:v>
                </c:pt>
                <c:pt idx="977">
                  <c:v>-14</c:v>
                </c:pt>
                <c:pt idx="978">
                  <c:v>-14</c:v>
                </c:pt>
                <c:pt idx="979">
                  <c:v>-12</c:v>
                </c:pt>
                <c:pt idx="980">
                  <c:v>-12</c:v>
                </c:pt>
                <c:pt idx="981">
                  <c:v>-12</c:v>
                </c:pt>
                <c:pt idx="982">
                  <c:v>-12</c:v>
                </c:pt>
                <c:pt idx="983">
                  <c:v>-12</c:v>
                </c:pt>
                <c:pt idx="984">
                  <c:v>-12</c:v>
                </c:pt>
                <c:pt idx="985">
                  <c:v>-12</c:v>
                </c:pt>
                <c:pt idx="986">
                  <c:v>-12</c:v>
                </c:pt>
                <c:pt idx="987">
                  <c:v>-12</c:v>
                </c:pt>
                <c:pt idx="988">
                  <c:v>-12</c:v>
                </c:pt>
                <c:pt idx="989">
                  <c:v>-12</c:v>
                </c:pt>
                <c:pt idx="990">
                  <c:v>-12</c:v>
                </c:pt>
                <c:pt idx="991">
                  <c:v>-12</c:v>
                </c:pt>
                <c:pt idx="992">
                  <c:v>-12</c:v>
                </c:pt>
                <c:pt idx="993">
                  <c:v>-12</c:v>
                </c:pt>
                <c:pt idx="994">
                  <c:v>-12</c:v>
                </c:pt>
                <c:pt idx="995">
                  <c:v>-12</c:v>
                </c:pt>
                <c:pt idx="996">
                  <c:v>-12</c:v>
                </c:pt>
                <c:pt idx="997">
                  <c:v>-12</c:v>
                </c:pt>
                <c:pt idx="998">
                  <c:v>-12</c:v>
                </c:pt>
                <c:pt idx="999">
                  <c:v>-12</c:v>
                </c:pt>
                <c:pt idx="1000">
                  <c:v>-12</c:v>
                </c:pt>
                <c:pt idx="1001">
                  <c:v>-12</c:v>
                </c:pt>
                <c:pt idx="1002">
                  <c:v>-12</c:v>
                </c:pt>
                <c:pt idx="1003">
                  <c:v>-12</c:v>
                </c:pt>
                <c:pt idx="1004">
                  <c:v>-12</c:v>
                </c:pt>
                <c:pt idx="1005">
                  <c:v>-12</c:v>
                </c:pt>
                <c:pt idx="1006">
                  <c:v>-12</c:v>
                </c:pt>
                <c:pt idx="1007">
                  <c:v>-12</c:v>
                </c:pt>
                <c:pt idx="1008">
                  <c:v>-10</c:v>
                </c:pt>
                <c:pt idx="1009">
                  <c:v>-10</c:v>
                </c:pt>
                <c:pt idx="1010">
                  <c:v>-10</c:v>
                </c:pt>
                <c:pt idx="1011">
                  <c:v>-10</c:v>
                </c:pt>
                <c:pt idx="1012">
                  <c:v>-10</c:v>
                </c:pt>
                <c:pt idx="1013">
                  <c:v>-10</c:v>
                </c:pt>
                <c:pt idx="1014">
                  <c:v>-10</c:v>
                </c:pt>
                <c:pt idx="1015">
                  <c:v>-10</c:v>
                </c:pt>
                <c:pt idx="1016">
                  <c:v>-10</c:v>
                </c:pt>
                <c:pt idx="1017">
                  <c:v>-10</c:v>
                </c:pt>
                <c:pt idx="1018">
                  <c:v>-10</c:v>
                </c:pt>
                <c:pt idx="1019">
                  <c:v>-10</c:v>
                </c:pt>
                <c:pt idx="1020">
                  <c:v>-10</c:v>
                </c:pt>
                <c:pt idx="1021">
                  <c:v>-10</c:v>
                </c:pt>
                <c:pt idx="1022">
                  <c:v>-10</c:v>
                </c:pt>
                <c:pt idx="1023">
                  <c:v>-10</c:v>
                </c:pt>
                <c:pt idx="1024">
                  <c:v>-10</c:v>
                </c:pt>
                <c:pt idx="1025">
                  <c:v>-10</c:v>
                </c:pt>
                <c:pt idx="1026">
                  <c:v>-10</c:v>
                </c:pt>
                <c:pt idx="1027">
                  <c:v>-10</c:v>
                </c:pt>
                <c:pt idx="1028">
                  <c:v>-10</c:v>
                </c:pt>
                <c:pt idx="1029">
                  <c:v>-10</c:v>
                </c:pt>
                <c:pt idx="1030">
                  <c:v>-10</c:v>
                </c:pt>
                <c:pt idx="1031">
                  <c:v>-10</c:v>
                </c:pt>
                <c:pt idx="1032">
                  <c:v>-8</c:v>
                </c:pt>
                <c:pt idx="1033">
                  <c:v>-8</c:v>
                </c:pt>
                <c:pt idx="1034">
                  <c:v>-8</c:v>
                </c:pt>
                <c:pt idx="1035">
                  <c:v>-8</c:v>
                </c:pt>
                <c:pt idx="1036">
                  <c:v>-8</c:v>
                </c:pt>
                <c:pt idx="1037">
                  <c:v>-8</c:v>
                </c:pt>
                <c:pt idx="1038">
                  <c:v>-8</c:v>
                </c:pt>
                <c:pt idx="1039">
                  <c:v>-8</c:v>
                </c:pt>
                <c:pt idx="1040">
                  <c:v>-8</c:v>
                </c:pt>
                <c:pt idx="1041">
                  <c:v>-8</c:v>
                </c:pt>
                <c:pt idx="1042">
                  <c:v>-8</c:v>
                </c:pt>
                <c:pt idx="1043">
                  <c:v>-8</c:v>
                </c:pt>
                <c:pt idx="1044">
                  <c:v>-8</c:v>
                </c:pt>
                <c:pt idx="1045">
                  <c:v>-8</c:v>
                </c:pt>
                <c:pt idx="1046">
                  <c:v>-8</c:v>
                </c:pt>
                <c:pt idx="1047">
                  <c:v>-8</c:v>
                </c:pt>
                <c:pt idx="1048">
                  <c:v>-8</c:v>
                </c:pt>
                <c:pt idx="1049">
                  <c:v>-8</c:v>
                </c:pt>
                <c:pt idx="1050">
                  <c:v>-8</c:v>
                </c:pt>
                <c:pt idx="1051">
                  <c:v>-8</c:v>
                </c:pt>
                <c:pt idx="1052">
                  <c:v>-8</c:v>
                </c:pt>
                <c:pt idx="1053">
                  <c:v>-8</c:v>
                </c:pt>
                <c:pt idx="1054">
                  <c:v>-8</c:v>
                </c:pt>
                <c:pt idx="1055">
                  <c:v>-8</c:v>
                </c:pt>
                <c:pt idx="1056">
                  <c:v>-8</c:v>
                </c:pt>
                <c:pt idx="1057">
                  <c:v>-8</c:v>
                </c:pt>
                <c:pt idx="1058">
                  <c:v>-8</c:v>
                </c:pt>
                <c:pt idx="1059">
                  <c:v>-8</c:v>
                </c:pt>
                <c:pt idx="1060">
                  <c:v>-8</c:v>
                </c:pt>
                <c:pt idx="1061">
                  <c:v>-8</c:v>
                </c:pt>
                <c:pt idx="1062">
                  <c:v>-8</c:v>
                </c:pt>
                <c:pt idx="1063">
                  <c:v>-8</c:v>
                </c:pt>
                <c:pt idx="1064">
                  <c:v>-8</c:v>
                </c:pt>
                <c:pt idx="1065">
                  <c:v>-8</c:v>
                </c:pt>
                <c:pt idx="1066">
                  <c:v>-8</c:v>
                </c:pt>
                <c:pt idx="1067">
                  <c:v>-8</c:v>
                </c:pt>
                <c:pt idx="1068">
                  <c:v>-8</c:v>
                </c:pt>
                <c:pt idx="1069">
                  <c:v>-8</c:v>
                </c:pt>
                <c:pt idx="1070">
                  <c:v>-8</c:v>
                </c:pt>
                <c:pt idx="1071">
                  <c:v>-8</c:v>
                </c:pt>
                <c:pt idx="1072">
                  <c:v>-8</c:v>
                </c:pt>
                <c:pt idx="1073">
                  <c:v>-8</c:v>
                </c:pt>
                <c:pt idx="1074">
                  <c:v>-8</c:v>
                </c:pt>
                <c:pt idx="1075">
                  <c:v>-8</c:v>
                </c:pt>
                <c:pt idx="1076">
                  <c:v>-8</c:v>
                </c:pt>
                <c:pt idx="1077">
                  <c:v>-8</c:v>
                </c:pt>
                <c:pt idx="1078">
                  <c:v>-8</c:v>
                </c:pt>
                <c:pt idx="1079">
                  <c:v>-8</c:v>
                </c:pt>
                <c:pt idx="1080">
                  <c:v>-8</c:v>
                </c:pt>
                <c:pt idx="1081">
                  <c:v>-8</c:v>
                </c:pt>
                <c:pt idx="1082">
                  <c:v>-8</c:v>
                </c:pt>
                <c:pt idx="1083">
                  <c:v>-8</c:v>
                </c:pt>
                <c:pt idx="1084">
                  <c:v>-8</c:v>
                </c:pt>
                <c:pt idx="1085">
                  <c:v>-8</c:v>
                </c:pt>
                <c:pt idx="1086">
                  <c:v>-8</c:v>
                </c:pt>
                <c:pt idx="1087">
                  <c:v>-8</c:v>
                </c:pt>
                <c:pt idx="1088">
                  <c:v>-8</c:v>
                </c:pt>
                <c:pt idx="1089">
                  <c:v>-8</c:v>
                </c:pt>
                <c:pt idx="1090">
                  <c:v>-8</c:v>
                </c:pt>
                <c:pt idx="1091">
                  <c:v>-8</c:v>
                </c:pt>
                <c:pt idx="1092">
                  <c:v>-8</c:v>
                </c:pt>
                <c:pt idx="1093">
                  <c:v>-8</c:v>
                </c:pt>
                <c:pt idx="1094">
                  <c:v>-8</c:v>
                </c:pt>
                <c:pt idx="1095">
                  <c:v>-8</c:v>
                </c:pt>
                <c:pt idx="1096">
                  <c:v>-8</c:v>
                </c:pt>
                <c:pt idx="1097">
                  <c:v>-8</c:v>
                </c:pt>
                <c:pt idx="1098">
                  <c:v>-8</c:v>
                </c:pt>
                <c:pt idx="1099">
                  <c:v>-8</c:v>
                </c:pt>
                <c:pt idx="1100">
                  <c:v>-8</c:v>
                </c:pt>
                <c:pt idx="1101">
                  <c:v>-8</c:v>
                </c:pt>
                <c:pt idx="1102">
                  <c:v>-6</c:v>
                </c:pt>
                <c:pt idx="1103">
                  <c:v>-6</c:v>
                </c:pt>
                <c:pt idx="1104">
                  <c:v>-6</c:v>
                </c:pt>
                <c:pt idx="1105">
                  <c:v>-6</c:v>
                </c:pt>
                <c:pt idx="1106">
                  <c:v>-6</c:v>
                </c:pt>
                <c:pt idx="1107">
                  <c:v>-6</c:v>
                </c:pt>
                <c:pt idx="1108">
                  <c:v>-6</c:v>
                </c:pt>
                <c:pt idx="1109">
                  <c:v>-6</c:v>
                </c:pt>
                <c:pt idx="1110">
                  <c:v>-6</c:v>
                </c:pt>
                <c:pt idx="1111">
                  <c:v>-6</c:v>
                </c:pt>
                <c:pt idx="1112">
                  <c:v>-6</c:v>
                </c:pt>
                <c:pt idx="1113">
                  <c:v>-6</c:v>
                </c:pt>
                <c:pt idx="1114">
                  <c:v>-6</c:v>
                </c:pt>
                <c:pt idx="1115">
                  <c:v>-6</c:v>
                </c:pt>
                <c:pt idx="1116">
                  <c:v>-6</c:v>
                </c:pt>
                <c:pt idx="1117">
                  <c:v>-6</c:v>
                </c:pt>
                <c:pt idx="1118">
                  <c:v>-6</c:v>
                </c:pt>
                <c:pt idx="1119">
                  <c:v>-6</c:v>
                </c:pt>
                <c:pt idx="1120">
                  <c:v>-6</c:v>
                </c:pt>
                <c:pt idx="1121">
                  <c:v>-6</c:v>
                </c:pt>
                <c:pt idx="1122">
                  <c:v>-6</c:v>
                </c:pt>
                <c:pt idx="1123">
                  <c:v>-6</c:v>
                </c:pt>
                <c:pt idx="1124">
                  <c:v>-6</c:v>
                </c:pt>
                <c:pt idx="1125">
                  <c:v>-6</c:v>
                </c:pt>
                <c:pt idx="1126">
                  <c:v>-6</c:v>
                </c:pt>
                <c:pt idx="1127">
                  <c:v>-6</c:v>
                </c:pt>
                <c:pt idx="1128">
                  <c:v>-6</c:v>
                </c:pt>
                <c:pt idx="1129">
                  <c:v>-6</c:v>
                </c:pt>
                <c:pt idx="1130">
                  <c:v>-6</c:v>
                </c:pt>
                <c:pt idx="1131">
                  <c:v>-6</c:v>
                </c:pt>
                <c:pt idx="1132">
                  <c:v>-6</c:v>
                </c:pt>
                <c:pt idx="1133">
                  <c:v>-6</c:v>
                </c:pt>
                <c:pt idx="1134">
                  <c:v>-6</c:v>
                </c:pt>
                <c:pt idx="1135">
                  <c:v>-6</c:v>
                </c:pt>
                <c:pt idx="1136">
                  <c:v>-6</c:v>
                </c:pt>
                <c:pt idx="1137">
                  <c:v>-6</c:v>
                </c:pt>
                <c:pt idx="1138">
                  <c:v>-6</c:v>
                </c:pt>
                <c:pt idx="1139">
                  <c:v>-6</c:v>
                </c:pt>
                <c:pt idx="1140">
                  <c:v>-6</c:v>
                </c:pt>
                <c:pt idx="1141">
                  <c:v>-6</c:v>
                </c:pt>
                <c:pt idx="1142">
                  <c:v>-6</c:v>
                </c:pt>
                <c:pt idx="1143">
                  <c:v>-6</c:v>
                </c:pt>
                <c:pt idx="1144">
                  <c:v>-6</c:v>
                </c:pt>
                <c:pt idx="1145">
                  <c:v>-6</c:v>
                </c:pt>
                <c:pt idx="1146">
                  <c:v>-6</c:v>
                </c:pt>
                <c:pt idx="1147">
                  <c:v>-6</c:v>
                </c:pt>
                <c:pt idx="1148">
                  <c:v>-6</c:v>
                </c:pt>
                <c:pt idx="1149">
                  <c:v>-6</c:v>
                </c:pt>
                <c:pt idx="1150">
                  <c:v>-6</c:v>
                </c:pt>
                <c:pt idx="1151">
                  <c:v>-6</c:v>
                </c:pt>
                <c:pt idx="1152">
                  <c:v>-6</c:v>
                </c:pt>
                <c:pt idx="1153">
                  <c:v>-6</c:v>
                </c:pt>
                <c:pt idx="1154">
                  <c:v>-6</c:v>
                </c:pt>
                <c:pt idx="1155">
                  <c:v>-6</c:v>
                </c:pt>
                <c:pt idx="1156">
                  <c:v>-6</c:v>
                </c:pt>
                <c:pt idx="1157">
                  <c:v>-6</c:v>
                </c:pt>
                <c:pt idx="1158">
                  <c:v>-6</c:v>
                </c:pt>
                <c:pt idx="1159">
                  <c:v>-6</c:v>
                </c:pt>
                <c:pt idx="1160">
                  <c:v>-6</c:v>
                </c:pt>
                <c:pt idx="1161">
                  <c:v>-6</c:v>
                </c:pt>
                <c:pt idx="1162">
                  <c:v>-6</c:v>
                </c:pt>
                <c:pt idx="1163">
                  <c:v>-6</c:v>
                </c:pt>
                <c:pt idx="1164">
                  <c:v>-6</c:v>
                </c:pt>
                <c:pt idx="1165">
                  <c:v>-6</c:v>
                </c:pt>
                <c:pt idx="1166">
                  <c:v>-6</c:v>
                </c:pt>
                <c:pt idx="1167">
                  <c:v>-6</c:v>
                </c:pt>
                <c:pt idx="1168">
                  <c:v>-6</c:v>
                </c:pt>
                <c:pt idx="1169">
                  <c:v>-6</c:v>
                </c:pt>
                <c:pt idx="1170">
                  <c:v>-6</c:v>
                </c:pt>
                <c:pt idx="1171">
                  <c:v>-4</c:v>
                </c:pt>
                <c:pt idx="1172">
                  <c:v>-4</c:v>
                </c:pt>
                <c:pt idx="1173">
                  <c:v>-4</c:v>
                </c:pt>
                <c:pt idx="1174">
                  <c:v>-4</c:v>
                </c:pt>
                <c:pt idx="1175">
                  <c:v>-4</c:v>
                </c:pt>
                <c:pt idx="1176">
                  <c:v>-4</c:v>
                </c:pt>
                <c:pt idx="1177">
                  <c:v>-4</c:v>
                </c:pt>
                <c:pt idx="1178">
                  <c:v>-4</c:v>
                </c:pt>
                <c:pt idx="1179">
                  <c:v>-4</c:v>
                </c:pt>
                <c:pt idx="1180">
                  <c:v>-4</c:v>
                </c:pt>
                <c:pt idx="1181">
                  <c:v>-4</c:v>
                </c:pt>
                <c:pt idx="1182">
                  <c:v>-4</c:v>
                </c:pt>
                <c:pt idx="1183">
                  <c:v>-4</c:v>
                </c:pt>
                <c:pt idx="1184">
                  <c:v>-4</c:v>
                </c:pt>
                <c:pt idx="1185">
                  <c:v>-4</c:v>
                </c:pt>
                <c:pt idx="1186">
                  <c:v>-4</c:v>
                </c:pt>
                <c:pt idx="1187">
                  <c:v>-4</c:v>
                </c:pt>
                <c:pt idx="1188">
                  <c:v>-4</c:v>
                </c:pt>
                <c:pt idx="1189">
                  <c:v>-4</c:v>
                </c:pt>
                <c:pt idx="1190">
                  <c:v>-4</c:v>
                </c:pt>
                <c:pt idx="1191">
                  <c:v>-4</c:v>
                </c:pt>
                <c:pt idx="1192">
                  <c:v>-4</c:v>
                </c:pt>
                <c:pt idx="1193">
                  <c:v>-4</c:v>
                </c:pt>
                <c:pt idx="1194">
                  <c:v>-4</c:v>
                </c:pt>
                <c:pt idx="1195">
                  <c:v>-4</c:v>
                </c:pt>
                <c:pt idx="1196">
                  <c:v>-4</c:v>
                </c:pt>
                <c:pt idx="1197">
                  <c:v>-4</c:v>
                </c:pt>
                <c:pt idx="1198">
                  <c:v>-4</c:v>
                </c:pt>
                <c:pt idx="1199">
                  <c:v>-4</c:v>
                </c:pt>
                <c:pt idx="1200">
                  <c:v>-4</c:v>
                </c:pt>
                <c:pt idx="1201">
                  <c:v>-4</c:v>
                </c:pt>
                <c:pt idx="1202">
                  <c:v>-4</c:v>
                </c:pt>
                <c:pt idx="1203">
                  <c:v>-4</c:v>
                </c:pt>
                <c:pt idx="1204">
                  <c:v>-4</c:v>
                </c:pt>
                <c:pt idx="1205">
                  <c:v>-4</c:v>
                </c:pt>
                <c:pt idx="1206">
                  <c:v>-4</c:v>
                </c:pt>
                <c:pt idx="1207">
                  <c:v>-4</c:v>
                </c:pt>
                <c:pt idx="1208">
                  <c:v>-4</c:v>
                </c:pt>
                <c:pt idx="1209">
                  <c:v>-4</c:v>
                </c:pt>
                <c:pt idx="1210">
                  <c:v>-4</c:v>
                </c:pt>
                <c:pt idx="1211">
                  <c:v>-2</c:v>
                </c:pt>
                <c:pt idx="1212">
                  <c:v>-2</c:v>
                </c:pt>
                <c:pt idx="1213">
                  <c:v>-2</c:v>
                </c:pt>
                <c:pt idx="1214">
                  <c:v>-2</c:v>
                </c:pt>
                <c:pt idx="1215">
                  <c:v>-2</c:v>
                </c:pt>
                <c:pt idx="1216">
                  <c:v>-2</c:v>
                </c:pt>
                <c:pt idx="1217">
                  <c:v>-2</c:v>
                </c:pt>
                <c:pt idx="1218">
                  <c:v>-2</c:v>
                </c:pt>
                <c:pt idx="1219">
                  <c:v>-2</c:v>
                </c:pt>
                <c:pt idx="1220">
                  <c:v>-2</c:v>
                </c:pt>
                <c:pt idx="1221">
                  <c:v>-2</c:v>
                </c:pt>
                <c:pt idx="1222">
                  <c:v>-2</c:v>
                </c:pt>
                <c:pt idx="1223">
                  <c:v>-2</c:v>
                </c:pt>
                <c:pt idx="1224">
                  <c:v>-2</c:v>
                </c:pt>
                <c:pt idx="1225">
                  <c:v>-2</c:v>
                </c:pt>
                <c:pt idx="1226">
                  <c:v>-2</c:v>
                </c:pt>
                <c:pt idx="1227">
                  <c:v>-2</c:v>
                </c:pt>
                <c:pt idx="1228">
                  <c:v>-2</c:v>
                </c:pt>
                <c:pt idx="1229">
                  <c:v>-2</c:v>
                </c:pt>
                <c:pt idx="1230">
                  <c:v>-2</c:v>
                </c:pt>
                <c:pt idx="1231">
                  <c:v>-2</c:v>
                </c:pt>
                <c:pt idx="1232">
                  <c:v>-2</c:v>
                </c:pt>
                <c:pt idx="1233">
                  <c:v>-2</c:v>
                </c:pt>
                <c:pt idx="1234">
                  <c:v>-2</c:v>
                </c:pt>
                <c:pt idx="1235">
                  <c:v>-2</c:v>
                </c:pt>
                <c:pt idx="1236">
                  <c:v>-2</c:v>
                </c:pt>
                <c:pt idx="1237">
                  <c:v>-2</c:v>
                </c:pt>
                <c:pt idx="1238">
                  <c:v>-2</c:v>
                </c:pt>
                <c:pt idx="1239">
                  <c:v>-2</c:v>
                </c:pt>
                <c:pt idx="1240">
                  <c:v>-2</c:v>
                </c:pt>
                <c:pt idx="1241">
                  <c:v>-2</c:v>
                </c:pt>
                <c:pt idx="1242">
                  <c:v>-2</c:v>
                </c:pt>
                <c:pt idx="1243">
                  <c:v>-2</c:v>
                </c:pt>
                <c:pt idx="1244">
                  <c:v>-2</c:v>
                </c:pt>
                <c:pt idx="1245">
                  <c:v>-2</c:v>
                </c:pt>
                <c:pt idx="1246">
                  <c:v>-2</c:v>
                </c:pt>
                <c:pt idx="1247">
                  <c:v>-2</c:v>
                </c:pt>
                <c:pt idx="1248">
                  <c:v>-2</c:v>
                </c:pt>
                <c:pt idx="1249">
                  <c:v>-2</c:v>
                </c:pt>
                <c:pt idx="1250">
                  <c:v>-2</c:v>
                </c:pt>
                <c:pt idx="1251">
                  <c:v>-2</c:v>
                </c:pt>
                <c:pt idx="1252">
                  <c:v>-2</c:v>
                </c:pt>
                <c:pt idx="1253">
                  <c:v>-2</c:v>
                </c:pt>
                <c:pt idx="1254">
                  <c:v>-2</c:v>
                </c:pt>
                <c:pt idx="1255">
                  <c:v>-2</c:v>
                </c:pt>
                <c:pt idx="1256">
                  <c:v>-2</c:v>
                </c:pt>
                <c:pt idx="1257">
                  <c:v>-2</c:v>
                </c:pt>
                <c:pt idx="1258">
                  <c:v>-2</c:v>
                </c:pt>
                <c:pt idx="1259">
                  <c:v>-2</c:v>
                </c:pt>
                <c:pt idx="1260">
                  <c:v>-2</c:v>
                </c:pt>
                <c:pt idx="1261">
                  <c:v>-2</c:v>
                </c:pt>
                <c:pt idx="1262">
                  <c:v>-2</c:v>
                </c:pt>
                <c:pt idx="1263">
                  <c:v>-2</c:v>
                </c:pt>
                <c:pt idx="1264">
                  <c:v>-2</c:v>
                </c:pt>
                <c:pt idx="1265">
                  <c:v>-2</c:v>
                </c:pt>
                <c:pt idx="1266">
                  <c:v>-2</c:v>
                </c:pt>
                <c:pt idx="1267">
                  <c:v>-2</c:v>
                </c:pt>
                <c:pt idx="1268">
                  <c:v>-2</c:v>
                </c:pt>
                <c:pt idx="1269">
                  <c:v>-2</c:v>
                </c:pt>
                <c:pt idx="1270">
                  <c:v>-2</c:v>
                </c:pt>
                <c:pt idx="1271">
                  <c:v>-2</c:v>
                </c:pt>
                <c:pt idx="1272">
                  <c:v>-2</c:v>
                </c:pt>
                <c:pt idx="1273">
                  <c:v>-2</c:v>
                </c:pt>
                <c:pt idx="1274">
                  <c:v>-2</c:v>
                </c:pt>
                <c:pt idx="1275">
                  <c:v>-2</c:v>
                </c:pt>
                <c:pt idx="1276">
                  <c:v>-2</c:v>
                </c:pt>
                <c:pt idx="1277">
                  <c:v>-2</c:v>
                </c:pt>
                <c:pt idx="1278">
                  <c:v>-2</c:v>
                </c:pt>
                <c:pt idx="1279">
                  <c:v>-2</c:v>
                </c:pt>
                <c:pt idx="1280">
                  <c:v>-2</c:v>
                </c:pt>
                <c:pt idx="1281">
                  <c:v>-2</c:v>
                </c:pt>
                <c:pt idx="1282">
                  <c:v>-2</c:v>
                </c:pt>
                <c:pt idx="1283">
                  <c:v>-2</c:v>
                </c:pt>
                <c:pt idx="1284">
                  <c:v>-2</c:v>
                </c:pt>
                <c:pt idx="1285">
                  <c:v>-2</c:v>
                </c:pt>
                <c:pt idx="1286">
                  <c:v>-2</c:v>
                </c:pt>
                <c:pt idx="1287">
                  <c:v>-2</c:v>
                </c:pt>
                <c:pt idx="1288">
                  <c:v>-2</c:v>
                </c:pt>
                <c:pt idx="1289">
                  <c:v>-2</c:v>
                </c:pt>
                <c:pt idx="1290">
                  <c:v>-2</c:v>
                </c:pt>
                <c:pt idx="1291">
                  <c:v>-2</c:v>
                </c:pt>
                <c:pt idx="1292">
                  <c:v>-2</c:v>
                </c:pt>
                <c:pt idx="1293">
                  <c:v>-2</c:v>
                </c:pt>
                <c:pt idx="1294">
                  <c:v>-2</c:v>
                </c:pt>
                <c:pt idx="1295">
                  <c:v>-2</c:v>
                </c:pt>
                <c:pt idx="1296">
                  <c:v>-2</c:v>
                </c:pt>
                <c:pt idx="1297">
                  <c:v>-2</c:v>
                </c:pt>
                <c:pt idx="1298">
                  <c:v>-2</c:v>
                </c:pt>
                <c:pt idx="1299">
                  <c:v>-2</c:v>
                </c:pt>
                <c:pt idx="1300">
                  <c:v>-2</c:v>
                </c:pt>
                <c:pt idx="1301">
                  <c:v>-2</c:v>
                </c:pt>
                <c:pt idx="1302">
                  <c:v>-2</c:v>
                </c:pt>
                <c:pt idx="1303">
                  <c:v>-2</c:v>
                </c:pt>
                <c:pt idx="1304">
                  <c:v>-2</c:v>
                </c:pt>
                <c:pt idx="1305">
                  <c:v>-2</c:v>
                </c:pt>
                <c:pt idx="1306">
                  <c:v>-2</c:v>
                </c:pt>
                <c:pt idx="1307">
                  <c:v>-2</c:v>
                </c:pt>
                <c:pt idx="1308">
                  <c:v>-2</c:v>
                </c:pt>
                <c:pt idx="1309">
                  <c:v>-2</c:v>
                </c:pt>
                <c:pt idx="1310">
                  <c:v>-2</c:v>
                </c:pt>
                <c:pt idx="1311">
                  <c:v>-2</c:v>
                </c:pt>
                <c:pt idx="1312">
                  <c:v>-2</c:v>
                </c:pt>
                <c:pt idx="1313">
                  <c:v>-2</c:v>
                </c:pt>
                <c:pt idx="1314">
                  <c:v>-2</c:v>
                </c:pt>
                <c:pt idx="1315">
                  <c:v>-2</c:v>
                </c:pt>
                <c:pt idx="1316">
                  <c:v>-2</c:v>
                </c:pt>
                <c:pt idx="1317">
                  <c:v>-2</c:v>
                </c:pt>
                <c:pt idx="1318">
                  <c:v>-2</c:v>
                </c:pt>
                <c:pt idx="1319">
                  <c:v>-2</c:v>
                </c:pt>
                <c:pt idx="1320">
                  <c:v>-2</c:v>
                </c:pt>
                <c:pt idx="1321">
                  <c:v>-2</c:v>
                </c:pt>
                <c:pt idx="1322">
                  <c:v>-2</c:v>
                </c:pt>
                <c:pt idx="1323">
                  <c:v>-2</c:v>
                </c:pt>
                <c:pt idx="1324">
                  <c:v>-2</c:v>
                </c:pt>
                <c:pt idx="1325">
                  <c:v>-2</c:v>
                </c:pt>
                <c:pt idx="1326">
                  <c:v>-2</c:v>
                </c:pt>
                <c:pt idx="1327">
                  <c:v>-2</c:v>
                </c:pt>
                <c:pt idx="1328">
                  <c:v>-2</c:v>
                </c:pt>
                <c:pt idx="1329">
                  <c:v>-2</c:v>
                </c:pt>
                <c:pt idx="1330">
                  <c:v>-2</c:v>
                </c:pt>
                <c:pt idx="1331">
                  <c:v>-2</c:v>
                </c:pt>
                <c:pt idx="1332">
                  <c:v>-2</c:v>
                </c:pt>
                <c:pt idx="1333">
                  <c:v>-2</c:v>
                </c:pt>
                <c:pt idx="1334">
                  <c:v>-2</c:v>
                </c:pt>
                <c:pt idx="1335">
                  <c:v>-2</c:v>
                </c:pt>
                <c:pt idx="1336">
                  <c:v>-2</c:v>
                </c:pt>
                <c:pt idx="1337">
                  <c:v>-2</c:v>
                </c:pt>
                <c:pt idx="1338">
                  <c:v>-2</c:v>
                </c:pt>
                <c:pt idx="1339">
                  <c:v>-2</c:v>
                </c:pt>
                <c:pt idx="1340">
                  <c:v>-2</c:v>
                </c:pt>
                <c:pt idx="1341">
                  <c:v>-2</c:v>
                </c:pt>
                <c:pt idx="1342">
                  <c:v>-2</c:v>
                </c:pt>
                <c:pt idx="1343">
                  <c:v>-2</c:v>
                </c:pt>
                <c:pt idx="1344">
                  <c:v>-2</c:v>
                </c:pt>
                <c:pt idx="1345">
                  <c:v>-2</c:v>
                </c:pt>
                <c:pt idx="1346">
                  <c:v>-2</c:v>
                </c:pt>
                <c:pt idx="1347">
                  <c:v>-2</c:v>
                </c:pt>
                <c:pt idx="1348">
                  <c:v>-2</c:v>
                </c:pt>
                <c:pt idx="1349">
                  <c:v>-2</c:v>
                </c:pt>
                <c:pt idx="1350">
                  <c:v>-2</c:v>
                </c:pt>
                <c:pt idx="1351">
                  <c:v>-2</c:v>
                </c:pt>
                <c:pt idx="1352">
                  <c:v>-2</c:v>
                </c:pt>
                <c:pt idx="1353">
                  <c:v>-2</c:v>
                </c:pt>
                <c:pt idx="1354">
                  <c:v>-2</c:v>
                </c:pt>
                <c:pt idx="1355">
                  <c:v>-2</c:v>
                </c:pt>
                <c:pt idx="1356">
                  <c:v>-2</c:v>
                </c:pt>
                <c:pt idx="1357">
                  <c:v>-2</c:v>
                </c:pt>
                <c:pt idx="1358">
                  <c:v>-2</c:v>
                </c:pt>
                <c:pt idx="1359">
                  <c:v>-2</c:v>
                </c:pt>
                <c:pt idx="1360">
                  <c:v>-2</c:v>
                </c:pt>
                <c:pt idx="1361">
                  <c:v>-2</c:v>
                </c:pt>
                <c:pt idx="1362">
                  <c:v>-2</c:v>
                </c:pt>
                <c:pt idx="1363">
                  <c:v>-2</c:v>
                </c:pt>
                <c:pt idx="1364">
                  <c:v>-2</c:v>
                </c:pt>
                <c:pt idx="1365">
                  <c:v>-2</c:v>
                </c:pt>
                <c:pt idx="1366">
                  <c:v>-2</c:v>
                </c:pt>
                <c:pt idx="1367">
                  <c:v>-2</c:v>
                </c:pt>
                <c:pt idx="1368">
                  <c:v>-2</c:v>
                </c:pt>
                <c:pt idx="1369">
                  <c:v>-2</c:v>
                </c:pt>
                <c:pt idx="1370">
                  <c:v>-2</c:v>
                </c:pt>
                <c:pt idx="1371">
                  <c:v>-2</c:v>
                </c:pt>
                <c:pt idx="1372">
                  <c:v>-2</c:v>
                </c:pt>
                <c:pt idx="1373">
                  <c:v>-2</c:v>
                </c:pt>
                <c:pt idx="1374">
                  <c:v>-2</c:v>
                </c:pt>
                <c:pt idx="1375">
                  <c:v>-2</c:v>
                </c:pt>
                <c:pt idx="1376">
                  <c:v>-2</c:v>
                </c:pt>
                <c:pt idx="1377">
                  <c:v>-2</c:v>
                </c:pt>
                <c:pt idx="1378">
                  <c:v>-2</c:v>
                </c:pt>
                <c:pt idx="1379">
                  <c:v>-2</c:v>
                </c:pt>
                <c:pt idx="1380">
                  <c:v>-2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4</c:v>
                </c:pt>
                <c:pt idx="1899">
                  <c:v>4</c:v>
                </c:pt>
                <c:pt idx="1900">
                  <c:v>4</c:v>
                </c:pt>
                <c:pt idx="1901">
                  <c:v>4</c:v>
                </c:pt>
                <c:pt idx="1902">
                  <c:v>4</c:v>
                </c:pt>
                <c:pt idx="1903">
                  <c:v>4</c:v>
                </c:pt>
                <c:pt idx="1904">
                  <c:v>4</c:v>
                </c:pt>
                <c:pt idx="1905">
                  <c:v>4</c:v>
                </c:pt>
                <c:pt idx="1906">
                  <c:v>4</c:v>
                </c:pt>
                <c:pt idx="1907">
                  <c:v>4</c:v>
                </c:pt>
                <c:pt idx="1908">
                  <c:v>4</c:v>
                </c:pt>
                <c:pt idx="1909">
                  <c:v>4</c:v>
                </c:pt>
                <c:pt idx="1910">
                  <c:v>4</c:v>
                </c:pt>
                <c:pt idx="1911">
                  <c:v>4</c:v>
                </c:pt>
                <c:pt idx="1912">
                  <c:v>4</c:v>
                </c:pt>
                <c:pt idx="1913">
                  <c:v>4</c:v>
                </c:pt>
                <c:pt idx="1914">
                  <c:v>4</c:v>
                </c:pt>
                <c:pt idx="1915">
                  <c:v>4</c:v>
                </c:pt>
                <c:pt idx="1916">
                  <c:v>4</c:v>
                </c:pt>
                <c:pt idx="1917">
                  <c:v>4</c:v>
                </c:pt>
                <c:pt idx="1918">
                  <c:v>4</c:v>
                </c:pt>
                <c:pt idx="1919">
                  <c:v>4</c:v>
                </c:pt>
                <c:pt idx="1920">
                  <c:v>4</c:v>
                </c:pt>
                <c:pt idx="1921">
                  <c:v>4</c:v>
                </c:pt>
                <c:pt idx="1922">
                  <c:v>4</c:v>
                </c:pt>
                <c:pt idx="1923">
                  <c:v>4</c:v>
                </c:pt>
                <c:pt idx="1924">
                  <c:v>4</c:v>
                </c:pt>
                <c:pt idx="1925">
                  <c:v>4</c:v>
                </c:pt>
                <c:pt idx="1926">
                  <c:v>4</c:v>
                </c:pt>
                <c:pt idx="1927">
                  <c:v>4</c:v>
                </c:pt>
                <c:pt idx="1928">
                  <c:v>4</c:v>
                </c:pt>
                <c:pt idx="1929">
                  <c:v>4</c:v>
                </c:pt>
                <c:pt idx="1930">
                  <c:v>4</c:v>
                </c:pt>
                <c:pt idx="1931">
                  <c:v>4</c:v>
                </c:pt>
                <c:pt idx="1932">
                  <c:v>4</c:v>
                </c:pt>
                <c:pt idx="1933">
                  <c:v>4</c:v>
                </c:pt>
                <c:pt idx="1934">
                  <c:v>4</c:v>
                </c:pt>
                <c:pt idx="1935">
                  <c:v>4</c:v>
                </c:pt>
                <c:pt idx="1936">
                  <c:v>4</c:v>
                </c:pt>
                <c:pt idx="1937">
                  <c:v>4</c:v>
                </c:pt>
                <c:pt idx="1938">
                  <c:v>4</c:v>
                </c:pt>
                <c:pt idx="1939">
                  <c:v>4</c:v>
                </c:pt>
                <c:pt idx="1940">
                  <c:v>4</c:v>
                </c:pt>
                <c:pt idx="1941">
                  <c:v>4</c:v>
                </c:pt>
                <c:pt idx="1942">
                  <c:v>4</c:v>
                </c:pt>
                <c:pt idx="1943">
                  <c:v>4</c:v>
                </c:pt>
                <c:pt idx="1944">
                  <c:v>4</c:v>
                </c:pt>
                <c:pt idx="1945">
                  <c:v>4</c:v>
                </c:pt>
                <c:pt idx="1946">
                  <c:v>4</c:v>
                </c:pt>
                <c:pt idx="1947">
                  <c:v>4</c:v>
                </c:pt>
                <c:pt idx="1948">
                  <c:v>4</c:v>
                </c:pt>
                <c:pt idx="1949">
                  <c:v>4</c:v>
                </c:pt>
                <c:pt idx="1950">
                  <c:v>4</c:v>
                </c:pt>
                <c:pt idx="1951">
                  <c:v>4</c:v>
                </c:pt>
                <c:pt idx="1952">
                  <c:v>4</c:v>
                </c:pt>
                <c:pt idx="1953">
                  <c:v>4</c:v>
                </c:pt>
                <c:pt idx="1954">
                  <c:v>4</c:v>
                </c:pt>
                <c:pt idx="1955">
                  <c:v>4</c:v>
                </c:pt>
                <c:pt idx="1956">
                  <c:v>4</c:v>
                </c:pt>
                <c:pt idx="1957">
                  <c:v>4</c:v>
                </c:pt>
                <c:pt idx="1958">
                  <c:v>4</c:v>
                </c:pt>
                <c:pt idx="1959">
                  <c:v>4</c:v>
                </c:pt>
                <c:pt idx="1960">
                  <c:v>4</c:v>
                </c:pt>
                <c:pt idx="1961">
                  <c:v>4</c:v>
                </c:pt>
                <c:pt idx="1962">
                  <c:v>4</c:v>
                </c:pt>
                <c:pt idx="1963">
                  <c:v>4</c:v>
                </c:pt>
                <c:pt idx="1964">
                  <c:v>4</c:v>
                </c:pt>
                <c:pt idx="1965">
                  <c:v>4</c:v>
                </c:pt>
                <c:pt idx="1966">
                  <c:v>4</c:v>
                </c:pt>
                <c:pt idx="1967">
                  <c:v>4</c:v>
                </c:pt>
                <c:pt idx="1968">
                  <c:v>4</c:v>
                </c:pt>
                <c:pt idx="1969">
                  <c:v>4</c:v>
                </c:pt>
                <c:pt idx="1970">
                  <c:v>4</c:v>
                </c:pt>
                <c:pt idx="1971">
                  <c:v>4</c:v>
                </c:pt>
                <c:pt idx="1972">
                  <c:v>4</c:v>
                </c:pt>
                <c:pt idx="1973">
                  <c:v>4</c:v>
                </c:pt>
                <c:pt idx="1974">
                  <c:v>4</c:v>
                </c:pt>
                <c:pt idx="1975">
                  <c:v>4</c:v>
                </c:pt>
                <c:pt idx="1976">
                  <c:v>4</c:v>
                </c:pt>
                <c:pt idx="1977">
                  <c:v>4</c:v>
                </c:pt>
                <c:pt idx="1978">
                  <c:v>4</c:v>
                </c:pt>
                <c:pt idx="1979">
                  <c:v>4</c:v>
                </c:pt>
                <c:pt idx="1980">
                  <c:v>4</c:v>
                </c:pt>
                <c:pt idx="1981">
                  <c:v>4</c:v>
                </c:pt>
                <c:pt idx="1982">
                  <c:v>4</c:v>
                </c:pt>
                <c:pt idx="1983">
                  <c:v>4</c:v>
                </c:pt>
                <c:pt idx="1984">
                  <c:v>4</c:v>
                </c:pt>
                <c:pt idx="1985">
                  <c:v>4</c:v>
                </c:pt>
                <c:pt idx="1986">
                  <c:v>4</c:v>
                </c:pt>
                <c:pt idx="1987">
                  <c:v>4</c:v>
                </c:pt>
                <c:pt idx="1988">
                  <c:v>4</c:v>
                </c:pt>
                <c:pt idx="1989">
                  <c:v>4</c:v>
                </c:pt>
                <c:pt idx="1990">
                  <c:v>4</c:v>
                </c:pt>
                <c:pt idx="1991">
                  <c:v>4</c:v>
                </c:pt>
                <c:pt idx="1992">
                  <c:v>4</c:v>
                </c:pt>
                <c:pt idx="1993">
                  <c:v>4</c:v>
                </c:pt>
                <c:pt idx="1994">
                  <c:v>4</c:v>
                </c:pt>
                <c:pt idx="1995">
                  <c:v>4</c:v>
                </c:pt>
                <c:pt idx="1996">
                  <c:v>4</c:v>
                </c:pt>
                <c:pt idx="1997">
                  <c:v>4</c:v>
                </c:pt>
                <c:pt idx="1998">
                  <c:v>4</c:v>
                </c:pt>
                <c:pt idx="1999">
                  <c:v>4</c:v>
                </c:pt>
                <c:pt idx="2000">
                  <c:v>4</c:v>
                </c:pt>
                <c:pt idx="2001">
                  <c:v>4</c:v>
                </c:pt>
                <c:pt idx="2002">
                  <c:v>4</c:v>
                </c:pt>
                <c:pt idx="2003">
                  <c:v>4</c:v>
                </c:pt>
                <c:pt idx="2004">
                  <c:v>4</c:v>
                </c:pt>
                <c:pt idx="2005">
                  <c:v>4</c:v>
                </c:pt>
                <c:pt idx="2006">
                  <c:v>4</c:v>
                </c:pt>
                <c:pt idx="2007">
                  <c:v>4</c:v>
                </c:pt>
                <c:pt idx="2008">
                  <c:v>4</c:v>
                </c:pt>
                <c:pt idx="2009">
                  <c:v>4</c:v>
                </c:pt>
                <c:pt idx="2010">
                  <c:v>4</c:v>
                </c:pt>
                <c:pt idx="2011">
                  <c:v>4</c:v>
                </c:pt>
                <c:pt idx="2012">
                  <c:v>4</c:v>
                </c:pt>
                <c:pt idx="2013">
                  <c:v>4</c:v>
                </c:pt>
                <c:pt idx="2014">
                  <c:v>4</c:v>
                </c:pt>
                <c:pt idx="2015">
                  <c:v>4</c:v>
                </c:pt>
                <c:pt idx="2016">
                  <c:v>4</c:v>
                </c:pt>
                <c:pt idx="2017">
                  <c:v>4</c:v>
                </c:pt>
                <c:pt idx="2018">
                  <c:v>4</c:v>
                </c:pt>
                <c:pt idx="2019">
                  <c:v>4</c:v>
                </c:pt>
                <c:pt idx="2020">
                  <c:v>4</c:v>
                </c:pt>
                <c:pt idx="2021">
                  <c:v>4</c:v>
                </c:pt>
                <c:pt idx="2022">
                  <c:v>4</c:v>
                </c:pt>
                <c:pt idx="2023">
                  <c:v>4</c:v>
                </c:pt>
                <c:pt idx="2024">
                  <c:v>4</c:v>
                </c:pt>
                <c:pt idx="2025">
                  <c:v>4</c:v>
                </c:pt>
                <c:pt idx="2026">
                  <c:v>4</c:v>
                </c:pt>
                <c:pt idx="2027">
                  <c:v>4</c:v>
                </c:pt>
                <c:pt idx="2028">
                  <c:v>4</c:v>
                </c:pt>
                <c:pt idx="2029">
                  <c:v>4</c:v>
                </c:pt>
                <c:pt idx="2030">
                  <c:v>4</c:v>
                </c:pt>
                <c:pt idx="2031">
                  <c:v>4</c:v>
                </c:pt>
                <c:pt idx="2032">
                  <c:v>4</c:v>
                </c:pt>
                <c:pt idx="2033">
                  <c:v>4</c:v>
                </c:pt>
                <c:pt idx="2034">
                  <c:v>4</c:v>
                </c:pt>
                <c:pt idx="2035">
                  <c:v>4</c:v>
                </c:pt>
                <c:pt idx="2036">
                  <c:v>4</c:v>
                </c:pt>
                <c:pt idx="2037">
                  <c:v>4</c:v>
                </c:pt>
                <c:pt idx="2038">
                  <c:v>4</c:v>
                </c:pt>
                <c:pt idx="2039">
                  <c:v>4</c:v>
                </c:pt>
                <c:pt idx="2040">
                  <c:v>4</c:v>
                </c:pt>
                <c:pt idx="2041">
                  <c:v>4</c:v>
                </c:pt>
                <c:pt idx="2042">
                  <c:v>4</c:v>
                </c:pt>
                <c:pt idx="2043">
                  <c:v>4</c:v>
                </c:pt>
                <c:pt idx="2044">
                  <c:v>4</c:v>
                </c:pt>
                <c:pt idx="2045">
                  <c:v>4</c:v>
                </c:pt>
                <c:pt idx="2046">
                  <c:v>4</c:v>
                </c:pt>
                <c:pt idx="2047">
                  <c:v>4</c:v>
                </c:pt>
                <c:pt idx="2048">
                  <c:v>4</c:v>
                </c:pt>
                <c:pt idx="2049">
                  <c:v>4</c:v>
                </c:pt>
                <c:pt idx="2050">
                  <c:v>4</c:v>
                </c:pt>
                <c:pt idx="2051">
                  <c:v>4</c:v>
                </c:pt>
                <c:pt idx="2052">
                  <c:v>4</c:v>
                </c:pt>
                <c:pt idx="2053">
                  <c:v>4</c:v>
                </c:pt>
                <c:pt idx="2054">
                  <c:v>4</c:v>
                </c:pt>
                <c:pt idx="2055">
                  <c:v>4</c:v>
                </c:pt>
                <c:pt idx="2056">
                  <c:v>4</c:v>
                </c:pt>
                <c:pt idx="2057">
                  <c:v>4</c:v>
                </c:pt>
                <c:pt idx="2058">
                  <c:v>4</c:v>
                </c:pt>
                <c:pt idx="2059">
                  <c:v>4</c:v>
                </c:pt>
                <c:pt idx="2060">
                  <c:v>4</c:v>
                </c:pt>
                <c:pt idx="2061">
                  <c:v>4</c:v>
                </c:pt>
                <c:pt idx="2062">
                  <c:v>4</c:v>
                </c:pt>
                <c:pt idx="2063">
                  <c:v>4</c:v>
                </c:pt>
                <c:pt idx="2064">
                  <c:v>4</c:v>
                </c:pt>
                <c:pt idx="2065">
                  <c:v>4</c:v>
                </c:pt>
                <c:pt idx="2066">
                  <c:v>4</c:v>
                </c:pt>
                <c:pt idx="2067">
                  <c:v>4</c:v>
                </c:pt>
                <c:pt idx="2068">
                  <c:v>4</c:v>
                </c:pt>
                <c:pt idx="2069">
                  <c:v>4</c:v>
                </c:pt>
                <c:pt idx="2070">
                  <c:v>4</c:v>
                </c:pt>
                <c:pt idx="2071">
                  <c:v>4</c:v>
                </c:pt>
                <c:pt idx="2072">
                  <c:v>4</c:v>
                </c:pt>
                <c:pt idx="2073">
                  <c:v>4</c:v>
                </c:pt>
                <c:pt idx="2074">
                  <c:v>4</c:v>
                </c:pt>
                <c:pt idx="2075">
                  <c:v>4</c:v>
                </c:pt>
                <c:pt idx="2076">
                  <c:v>4</c:v>
                </c:pt>
                <c:pt idx="2077">
                  <c:v>4</c:v>
                </c:pt>
                <c:pt idx="2078">
                  <c:v>4</c:v>
                </c:pt>
                <c:pt idx="2079">
                  <c:v>4</c:v>
                </c:pt>
                <c:pt idx="2080">
                  <c:v>4</c:v>
                </c:pt>
                <c:pt idx="2081">
                  <c:v>4</c:v>
                </c:pt>
                <c:pt idx="2082">
                  <c:v>4</c:v>
                </c:pt>
                <c:pt idx="2083">
                  <c:v>4</c:v>
                </c:pt>
                <c:pt idx="2084">
                  <c:v>4</c:v>
                </c:pt>
                <c:pt idx="2085">
                  <c:v>4</c:v>
                </c:pt>
                <c:pt idx="2086">
                  <c:v>4</c:v>
                </c:pt>
                <c:pt idx="2087">
                  <c:v>4</c:v>
                </c:pt>
                <c:pt idx="2088">
                  <c:v>4</c:v>
                </c:pt>
                <c:pt idx="2089">
                  <c:v>4</c:v>
                </c:pt>
                <c:pt idx="2090">
                  <c:v>4</c:v>
                </c:pt>
                <c:pt idx="2091">
                  <c:v>4</c:v>
                </c:pt>
                <c:pt idx="2092">
                  <c:v>4</c:v>
                </c:pt>
                <c:pt idx="2093">
                  <c:v>4</c:v>
                </c:pt>
                <c:pt idx="2094">
                  <c:v>4</c:v>
                </c:pt>
                <c:pt idx="2095">
                  <c:v>4</c:v>
                </c:pt>
                <c:pt idx="2096">
                  <c:v>4</c:v>
                </c:pt>
                <c:pt idx="2097">
                  <c:v>4</c:v>
                </c:pt>
                <c:pt idx="2098">
                  <c:v>4</c:v>
                </c:pt>
                <c:pt idx="2099">
                  <c:v>4</c:v>
                </c:pt>
                <c:pt idx="2100">
                  <c:v>4</c:v>
                </c:pt>
                <c:pt idx="2101">
                  <c:v>4</c:v>
                </c:pt>
                <c:pt idx="2102">
                  <c:v>4</c:v>
                </c:pt>
                <c:pt idx="2103">
                  <c:v>4</c:v>
                </c:pt>
                <c:pt idx="2104">
                  <c:v>4</c:v>
                </c:pt>
                <c:pt idx="2105">
                  <c:v>4</c:v>
                </c:pt>
                <c:pt idx="2106">
                  <c:v>4</c:v>
                </c:pt>
                <c:pt idx="2107">
                  <c:v>4</c:v>
                </c:pt>
                <c:pt idx="2108">
                  <c:v>4</c:v>
                </c:pt>
                <c:pt idx="2109">
                  <c:v>4</c:v>
                </c:pt>
                <c:pt idx="2110">
                  <c:v>4</c:v>
                </c:pt>
                <c:pt idx="2111">
                  <c:v>4</c:v>
                </c:pt>
                <c:pt idx="2112">
                  <c:v>4</c:v>
                </c:pt>
                <c:pt idx="2113">
                  <c:v>4</c:v>
                </c:pt>
                <c:pt idx="2114">
                  <c:v>4</c:v>
                </c:pt>
                <c:pt idx="2115">
                  <c:v>4</c:v>
                </c:pt>
                <c:pt idx="2116">
                  <c:v>4</c:v>
                </c:pt>
                <c:pt idx="2117">
                  <c:v>4</c:v>
                </c:pt>
                <c:pt idx="2118">
                  <c:v>4</c:v>
                </c:pt>
                <c:pt idx="2119">
                  <c:v>4</c:v>
                </c:pt>
                <c:pt idx="2120">
                  <c:v>4</c:v>
                </c:pt>
                <c:pt idx="2121">
                  <c:v>4</c:v>
                </c:pt>
                <c:pt idx="2122">
                  <c:v>4</c:v>
                </c:pt>
                <c:pt idx="2123">
                  <c:v>4</c:v>
                </c:pt>
                <c:pt idx="2124">
                  <c:v>4</c:v>
                </c:pt>
                <c:pt idx="2125">
                  <c:v>4</c:v>
                </c:pt>
                <c:pt idx="2126">
                  <c:v>4</c:v>
                </c:pt>
                <c:pt idx="2127">
                  <c:v>4</c:v>
                </c:pt>
                <c:pt idx="2128">
                  <c:v>4</c:v>
                </c:pt>
                <c:pt idx="2129">
                  <c:v>4</c:v>
                </c:pt>
                <c:pt idx="2130">
                  <c:v>4</c:v>
                </c:pt>
                <c:pt idx="2131">
                  <c:v>4</c:v>
                </c:pt>
                <c:pt idx="2132">
                  <c:v>4</c:v>
                </c:pt>
                <c:pt idx="2133">
                  <c:v>4</c:v>
                </c:pt>
                <c:pt idx="2134">
                  <c:v>4</c:v>
                </c:pt>
                <c:pt idx="2135">
                  <c:v>4</c:v>
                </c:pt>
                <c:pt idx="2136">
                  <c:v>4</c:v>
                </c:pt>
                <c:pt idx="2137">
                  <c:v>4</c:v>
                </c:pt>
                <c:pt idx="2138">
                  <c:v>4</c:v>
                </c:pt>
                <c:pt idx="2139">
                  <c:v>4</c:v>
                </c:pt>
                <c:pt idx="2140">
                  <c:v>4</c:v>
                </c:pt>
                <c:pt idx="2141">
                  <c:v>4</c:v>
                </c:pt>
                <c:pt idx="2142">
                  <c:v>4</c:v>
                </c:pt>
                <c:pt idx="2143">
                  <c:v>4</c:v>
                </c:pt>
                <c:pt idx="2144">
                  <c:v>4</c:v>
                </c:pt>
                <c:pt idx="2145">
                  <c:v>4</c:v>
                </c:pt>
                <c:pt idx="2146">
                  <c:v>4</c:v>
                </c:pt>
                <c:pt idx="2147">
                  <c:v>4</c:v>
                </c:pt>
                <c:pt idx="2148">
                  <c:v>4</c:v>
                </c:pt>
                <c:pt idx="2149">
                  <c:v>4</c:v>
                </c:pt>
                <c:pt idx="2150">
                  <c:v>4</c:v>
                </c:pt>
                <c:pt idx="2151">
                  <c:v>4</c:v>
                </c:pt>
                <c:pt idx="2152">
                  <c:v>4</c:v>
                </c:pt>
                <c:pt idx="2153">
                  <c:v>4</c:v>
                </c:pt>
                <c:pt idx="2154">
                  <c:v>4</c:v>
                </c:pt>
                <c:pt idx="2155">
                  <c:v>4</c:v>
                </c:pt>
                <c:pt idx="2156">
                  <c:v>4</c:v>
                </c:pt>
                <c:pt idx="2157">
                  <c:v>4</c:v>
                </c:pt>
                <c:pt idx="2158">
                  <c:v>4</c:v>
                </c:pt>
                <c:pt idx="2159">
                  <c:v>4</c:v>
                </c:pt>
                <c:pt idx="2160">
                  <c:v>4</c:v>
                </c:pt>
                <c:pt idx="2161">
                  <c:v>4</c:v>
                </c:pt>
                <c:pt idx="2162">
                  <c:v>4</c:v>
                </c:pt>
                <c:pt idx="2163">
                  <c:v>4</c:v>
                </c:pt>
                <c:pt idx="2164">
                  <c:v>4</c:v>
                </c:pt>
                <c:pt idx="2165">
                  <c:v>4</c:v>
                </c:pt>
                <c:pt idx="2166">
                  <c:v>4</c:v>
                </c:pt>
                <c:pt idx="2167">
                  <c:v>4</c:v>
                </c:pt>
                <c:pt idx="2168">
                  <c:v>4</c:v>
                </c:pt>
                <c:pt idx="2169">
                  <c:v>4</c:v>
                </c:pt>
                <c:pt idx="2170">
                  <c:v>4</c:v>
                </c:pt>
                <c:pt idx="2171">
                  <c:v>4</c:v>
                </c:pt>
                <c:pt idx="2172">
                  <c:v>4</c:v>
                </c:pt>
                <c:pt idx="2173">
                  <c:v>4</c:v>
                </c:pt>
                <c:pt idx="2174">
                  <c:v>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4</c:v>
                </c:pt>
                <c:pt idx="2207">
                  <c:v>4</c:v>
                </c:pt>
                <c:pt idx="2208">
                  <c:v>4</c:v>
                </c:pt>
                <c:pt idx="2209">
                  <c:v>4</c:v>
                </c:pt>
                <c:pt idx="2210">
                  <c:v>4</c:v>
                </c:pt>
                <c:pt idx="2211">
                  <c:v>4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4</c:v>
                </c:pt>
                <c:pt idx="2264">
                  <c:v>4</c:v>
                </c:pt>
                <c:pt idx="2265">
                  <c:v>4</c:v>
                </c:pt>
                <c:pt idx="2266">
                  <c:v>4</c:v>
                </c:pt>
                <c:pt idx="2267">
                  <c:v>4</c:v>
                </c:pt>
                <c:pt idx="2268">
                  <c:v>4</c:v>
                </c:pt>
                <c:pt idx="2269">
                  <c:v>4</c:v>
                </c:pt>
                <c:pt idx="2270">
                  <c:v>4</c:v>
                </c:pt>
                <c:pt idx="2271">
                  <c:v>4</c:v>
                </c:pt>
                <c:pt idx="2272">
                  <c:v>4</c:v>
                </c:pt>
                <c:pt idx="2273">
                  <c:v>4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4</c:v>
                </c:pt>
                <c:pt idx="2278">
                  <c:v>4</c:v>
                </c:pt>
                <c:pt idx="2279">
                  <c:v>4</c:v>
                </c:pt>
                <c:pt idx="2280">
                  <c:v>4</c:v>
                </c:pt>
                <c:pt idx="2281">
                  <c:v>4</c:v>
                </c:pt>
                <c:pt idx="2282">
                  <c:v>4</c:v>
                </c:pt>
                <c:pt idx="2283">
                  <c:v>4</c:v>
                </c:pt>
                <c:pt idx="2284">
                  <c:v>4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</c:v>
                </c:pt>
                <c:pt idx="2293">
                  <c:v>4</c:v>
                </c:pt>
                <c:pt idx="2294">
                  <c:v>4</c:v>
                </c:pt>
                <c:pt idx="2295">
                  <c:v>4</c:v>
                </c:pt>
                <c:pt idx="2296">
                  <c:v>4</c:v>
                </c:pt>
                <c:pt idx="2297">
                  <c:v>4</c:v>
                </c:pt>
                <c:pt idx="2298">
                  <c:v>4</c:v>
                </c:pt>
                <c:pt idx="2299">
                  <c:v>4</c:v>
                </c:pt>
                <c:pt idx="2300">
                  <c:v>4</c:v>
                </c:pt>
                <c:pt idx="2301">
                  <c:v>4</c:v>
                </c:pt>
                <c:pt idx="2302">
                  <c:v>4</c:v>
                </c:pt>
                <c:pt idx="2303">
                  <c:v>4</c:v>
                </c:pt>
                <c:pt idx="2304">
                  <c:v>4</c:v>
                </c:pt>
                <c:pt idx="2305">
                  <c:v>4</c:v>
                </c:pt>
                <c:pt idx="2306">
                  <c:v>4</c:v>
                </c:pt>
                <c:pt idx="2307">
                  <c:v>4</c:v>
                </c:pt>
                <c:pt idx="2308">
                  <c:v>4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4</c:v>
                </c:pt>
                <c:pt idx="2313">
                  <c:v>4</c:v>
                </c:pt>
                <c:pt idx="2314">
                  <c:v>4</c:v>
                </c:pt>
                <c:pt idx="2315">
                  <c:v>4</c:v>
                </c:pt>
                <c:pt idx="2316">
                  <c:v>4</c:v>
                </c:pt>
                <c:pt idx="2317">
                  <c:v>4</c:v>
                </c:pt>
                <c:pt idx="2318">
                  <c:v>4</c:v>
                </c:pt>
                <c:pt idx="2319">
                  <c:v>4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4</c:v>
                </c:pt>
                <c:pt idx="2324">
                  <c:v>4</c:v>
                </c:pt>
                <c:pt idx="2325">
                  <c:v>4</c:v>
                </c:pt>
                <c:pt idx="2326">
                  <c:v>4</c:v>
                </c:pt>
                <c:pt idx="2327">
                  <c:v>4</c:v>
                </c:pt>
                <c:pt idx="2328">
                  <c:v>4</c:v>
                </c:pt>
                <c:pt idx="2329">
                  <c:v>4</c:v>
                </c:pt>
                <c:pt idx="2330">
                  <c:v>4</c:v>
                </c:pt>
                <c:pt idx="2331">
                  <c:v>4</c:v>
                </c:pt>
                <c:pt idx="2332">
                  <c:v>4</c:v>
                </c:pt>
                <c:pt idx="2333">
                  <c:v>4</c:v>
                </c:pt>
                <c:pt idx="2334">
                  <c:v>4</c:v>
                </c:pt>
                <c:pt idx="2335">
                  <c:v>4</c:v>
                </c:pt>
                <c:pt idx="2336">
                  <c:v>4</c:v>
                </c:pt>
                <c:pt idx="2337">
                  <c:v>4</c:v>
                </c:pt>
                <c:pt idx="2338">
                  <c:v>4</c:v>
                </c:pt>
                <c:pt idx="2339">
                  <c:v>4</c:v>
                </c:pt>
                <c:pt idx="2340">
                  <c:v>4</c:v>
                </c:pt>
                <c:pt idx="2341">
                  <c:v>4</c:v>
                </c:pt>
                <c:pt idx="2342">
                  <c:v>4</c:v>
                </c:pt>
                <c:pt idx="2343">
                  <c:v>4</c:v>
                </c:pt>
                <c:pt idx="2344">
                  <c:v>4</c:v>
                </c:pt>
                <c:pt idx="2345">
                  <c:v>4</c:v>
                </c:pt>
                <c:pt idx="2346">
                  <c:v>4</c:v>
                </c:pt>
                <c:pt idx="2347">
                  <c:v>4</c:v>
                </c:pt>
                <c:pt idx="2348">
                  <c:v>4</c:v>
                </c:pt>
                <c:pt idx="2349">
                  <c:v>4</c:v>
                </c:pt>
                <c:pt idx="2350">
                  <c:v>4</c:v>
                </c:pt>
                <c:pt idx="2351">
                  <c:v>4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4</c:v>
                </c:pt>
                <c:pt idx="2356">
                  <c:v>4</c:v>
                </c:pt>
                <c:pt idx="2357">
                  <c:v>4</c:v>
                </c:pt>
                <c:pt idx="2358">
                  <c:v>4</c:v>
                </c:pt>
                <c:pt idx="2359">
                  <c:v>4</c:v>
                </c:pt>
                <c:pt idx="2360">
                  <c:v>4</c:v>
                </c:pt>
                <c:pt idx="2361">
                  <c:v>4</c:v>
                </c:pt>
                <c:pt idx="2362">
                  <c:v>4</c:v>
                </c:pt>
                <c:pt idx="2363">
                  <c:v>4</c:v>
                </c:pt>
                <c:pt idx="2364">
                  <c:v>4</c:v>
                </c:pt>
                <c:pt idx="2365">
                  <c:v>4</c:v>
                </c:pt>
                <c:pt idx="2366">
                  <c:v>4</c:v>
                </c:pt>
                <c:pt idx="2367">
                  <c:v>4</c:v>
                </c:pt>
                <c:pt idx="2368">
                  <c:v>4</c:v>
                </c:pt>
                <c:pt idx="2369">
                  <c:v>4</c:v>
                </c:pt>
                <c:pt idx="2370">
                  <c:v>4</c:v>
                </c:pt>
                <c:pt idx="2371">
                  <c:v>4</c:v>
                </c:pt>
                <c:pt idx="2372">
                  <c:v>4</c:v>
                </c:pt>
                <c:pt idx="2373">
                  <c:v>4</c:v>
                </c:pt>
                <c:pt idx="2374">
                  <c:v>4</c:v>
                </c:pt>
                <c:pt idx="2375">
                  <c:v>4</c:v>
                </c:pt>
                <c:pt idx="2376">
                  <c:v>4</c:v>
                </c:pt>
                <c:pt idx="2377">
                  <c:v>4</c:v>
                </c:pt>
                <c:pt idx="2378">
                  <c:v>4</c:v>
                </c:pt>
                <c:pt idx="2379">
                  <c:v>4</c:v>
                </c:pt>
                <c:pt idx="2380">
                  <c:v>4</c:v>
                </c:pt>
                <c:pt idx="2381">
                  <c:v>4</c:v>
                </c:pt>
                <c:pt idx="2382">
                  <c:v>4</c:v>
                </c:pt>
                <c:pt idx="2383">
                  <c:v>4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4</c:v>
                </c:pt>
                <c:pt idx="2388">
                  <c:v>4</c:v>
                </c:pt>
                <c:pt idx="2389">
                  <c:v>4</c:v>
                </c:pt>
                <c:pt idx="2390">
                  <c:v>4</c:v>
                </c:pt>
                <c:pt idx="2391">
                  <c:v>4</c:v>
                </c:pt>
                <c:pt idx="2392">
                  <c:v>4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4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6</c:v>
                </c:pt>
                <c:pt idx="2401">
                  <c:v>6</c:v>
                </c:pt>
                <c:pt idx="2402">
                  <c:v>6</c:v>
                </c:pt>
                <c:pt idx="2403">
                  <c:v>6</c:v>
                </c:pt>
                <c:pt idx="2404">
                  <c:v>6</c:v>
                </c:pt>
                <c:pt idx="2405">
                  <c:v>6</c:v>
                </c:pt>
                <c:pt idx="2406">
                  <c:v>6</c:v>
                </c:pt>
                <c:pt idx="2407">
                  <c:v>6</c:v>
                </c:pt>
                <c:pt idx="2408">
                  <c:v>6</c:v>
                </c:pt>
                <c:pt idx="2409">
                  <c:v>6</c:v>
                </c:pt>
                <c:pt idx="2410">
                  <c:v>6</c:v>
                </c:pt>
                <c:pt idx="2411">
                  <c:v>6</c:v>
                </c:pt>
                <c:pt idx="2412">
                  <c:v>6</c:v>
                </c:pt>
                <c:pt idx="2413">
                  <c:v>6</c:v>
                </c:pt>
                <c:pt idx="2414">
                  <c:v>6</c:v>
                </c:pt>
                <c:pt idx="2415">
                  <c:v>6</c:v>
                </c:pt>
                <c:pt idx="2416">
                  <c:v>6</c:v>
                </c:pt>
                <c:pt idx="2417">
                  <c:v>6</c:v>
                </c:pt>
                <c:pt idx="2418">
                  <c:v>6</c:v>
                </c:pt>
                <c:pt idx="2419">
                  <c:v>6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6</c:v>
                </c:pt>
                <c:pt idx="2424">
                  <c:v>6</c:v>
                </c:pt>
                <c:pt idx="2425">
                  <c:v>6</c:v>
                </c:pt>
                <c:pt idx="2426">
                  <c:v>6</c:v>
                </c:pt>
                <c:pt idx="2427">
                  <c:v>6</c:v>
                </c:pt>
                <c:pt idx="2428">
                  <c:v>6</c:v>
                </c:pt>
                <c:pt idx="2429">
                  <c:v>6</c:v>
                </c:pt>
                <c:pt idx="2430">
                  <c:v>6</c:v>
                </c:pt>
                <c:pt idx="2431">
                  <c:v>6</c:v>
                </c:pt>
                <c:pt idx="2432">
                  <c:v>6</c:v>
                </c:pt>
                <c:pt idx="2433">
                  <c:v>6</c:v>
                </c:pt>
                <c:pt idx="2434">
                  <c:v>6</c:v>
                </c:pt>
                <c:pt idx="2435">
                  <c:v>6</c:v>
                </c:pt>
                <c:pt idx="2436">
                  <c:v>6</c:v>
                </c:pt>
                <c:pt idx="2437">
                  <c:v>6</c:v>
                </c:pt>
                <c:pt idx="2438">
                  <c:v>6</c:v>
                </c:pt>
                <c:pt idx="2439">
                  <c:v>6</c:v>
                </c:pt>
                <c:pt idx="2440">
                  <c:v>6</c:v>
                </c:pt>
                <c:pt idx="2441">
                  <c:v>6</c:v>
                </c:pt>
                <c:pt idx="2442">
                  <c:v>6</c:v>
                </c:pt>
                <c:pt idx="2443">
                  <c:v>6</c:v>
                </c:pt>
                <c:pt idx="2444">
                  <c:v>6</c:v>
                </c:pt>
                <c:pt idx="2445">
                  <c:v>6</c:v>
                </c:pt>
                <c:pt idx="2446">
                  <c:v>6</c:v>
                </c:pt>
                <c:pt idx="2447">
                  <c:v>6</c:v>
                </c:pt>
                <c:pt idx="2448">
                  <c:v>6</c:v>
                </c:pt>
                <c:pt idx="2449">
                  <c:v>6</c:v>
                </c:pt>
                <c:pt idx="2450">
                  <c:v>6</c:v>
                </c:pt>
                <c:pt idx="2451">
                  <c:v>6</c:v>
                </c:pt>
                <c:pt idx="2452">
                  <c:v>6</c:v>
                </c:pt>
                <c:pt idx="2453">
                  <c:v>6</c:v>
                </c:pt>
                <c:pt idx="2454">
                  <c:v>6</c:v>
                </c:pt>
                <c:pt idx="2455">
                  <c:v>6</c:v>
                </c:pt>
                <c:pt idx="2456">
                  <c:v>6</c:v>
                </c:pt>
                <c:pt idx="2457">
                  <c:v>6</c:v>
                </c:pt>
                <c:pt idx="2458">
                  <c:v>6</c:v>
                </c:pt>
                <c:pt idx="2459">
                  <c:v>6</c:v>
                </c:pt>
                <c:pt idx="2460">
                  <c:v>6</c:v>
                </c:pt>
                <c:pt idx="2461">
                  <c:v>6</c:v>
                </c:pt>
                <c:pt idx="2462">
                  <c:v>6</c:v>
                </c:pt>
                <c:pt idx="2463">
                  <c:v>6</c:v>
                </c:pt>
                <c:pt idx="2464">
                  <c:v>6</c:v>
                </c:pt>
                <c:pt idx="2465">
                  <c:v>6</c:v>
                </c:pt>
                <c:pt idx="2466">
                  <c:v>6</c:v>
                </c:pt>
                <c:pt idx="2467">
                  <c:v>6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6</c:v>
                </c:pt>
                <c:pt idx="2472">
                  <c:v>6</c:v>
                </c:pt>
                <c:pt idx="2473">
                  <c:v>6</c:v>
                </c:pt>
                <c:pt idx="2474">
                  <c:v>6</c:v>
                </c:pt>
                <c:pt idx="2475">
                  <c:v>6</c:v>
                </c:pt>
                <c:pt idx="2476">
                  <c:v>6</c:v>
                </c:pt>
                <c:pt idx="2477">
                  <c:v>6</c:v>
                </c:pt>
                <c:pt idx="2478">
                  <c:v>6</c:v>
                </c:pt>
                <c:pt idx="2479">
                  <c:v>6</c:v>
                </c:pt>
                <c:pt idx="2480">
                  <c:v>6</c:v>
                </c:pt>
                <c:pt idx="2481">
                  <c:v>6</c:v>
                </c:pt>
                <c:pt idx="2482">
                  <c:v>6</c:v>
                </c:pt>
                <c:pt idx="2483">
                  <c:v>6</c:v>
                </c:pt>
                <c:pt idx="2484">
                  <c:v>6</c:v>
                </c:pt>
                <c:pt idx="2485">
                  <c:v>6</c:v>
                </c:pt>
                <c:pt idx="2486">
                  <c:v>6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</c:numCache>
            </c:numRef>
          </c:yVal>
        </c:ser>
        <c:ser>
          <c:idx val="1"/>
          <c:order val="1"/>
          <c:tx>
            <c:v>Summer 2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100.44000000000015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101.44000000000015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102.44000000000015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103.44000000000017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104.44000000000015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105.44000000000015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106.44000000000017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107.44000000000015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108.44000000000015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109.44000000000017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110.44000000000015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111.44000000000015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112.44000000000017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113.44000000000015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114.44000000000015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115.44000000000015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116.44000000000015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117.44000000000015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118.44000000000015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119.44000000000014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120.44000000000017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121.44000000000017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122.44000000000015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123.44000000000015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124.44000000000015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125.44000000000014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126.44000000000017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127.44000000000017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128.32000000000031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128.88000000000031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129.32000000000031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129.88000000000031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130.32000000000031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130.88000000000031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131.32000000000031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131.88000000000031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132.32000000000033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132.88000000000031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133.32000000000031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133.88000000000031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134.32000000000031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134.88000000000031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135.32000000000031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135.88000000000031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136.32000000000031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136.88000000000031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137.32000000000031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137.88000000000031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138.32000000000033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138.88000000000034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139.32000000000031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139.88000000000031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140.32000000000031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140.88000000000031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141.32000000000031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141.88000000000031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142.32000000000031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142.88000000000031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143.32000000000031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143.88000000000031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144.32000000000033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144.88000000000034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145.32000000000031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145.88000000000031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146.32000000000031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146.88000000000031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147.32000000000031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147.88000000000031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148.32000000000031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148.88000000000031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149.32000000000031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149.88000000000031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150.32000000000033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150.88000000000034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151.32000000000033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151.88000000000031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152.32000000000031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152.88000000000031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153.32000000000031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153.88000000000031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154.32000000000031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154.88000000000031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155.32000000000031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155.88000000000031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156.32000000000033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156.88000000000034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157.32000000000033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157.88000000000031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158.32000000000031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158.88000000000031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159.32000000000031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159.88000000000031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160.32000000000031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160.88000000000031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161.32000000000031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161.88000000000031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162.32000000000031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162.88000000000031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163.32000000000033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163.88000000000031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164.32000000000031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164.88000000000031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165.32000000000031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165.88000000000031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166.32000000000031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166.88000000000031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167.32000000000031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167.88000000000031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168.32000000000031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168.88000000000031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169.32000000000033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169.88000000000034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170.32000000000031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170.88000000000031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171.32000000000031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171.88000000000031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172.32000000000031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172.88000000000031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173.32000000000031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173.88000000000031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174.32000000000031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174.88000000000031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175.32000000000033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175.88000000000034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176.32000000000031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176.88000000000031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177.32000000000031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177.88000000000031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178.32000000000031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178.88000000000031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179.32000000000031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179.88000000000031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180.32000000000031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180.88000000000031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181.32000000000033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181.88000000000034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182.32000000000031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182.88000000000031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183.32000000000031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183.88000000000031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Sheet1!$G$1:$G$2500</c:f>
              <c:numCache>
                <c:formatCode>General</c:formatCode>
                <c:ptCount val="2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-2</c:v>
                </c:pt>
                <c:pt idx="380">
                  <c:v>-2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0</c:v>
                </c:pt>
                <c:pt idx="458">
                  <c:v>2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2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0</c:v>
                </c:pt>
                <c:pt idx="742">
                  <c:v>0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2</c:v>
                </c:pt>
                <c:pt idx="1463">
                  <c:v>2</c:v>
                </c:pt>
                <c:pt idx="1464">
                  <c:v>2</c:v>
                </c:pt>
                <c:pt idx="1465">
                  <c:v>2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2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2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2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</c:numCache>
            </c:numRef>
          </c:yVal>
        </c:ser>
        <c:ser>
          <c:idx val="2"/>
          <c:order val="2"/>
          <c:tx>
            <c:v>Summer 3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100.44000000000015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101.44000000000015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102.44000000000015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103.44000000000017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104.44000000000015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105.44000000000015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106.44000000000017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107.44000000000015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108.44000000000015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109.44000000000017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110.44000000000015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111.44000000000015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112.44000000000017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113.44000000000015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114.44000000000015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115.44000000000015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116.44000000000015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117.44000000000015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118.44000000000015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119.44000000000014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120.44000000000017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121.44000000000017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122.44000000000015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123.44000000000015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124.44000000000015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125.44000000000014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126.44000000000017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127.44000000000017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128.32000000000031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128.88000000000031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129.32000000000031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129.88000000000031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130.32000000000031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130.88000000000031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131.32000000000031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131.88000000000031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132.32000000000033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132.88000000000031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133.32000000000031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133.88000000000031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134.32000000000031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134.88000000000031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135.32000000000031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135.88000000000031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136.32000000000031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136.88000000000031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137.32000000000031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137.88000000000031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138.32000000000033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138.88000000000034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139.32000000000031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139.88000000000031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140.32000000000031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140.88000000000031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141.32000000000031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141.88000000000031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142.32000000000031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142.88000000000031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143.32000000000031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143.88000000000031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144.32000000000033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144.88000000000034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145.32000000000031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145.88000000000031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146.32000000000031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146.88000000000031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147.32000000000031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147.88000000000031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148.32000000000031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148.88000000000031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149.32000000000031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149.88000000000031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150.32000000000033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150.88000000000034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151.32000000000033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151.88000000000031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152.32000000000031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152.88000000000031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153.32000000000031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153.88000000000031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154.32000000000031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154.88000000000031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155.32000000000031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155.88000000000031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156.32000000000033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156.88000000000034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157.32000000000033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157.88000000000031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158.32000000000031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158.88000000000031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159.32000000000031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159.88000000000031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160.32000000000031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160.88000000000031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161.32000000000031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161.88000000000031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162.32000000000031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162.88000000000031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163.32000000000033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163.88000000000031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164.32000000000031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164.88000000000031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165.32000000000031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165.88000000000031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166.32000000000031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166.88000000000031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167.32000000000031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167.88000000000031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168.32000000000031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168.88000000000031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169.32000000000033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169.88000000000034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170.32000000000031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170.88000000000031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171.32000000000031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171.88000000000031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172.32000000000031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172.88000000000031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173.32000000000031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173.88000000000031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174.32000000000031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174.88000000000031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175.32000000000033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175.88000000000034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176.32000000000031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176.88000000000031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177.32000000000031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177.88000000000031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178.32000000000031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178.88000000000031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179.32000000000031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179.88000000000031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180.32000000000031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180.88000000000031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181.32000000000033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181.88000000000034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182.32000000000031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182.88000000000031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183.32000000000031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183.88000000000031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Sheet1!$H$1:$H$2500</c:f>
              <c:numCache>
                <c:formatCode>General</c:formatCode>
                <c:ptCount val="250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</c:v>
                </c:pt>
                <c:pt idx="98">
                  <c:v>0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0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0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0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</c:v>
                </c:pt>
                <c:pt idx="279">
                  <c:v>0</c:v>
                </c:pt>
                <c:pt idx="280">
                  <c:v>0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0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2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4</c:v>
                </c:pt>
                <c:pt idx="491">
                  <c:v>4</c:v>
                </c:pt>
                <c:pt idx="492">
                  <c:v>4</c:v>
                </c:pt>
                <c:pt idx="493">
                  <c:v>4</c:v>
                </c:pt>
                <c:pt idx="494">
                  <c:v>4</c:v>
                </c:pt>
                <c:pt idx="495">
                  <c:v>4</c:v>
                </c:pt>
                <c:pt idx="496">
                  <c:v>4</c:v>
                </c:pt>
                <c:pt idx="497">
                  <c:v>4</c:v>
                </c:pt>
                <c:pt idx="498">
                  <c:v>4</c:v>
                </c:pt>
                <c:pt idx="499">
                  <c:v>4</c:v>
                </c:pt>
                <c:pt idx="500">
                  <c:v>4</c:v>
                </c:pt>
                <c:pt idx="501">
                  <c:v>4</c:v>
                </c:pt>
                <c:pt idx="502">
                  <c:v>4</c:v>
                </c:pt>
                <c:pt idx="503">
                  <c:v>4</c:v>
                </c:pt>
                <c:pt idx="504">
                  <c:v>4</c:v>
                </c:pt>
                <c:pt idx="505">
                  <c:v>4</c:v>
                </c:pt>
                <c:pt idx="506">
                  <c:v>4</c:v>
                </c:pt>
                <c:pt idx="507">
                  <c:v>4</c:v>
                </c:pt>
                <c:pt idx="508">
                  <c:v>4</c:v>
                </c:pt>
                <c:pt idx="509">
                  <c:v>4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2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0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4</c:v>
                </c:pt>
                <c:pt idx="700">
                  <c:v>2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2</c:v>
                </c:pt>
                <c:pt idx="744">
                  <c:v>0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2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0</c:v>
                </c:pt>
                <c:pt idx="773">
                  <c:v>0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0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4</c:v>
                </c:pt>
                <c:pt idx="1065">
                  <c:v>4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4</c:v>
                </c:pt>
                <c:pt idx="1418">
                  <c:v>4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0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0</c:v>
                </c:pt>
                <c:pt idx="1520">
                  <c:v>0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2</c:v>
                </c:pt>
                <c:pt idx="1621">
                  <c:v>2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2</c:v>
                </c:pt>
                <c:pt idx="1627">
                  <c:v>2</c:v>
                </c:pt>
                <c:pt idx="1628">
                  <c:v>2</c:v>
                </c:pt>
                <c:pt idx="1629">
                  <c:v>2</c:v>
                </c:pt>
                <c:pt idx="1630">
                  <c:v>2</c:v>
                </c:pt>
                <c:pt idx="1631">
                  <c:v>2</c:v>
                </c:pt>
                <c:pt idx="1632">
                  <c:v>2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2</c:v>
                </c:pt>
                <c:pt idx="1658">
                  <c:v>2</c:v>
                </c:pt>
                <c:pt idx="1659">
                  <c:v>2</c:v>
                </c:pt>
                <c:pt idx="1660">
                  <c:v>2</c:v>
                </c:pt>
                <c:pt idx="1661">
                  <c:v>0</c:v>
                </c:pt>
                <c:pt idx="1662">
                  <c:v>0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2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0</c:v>
                </c:pt>
                <c:pt idx="1761">
                  <c:v>0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0</c:v>
                </c:pt>
                <c:pt idx="1771">
                  <c:v>2</c:v>
                </c:pt>
                <c:pt idx="1772">
                  <c:v>0</c:v>
                </c:pt>
                <c:pt idx="1773">
                  <c:v>0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0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0</c:v>
                </c:pt>
                <c:pt idx="1821">
                  <c:v>2</c:v>
                </c:pt>
                <c:pt idx="1822">
                  <c:v>0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2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</c:numCache>
            </c:numRef>
          </c:yVal>
        </c:ser>
        <c:axId val="62147200"/>
        <c:axId val="62161664"/>
      </c:scatterChart>
      <c:valAx>
        <c:axId val="62147200"/>
        <c:scaling>
          <c:orientation val="minMax"/>
          <c:max val="190"/>
          <c:min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62161664"/>
        <c:crossesAt val="-300"/>
        <c:crossBetween val="midCat"/>
      </c:valAx>
      <c:valAx>
        <c:axId val="621616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62147200"/>
        <c:crossesAt val="80"/>
        <c:crossBetween val="midCat"/>
      </c:valAx>
    </c:plotArea>
    <c:legend>
      <c:legendPos val="r"/>
      <c:layout>
        <c:manualLayout>
          <c:xMode val="edge"/>
          <c:yMode val="edge"/>
          <c:x val="0.63808464566929313"/>
          <c:y val="0.38831291921843286"/>
          <c:w val="0.27795189535734377"/>
          <c:h val="0.1817378229731334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27745891370225"/>
          <c:y val="1.8791434042798781E-2"/>
          <c:w val="0.78141544806899133"/>
          <c:h val="0.84211017656883913"/>
        </c:manualLayout>
      </c:layout>
      <c:scatterChart>
        <c:scatterStyle val="lineMarker"/>
        <c:ser>
          <c:idx val="0"/>
          <c:order val="0"/>
          <c:tx>
            <c:v>4.19V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100.44000000000015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101.44000000000015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102.44000000000015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103.44000000000017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104.44000000000015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105.44000000000015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106.44000000000017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107.44000000000015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108.44000000000015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109.44000000000017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110.44000000000015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111.44000000000015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112.44000000000017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113.44000000000015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114.44000000000015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115.44000000000015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116.44000000000015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117.44000000000015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118.44000000000015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119.44000000000014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120.44000000000017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121.44000000000017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122.44000000000015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123.44000000000015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124.44000000000015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125.44000000000014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126.44000000000017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127.44000000000017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128.32000000000031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128.88000000000031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129.32000000000031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129.88000000000031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130.32000000000031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130.88000000000031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131.32000000000031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131.88000000000031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132.32000000000033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132.88000000000031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133.32000000000031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133.88000000000031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134.32000000000031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134.88000000000031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135.32000000000031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135.88000000000031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136.32000000000031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136.88000000000031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137.32000000000031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137.88000000000031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138.32000000000033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138.88000000000034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139.32000000000031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139.88000000000031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140.32000000000031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140.88000000000031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141.32000000000031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141.88000000000031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142.32000000000031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142.88000000000031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143.32000000000031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143.88000000000031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144.32000000000033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144.88000000000034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145.32000000000031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145.88000000000031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146.32000000000031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146.88000000000031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147.32000000000031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147.88000000000031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148.32000000000031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148.88000000000031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149.32000000000031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149.88000000000031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150.32000000000033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150.88000000000034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151.32000000000033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151.88000000000031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152.32000000000031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152.88000000000031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153.32000000000031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153.88000000000031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154.32000000000031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154.88000000000031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155.32000000000031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155.88000000000031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156.32000000000033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156.88000000000034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157.32000000000033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157.88000000000031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158.32000000000031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158.88000000000031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159.32000000000031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159.88000000000031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160.32000000000031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160.88000000000031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161.32000000000031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161.88000000000031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162.32000000000031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162.88000000000031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163.32000000000033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163.88000000000031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164.32000000000031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164.88000000000031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165.32000000000031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165.88000000000031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166.32000000000031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166.88000000000031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167.32000000000031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167.88000000000031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168.32000000000031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168.88000000000031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169.32000000000033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169.88000000000034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170.32000000000031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170.88000000000031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171.32000000000031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171.88000000000031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172.32000000000031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172.88000000000031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173.32000000000031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173.88000000000031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174.32000000000031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174.88000000000031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175.32000000000033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175.88000000000034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176.32000000000031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176.88000000000031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177.32000000000031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177.88000000000031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178.32000000000031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178.88000000000031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179.32000000000031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179.88000000000031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180.32000000000031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180.88000000000031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181.32000000000033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181.88000000000034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182.32000000000031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182.88000000000031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183.32000000000031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183.88000000000031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184.32000000000031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Sheet1!$D$1:$D$2500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8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4</c:v>
                </c:pt>
                <c:pt idx="236">
                  <c:v>4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4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-4</c:v>
                </c:pt>
                <c:pt idx="292">
                  <c:v>-4</c:v>
                </c:pt>
                <c:pt idx="293">
                  <c:v>-4</c:v>
                </c:pt>
                <c:pt idx="294">
                  <c:v>-4</c:v>
                </c:pt>
                <c:pt idx="295">
                  <c:v>-8</c:v>
                </c:pt>
                <c:pt idx="296">
                  <c:v>-8</c:v>
                </c:pt>
                <c:pt idx="297">
                  <c:v>-8</c:v>
                </c:pt>
                <c:pt idx="298">
                  <c:v>-8</c:v>
                </c:pt>
                <c:pt idx="299">
                  <c:v>-12</c:v>
                </c:pt>
                <c:pt idx="300">
                  <c:v>-12</c:v>
                </c:pt>
                <c:pt idx="301">
                  <c:v>-16</c:v>
                </c:pt>
                <c:pt idx="302">
                  <c:v>-16</c:v>
                </c:pt>
                <c:pt idx="303">
                  <c:v>-16</c:v>
                </c:pt>
                <c:pt idx="304">
                  <c:v>-20</c:v>
                </c:pt>
                <c:pt idx="305">
                  <c:v>-20</c:v>
                </c:pt>
                <c:pt idx="306">
                  <c:v>-24</c:v>
                </c:pt>
                <c:pt idx="307">
                  <c:v>-24</c:v>
                </c:pt>
                <c:pt idx="308">
                  <c:v>-28</c:v>
                </c:pt>
                <c:pt idx="309">
                  <c:v>-28</c:v>
                </c:pt>
                <c:pt idx="310">
                  <c:v>-32</c:v>
                </c:pt>
                <c:pt idx="311">
                  <c:v>-36</c:v>
                </c:pt>
                <c:pt idx="312">
                  <c:v>-36</c:v>
                </c:pt>
                <c:pt idx="313">
                  <c:v>-40</c:v>
                </c:pt>
                <c:pt idx="314">
                  <c:v>-44</c:v>
                </c:pt>
                <c:pt idx="315">
                  <c:v>-44</c:v>
                </c:pt>
                <c:pt idx="316">
                  <c:v>-48</c:v>
                </c:pt>
                <c:pt idx="317">
                  <c:v>-52</c:v>
                </c:pt>
                <c:pt idx="318">
                  <c:v>-52</c:v>
                </c:pt>
                <c:pt idx="319">
                  <c:v>-56</c:v>
                </c:pt>
                <c:pt idx="320">
                  <c:v>-60</c:v>
                </c:pt>
                <c:pt idx="321">
                  <c:v>-60</c:v>
                </c:pt>
                <c:pt idx="322">
                  <c:v>-64</c:v>
                </c:pt>
                <c:pt idx="323">
                  <c:v>-68</c:v>
                </c:pt>
                <c:pt idx="324">
                  <c:v>-72</c:v>
                </c:pt>
                <c:pt idx="325">
                  <c:v>-72</c:v>
                </c:pt>
                <c:pt idx="326">
                  <c:v>-76</c:v>
                </c:pt>
                <c:pt idx="327">
                  <c:v>-80</c:v>
                </c:pt>
                <c:pt idx="328">
                  <c:v>-84</c:v>
                </c:pt>
                <c:pt idx="329">
                  <c:v>-88</c:v>
                </c:pt>
                <c:pt idx="330">
                  <c:v>-92</c:v>
                </c:pt>
                <c:pt idx="331">
                  <c:v>-92</c:v>
                </c:pt>
                <c:pt idx="332">
                  <c:v>-96</c:v>
                </c:pt>
                <c:pt idx="333">
                  <c:v>-100</c:v>
                </c:pt>
                <c:pt idx="334">
                  <c:v>-104</c:v>
                </c:pt>
                <c:pt idx="335">
                  <c:v>-108</c:v>
                </c:pt>
                <c:pt idx="336">
                  <c:v>-112</c:v>
                </c:pt>
                <c:pt idx="337">
                  <c:v>-116</c:v>
                </c:pt>
                <c:pt idx="338">
                  <c:v>-120</c:v>
                </c:pt>
                <c:pt idx="339">
                  <c:v>-128</c:v>
                </c:pt>
                <c:pt idx="340">
                  <c:v>-132</c:v>
                </c:pt>
                <c:pt idx="341">
                  <c:v>-136</c:v>
                </c:pt>
                <c:pt idx="342">
                  <c:v>-140</c:v>
                </c:pt>
                <c:pt idx="343">
                  <c:v>-144</c:v>
                </c:pt>
                <c:pt idx="344">
                  <c:v>-148</c:v>
                </c:pt>
                <c:pt idx="345">
                  <c:v>-152</c:v>
                </c:pt>
                <c:pt idx="346">
                  <c:v>-156</c:v>
                </c:pt>
                <c:pt idx="347">
                  <c:v>-160</c:v>
                </c:pt>
                <c:pt idx="348">
                  <c:v>-164</c:v>
                </c:pt>
                <c:pt idx="349">
                  <c:v>-168</c:v>
                </c:pt>
                <c:pt idx="350">
                  <c:v>-172</c:v>
                </c:pt>
                <c:pt idx="351">
                  <c:v>-176</c:v>
                </c:pt>
                <c:pt idx="352">
                  <c:v>-180</c:v>
                </c:pt>
                <c:pt idx="353">
                  <c:v>-184</c:v>
                </c:pt>
                <c:pt idx="354">
                  <c:v>-188</c:v>
                </c:pt>
                <c:pt idx="355">
                  <c:v>-192</c:v>
                </c:pt>
                <c:pt idx="356">
                  <c:v>-192</c:v>
                </c:pt>
                <c:pt idx="357">
                  <c:v>-196</c:v>
                </c:pt>
                <c:pt idx="358">
                  <c:v>-200</c:v>
                </c:pt>
                <c:pt idx="359">
                  <c:v>-204</c:v>
                </c:pt>
                <c:pt idx="360">
                  <c:v>-208</c:v>
                </c:pt>
                <c:pt idx="361">
                  <c:v>-212</c:v>
                </c:pt>
                <c:pt idx="362">
                  <c:v>-216</c:v>
                </c:pt>
                <c:pt idx="363">
                  <c:v>-220</c:v>
                </c:pt>
                <c:pt idx="364">
                  <c:v>-220</c:v>
                </c:pt>
                <c:pt idx="365">
                  <c:v>-224</c:v>
                </c:pt>
                <c:pt idx="366">
                  <c:v>-228</c:v>
                </c:pt>
                <c:pt idx="367">
                  <c:v>-232</c:v>
                </c:pt>
                <c:pt idx="368">
                  <c:v>-232</c:v>
                </c:pt>
                <c:pt idx="369">
                  <c:v>-236</c:v>
                </c:pt>
                <c:pt idx="370">
                  <c:v>-240</c:v>
                </c:pt>
                <c:pt idx="371">
                  <c:v>-240</c:v>
                </c:pt>
                <c:pt idx="372">
                  <c:v>-244</c:v>
                </c:pt>
                <c:pt idx="373">
                  <c:v>-248</c:v>
                </c:pt>
                <c:pt idx="374">
                  <c:v>-248</c:v>
                </c:pt>
                <c:pt idx="375">
                  <c:v>-252</c:v>
                </c:pt>
                <c:pt idx="376">
                  <c:v>-252</c:v>
                </c:pt>
                <c:pt idx="377">
                  <c:v>-256</c:v>
                </c:pt>
                <c:pt idx="378">
                  <c:v>-256</c:v>
                </c:pt>
                <c:pt idx="379">
                  <c:v>-260</c:v>
                </c:pt>
                <c:pt idx="380">
                  <c:v>-260</c:v>
                </c:pt>
                <c:pt idx="381">
                  <c:v>-264</c:v>
                </c:pt>
                <c:pt idx="382">
                  <c:v>-264</c:v>
                </c:pt>
                <c:pt idx="383">
                  <c:v>-268</c:v>
                </c:pt>
                <c:pt idx="384">
                  <c:v>-268</c:v>
                </c:pt>
                <c:pt idx="385">
                  <c:v>-272</c:v>
                </c:pt>
                <c:pt idx="386">
                  <c:v>-272</c:v>
                </c:pt>
                <c:pt idx="387">
                  <c:v>-276</c:v>
                </c:pt>
                <c:pt idx="388">
                  <c:v>-276</c:v>
                </c:pt>
                <c:pt idx="389">
                  <c:v>-280</c:v>
                </c:pt>
                <c:pt idx="390">
                  <c:v>-280</c:v>
                </c:pt>
                <c:pt idx="391">
                  <c:v>-284</c:v>
                </c:pt>
                <c:pt idx="392">
                  <c:v>-284</c:v>
                </c:pt>
                <c:pt idx="393">
                  <c:v>-288</c:v>
                </c:pt>
                <c:pt idx="394">
                  <c:v>-288</c:v>
                </c:pt>
                <c:pt idx="395">
                  <c:v>-292</c:v>
                </c:pt>
                <c:pt idx="396">
                  <c:v>-292</c:v>
                </c:pt>
                <c:pt idx="397">
                  <c:v>-292</c:v>
                </c:pt>
                <c:pt idx="398">
                  <c:v>-296</c:v>
                </c:pt>
                <c:pt idx="399">
                  <c:v>-296</c:v>
                </c:pt>
                <c:pt idx="400">
                  <c:v>-300</c:v>
                </c:pt>
                <c:pt idx="401">
                  <c:v>-300</c:v>
                </c:pt>
                <c:pt idx="402">
                  <c:v>-304</c:v>
                </c:pt>
                <c:pt idx="403">
                  <c:v>-304</c:v>
                </c:pt>
                <c:pt idx="404">
                  <c:v>-304</c:v>
                </c:pt>
                <c:pt idx="405">
                  <c:v>-308</c:v>
                </c:pt>
                <c:pt idx="406">
                  <c:v>-308</c:v>
                </c:pt>
                <c:pt idx="407">
                  <c:v>-308</c:v>
                </c:pt>
                <c:pt idx="408">
                  <c:v>-312</c:v>
                </c:pt>
                <c:pt idx="409">
                  <c:v>-312</c:v>
                </c:pt>
                <c:pt idx="410">
                  <c:v>-312</c:v>
                </c:pt>
                <c:pt idx="411">
                  <c:v>-312</c:v>
                </c:pt>
                <c:pt idx="412">
                  <c:v>-316</c:v>
                </c:pt>
                <c:pt idx="413">
                  <c:v>-316</c:v>
                </c:pt>
                <c:pt idx="414">
                  <c:v>-316</c:v>
                </c:pt>
                <c:pt idx="415">
                  <c:v>-316</c:v>
                </c:pt>
                <c:pt idx="416">
                  <c:v>-320</c:v>
                </c:pt>
                <c:pt idx="417">
                  <c:v>-320</c:v>
                </c:pt>
                <c:pt idx="418">
                  <c:v>-320</c:v>
                </c:pt>
                <c:pt idx="419">
                  <c:v>-320</c:v>
                </c:pt>
                <c:pt idx="420">
                  <c:v>-320</c:v>
                </c:pt>
                <c:pt idx="421">
                  <c:v>-324</c:v>
                </c:pt>
                <c:pt idx="422">
                  <c:v>-324</c:v>
                </c:pt>
                <c:pt idx="423">
                  <c:v>-324</c:v>
                </c:pt>
                <c:pt idx="424">
                  <c:v>-324</c:v>
                </c:pt>
                <c:pt idx="425">
                  <c:v>-328</c:v>
                </c:pt>
                <c:pt idx="426">
                  <c:v>-328</c:v>
                </c:pt>
                <c:pt idx="427">
                  <c:v>-328</c:v>
                </c:pt>
                <c:pt idx="428">
                  <c:v>-328</c:v>
                </c:pt>
                <c:pt idx="429">
                  <c:v>-332</c:v>
                </c:pt>
                <c:pt idx="430">
                  <c:v>-332</c:v>
                </c:pt>
                <c:pt idx="431">
                  <c:v>-332</c:v>
                </c:pt>
                <c:pt idx="432">
                  <c:v>-332</c:v>
                </c:pt>
                <c:pt idx="433">
                  <c:v>-336</c:v>
                </c:pt>
                <c:pt idx="434">
                  <c:v>-336</c:v>
                </c:pt>
                <c:pt idx="435">
                  <c:v>-336</c:v>
                </c:pt>
                <c:pt idx="436">
                  <c:v>-340</c:v>
                </c:pt>
                <c:pt idx="437">
                  <c:v>-340</c:v>
                </c:pt>
                <c:pt idx="438">
                  <c:v>-340</c:v>
                </c:pt>
                <c:pt idx="439">
                  <c:v>-344</c:v>
                </c:pt>
                <c:pt idx="440">
                  <c:v>-344</c:v>
                </c:pt>
                <c:pt idx="441">
                  <c:v>-344</c:v>
                </c:pt>
                <c:pt idx="442">
                  <c:v>-348</c:v>
                </c:pt>
                <c:pt idx="443">
                  <c:v>-348</c:v>
                </c:pt>
                <c:pt idx="444">
                  <c:v>-348</c:v>
                </c:pt>
                <c:pt idx="445">
                  <c:v>-348</c:v>
                </c:pt>
                <c:pt idx="446">
                  <c:v>-352</c:v>
                </c:pt>
                <c:pt idx="447">
                  <c:v>-352</c:v>
                </c:pt>
                <c:pt idx="448">
                  <c:v>-352</c:v>
                </c:pt>
                <c:pt idx="449">
                  <c:v>-352</c:v>
                </c:pt>
                <c:pt idx="450">
                  <c:v>-352</c:v>
                </c:pt>
                <c:pt idx="451">
                  <c:v>-356</c:v>
                </c:pt>
                <c:pt idx="452">
                  <c:v>-356</c:v>
                </c:pt>
                <c:pt idx="453">
                  <c:v>-356</c:v>
                </c:pt>
                <c:pt idx="454">
                  <c:v>-356</c:v>
                </c:pt>
                <c:pt idx="455">
                  <c:v>-356</c:v>
                </c:pt>
                <c:pt idx="456">
                  <c:v>-356</c:v>
                </c:pt>
                <c:pt idx="457">
                  <c:v>-356</c:v>
                </c:pt>
                <c:pt idx="458">
                  <c:v>-356</c:v>
                </c:pt>
                <c:pt idx="459">
                  <c:v>-360</c:v>
                </c:pt>
                <c:pt idx="460">
                  <c:v>-360</c:v>
                </c:pt>
                <c:pt idx="461">
                  <c:v>-360</c:v>
                </c:pt>
                <c:pt idx="462">
                  <c:v>-360</c:v>
                </c:pt>
                <c:pt idx="463">
                  <c:v>-360</c:v>
                </c:pt>
                <c:pt idx="464">
                  <c:v>-360</c:v>
                </c:pt>
                <c:pt idx="465">
                  <c:v>-360</c:v>
                </c:pt>
                <c:pt idx="466">
                  <c:v>-360</c:v>
                </c:pt>
                <c:pt idx="467">
                  <c:v>-360</c:v>
                </c:pt>
                <c:pt idx="468">
                  <c:v>-360</c:v>
                </c:pt>
                <c:pt idx="469">
                  <c:v>-360</c:v>
                </c:pt>
                <c:pt idx="470">
                  <c:v>-360</c:v>
                </c:pt>
                <c:pt idx="471">
                  <c:v>-364</c:v>
                </c:pt>
                <c:pt idx="472">
                  <c:v>-364</c:v>
                </c:pt>
                <c:pt idx="473">
                  <c:v>-364</c:v>
                </c:pt>
                <c:pt idx="474">
                  <c:v>-364</c:v>
                </c:pt>
                <c:pt idx="475">
                  <c:v>-364</c:v>
                </c:pt>
                <c:pt idx="476">
                  <c:v>-364</c:v>
                </c:pt>
                <c:pt idx="477">
                  <c:v>-368</c:v>
                </c:pt>
                <c:pt idx="478">
                  <c:v>-368</c:v>
                </c:pt>
                <c:pt idx="479">
                  <c:v>-368</c:v>
                </c:pt>
                <c:pt idx="480">
                  <c:v>-368</c:v>
                </c:pt>
                <c:pt idx="481">
                  <c:v>-368</c:v>
                </c:pt>
                <c:pt idx="482">
                  <c:v>-368</c:v>
                </c:pt>
                <c:pt idx="483">
                  <c:v>-372</c:v>
                </c:pt>
                <c:pt idx="484">
                  <c:v>-372</c:v>
                </c:pt>
                <c:pt idx="485">
                  <c:v>-372</c:v>
                </c:pt>
                <c:pt idx="486">
                  <c:v>-372</c:v>
                </c:pt>
                <c:pt idx="487">
                  <c:v>-372</c:v>
                </c:pt>
                <c:pt idx="488">
                  <c:v>-372</c:v>
                </c:pt>
                <c:pt idx="489">
                  <c:v>-372</c:v>
                </c:pt>
                <c:pt idx="490">
                  <c:v>-372</c:v>
                </c:pt>
                <c:pt idx="491">
                  <c:v>-372</c:v>
                </c:pt>
                <c:pt idx="492">
                  <c:v>-372</c:v>
                </c:pt>
                <c:pt idx="493">
                  <c:v>-372</c:v>
                </c:pt>
                <c:pt idx="494">
                  <c:v>-372</c:v>
                </c:pt>
                <c:pt idx="495">
                  <c:v>-372</c:v>
                </c:pt>
                <c:pt idx="496">
                  <c:v>-372</c:v>
                </c:pt>
                <c:pt idx="497">
                  <c:v>-372</c:v>
                </c:pt>
                <c:pt idx="498">
                  <c:v>-372</c:v>
                </c:pt>
                <c:pt idx="499">
                  <c:v>-372</c:v>
                </c:pt>
                <c:pt idx="500">
                  <c:v>-372</c:v>
                </c:pt>
                <c:pt idx="501">
                  <c:v>-372</c:v>
                </c:pt>
                <c:pt idx="502">
                  <c:v>-372</c:v>
                </c:pt>
                <c:pt idx="503">
                  <c:v>-372</c:v>
                </c:pt>
                <c:pt idx="504">
                  <c:v>-372</c:v>
                </c:pt>
                <c:pt idx="505">
                  <c:v>-368</c:v>
                </c:pt>
                <c:pt idx="506">
                  <c:v>-368</c:v>
                </c:pt>
                <c:pt idx="507">
                  <c:v>-368</c:v>
                </c:pt>
                <c:pt idx="508">
                  <c:v>-368</c:v>
                </c:pt>
                <c:pt idx="509">
                  <c:v>-368</c:v>
                </c:pt>
                <c:pt idx="510">
                  <c:v>-368</c:v>
                </c:pt>
                <c:pt idx="511">
                  <c:v>-372</c:v>
                </c:pt>
                <c:pt idx="512">
                  <c:v>-372</c:v>
                </c:pt>
                <c:pt idx="513">
                  <c:v>-372</c:v>
                </c:pt>
                <c:pt idx="514">
                  <c:v>-372</c:v>
                </c:pt>
                <c:pt idx="515">
                  <c:v>-372</c:v>
                </c:pt>
                <c:pt idx="516">
                  <c:v>-372</c:v>
                </c:pt>
                <c:pt idx="517">
                  <c:v>-372</c:v>
                </c:pt>
                <c:pt idx="518">
                  <c:v>-372</c:v>
                </c:pt>
                <c:pt idx="519">
                  <c:v>-372</c:v>
                </c:pt>
                <c:pt idx="520">
                  <c:v>-372</c:v>
                </c:pt>
                <c:pt idx="521">
                  <c:v>-376</c:v>
                </c:pt>
                <c:pt idx="522">
                  <c:v>-376</c:v>
                </c:pt>
                <c:pt idx="523">
                  <c:v>-376</c:v>
                </c:pt>
                <c:pt idx="524">
                  <c:v>-376</c:v>
                </c:pt>
                <c:pt idx="525">
                  <c:v>-376</c:v>
                </c:pt>
                <c:pt idx="526">
                  <c:v>-376</c:v>
                </c:pt>
                <c:pt idx="527">
                  <c:v>-376</c:v>
                </c:pt>
                <c:pt idx="528">
                  <c:v>-376</c:v>
                </c:pt>
                <c:pt idx="529">
                  <c:v>-376</c:v>
                </c:pt>
                <c:pt idx="530">
                  <c:v>-376</c:v>
                </c:pt>
                <c:pt idx="531">
                  <c:v>-376</c:v>
                </c:pt>
                <c:pt idx="532">
                  <c:v>-376</c:v>
                </c:pt>
                <c:pt idx="533">
                  <c:v>-376</c:v>
                </c:pt>
                <c:pt idx="534">
                  <c:v>-376</c:v>
                </c:pt>
                <c:pt idx="535">
                  <c:v>-376</c:v>
                </c:pt>
                <c:pt idx="536">
                  <c:v>-376</c:v>
                </c:pt>
                <c:pt idx="537">
                  <c:v>-376</c:v>
                </c:pt>
                <c:pt idx="538">
                  <c:v>-376</c:v>
                </c:pt>
                <c:pt idx="539">
                  <c:v>-376</c:v>
                </c:pt>
                <c:pt idx="540">
                  <c:v>-376</c:v>
                </c:pt>
                <c:pt idx="541">
                  <c:v>-376</c:v>
                </c:pt>
                <c:pt idx="542">
                  <c:v>-376</c:v>
                </c:pt>
                <c:pt idx="543">
                  <c:v>-376</c:v>
                </c:pt>
                <c:pt idx="544">
                  <c:v>-376</c:v>
                </c:pt>
                <c:pt idx="545">
                  <c:v>-376</c:v>
                </c:pt>
                <c:pt idx="546">
                  <c:v>-376</c:v>
                </c:pt>
                <c:pt idx="547">
                  <c:v>-380</c:v>
                </c:pt>
                <c:pt idx="548">
                  <c:v>-380</c:v>
                </c:pt>
                <c:pt idx="549">
                  <c:v>-380</c:v>
                </c:pt>
                <c:pt idx="550">
                  <c:v>-380</c:v>
                </c:pt>
                <c:pt idx="551">
                  <c:v>-380</c:v>
                </c:pt>
                <c:pt idx="552">
                  <c:v>-380</c:v>
                </c:pt>
                <c:pt idx="553">
                  <c:v>-380</c:v>
                </c:pt>
                <c:pt idx="554">
                  <c:v>-380</c:v>
                </c:pt>
                <c:pt idx="555">
                  <c:v>-380</c:v>
                </c:pt>
                <c:pt idx="556">
                  <c:v>-380</c:v>
                </c:pt>
                <c:pt idx="557">
                  <c:v>-380</c:v>
                </c:pt>
                <c:pt idx="558">
                  <c:v>-380</c:v>
                </c:pt>
                <c:pt idx="559">
                  <c:v>-380</c:v>
                </c:pt>
                <c:pt idx="560">
                  <c:v>-380</c:v>
                </c:pt>
                <c:pt idx="561">
                  <c:v>-380</c:v>
                </c:pt>
                <c:pt idx="562">
                  <c:v>-380</c:v>
                </c:pt>
                <c:pt idx="563">
                  <c:v>-380</c:v>
                </c:pt>
                <c:pt idx="564">
                  <c:v>-380</c:v>
                </c:pt>
                <c:pt idx="565">
                  <c:v>-380</c:v>
                </c:pt>
                <c:pt idx="566">
                  <c:v>-380</c:v>
                </c:pt>
                <c:pt idx="567">
                  <c:v>-380</c:v>
                </c:pt>
                <c:pt idx="568">
                  <c:v>-380</c:v>
                </c:pt>
                <c:pt idx="569">
                  <c:v>-380</c:v>
                </c:pt>
                <c:pt idx="570">
                  <c:v>-380</c:v>
                </c:pt>
                <c:pt idx="571">
                  <c:v>-380</c:v>
                </c:pt>
                <c:pt idx="572">
                  <c:v>-384</c:v>
                </c:pt>
                <c:pt idx="573">
                  <c:v>-384</c:v>
                </c:pt>
                <c:pt idx="574">
                  <c:v>-384</c:v>
                </c:pt>
                <c:pt idx="575">
                  <c:v>-384</c:v>
                </c:pt>
                <c:pt idx="576">
                  <c:v>-384</c:v>
                </c:pt>
                <c:pt idx="577">
                  <c:v>-384</c:v>
                </c:pt>
                <c:pt idx="578">
                  <c:v>-384</c:v>
                </c:pt>
                <c:pt idx="579">
                  <c:v>-384</c:v>
                </c:pt>
                <c:pt idx="580">
                  <c:v>-384</c:v>
                </c:pt>
                <c:pt idx="581">
                  <c:v>-384</c:v>
                </c:pt>
                <c:pt idx="582">
                  <c:v>-384</c:v>
                </c:pt>
                <c:pt idx="583">
                  <c:v>-384</c:v>
                </c:pt>
                <c:pt idx="584">
                  <c:v>-384</c:v>
                </c:pt>
                <c:pt idx="585">
                  <c:v>-384</c:v>
                </c:pt>
                <c:pt idx="586">
                  <c:v>-384</c:v>
                </c:pt>
                <c:pt idx="587">
                  <c:v>-384</c:v>
                </c:pt>
                <c:pt idx="588">
                  <c:v>-384</c:v>
                </c:pt>
                <c:pt idx="589">
                  <c:v>-384</c:v>
                </c:pt>
                <c:pt idx="590">
                  <c:v>-384</c:v>
                </c:pt>
                <c:pt idx="591">
                  <c:v>-384</c:v>
                </c:pt>
                <c:pt idx="592">
                  <c:v>-384</c:v>
                </c:pt>
                <c:pt idx="593">
                  <c:v>-384</c:v>
                </c:pt>
                <c:pt idx="594">
                  <c:v>-384</c:v>
                </c:pt>
                <c:pt idx="595">
                  <c:v>-384</c:v>
                </c:pt>
                <c:pt idx="596">
                  <c:v>-384</c:v>
                </c:pt>
                <c:pt idx="597">
                  <c:v>-384</c:v>
                </c:pt>
                <c:pt idx="598">
                  <c:v>-384</c:v>
                </c:pt>
                <c:pt idx="599">
                  <c:v>-384</c:v>
                </c:pt>
                <c:pt idx="600">
                  <c:v>-384</c:v>
                </c:pt>
                <c:pt idx="601">
                  <c:v>-384</c:v>
                </c:pt>
                <c:pt idx="602">
                  <c:v>-384</c:v>
                </c:pt>
                <c:pt idx="603">
                  <c:v>-384</c:v>
                </c:pt>
                <c:pt idx="604">
                  <c:v>-384</c:v>
                </c:pt>
                <c:pt idx="605">
                  <c:v>-384</c:v>
                </c:pt>
                <c:pt idx="606">
                  <c:v>-384</c:v>
                </c:pt>
                <c:pt idx="607">
                  <c:v>-384</c:v>
                </c:pt>
                <c:pt idx="608">
                  <c:v>-384</c:v>
                </c:pt>
                <c:pt idx="609">
                  <c:v>-384</c:v>
                </c:pt>
                <c:pt idx="610">
                  <c:v>-384</c:v>
                </c:pt>
                <c:pt idx="611">
                  <c:v>-384</c:v>
                </c:pt>
                <c:pt idx="612">
                  <c:v>-384</c:v>
                </c:pt>
                <c:pt idx="613">
                  <c:v>-384</c:v>
                </c:pt>
                <c:pt idx="614">
                  <c:v>-384</c:v>
                </c:pt>
                <c:pt idx="615">
                  <c:v>-384</c:v>
                </c:pt>
                <c:pt idx="616">
                  <c:v>-384</c:v>
                </c:pt>
                <c:pt idx="617">
                  <c:v>-384</c:v>
                </c:pt>
                <c:pt idx="618">
                  <c:v>-384</c:v>
                </c:pt>
                <c:pt idx="619">
                  <c:v>-384</c:v>
                </c:pt>
                <c:pt idx="620">
                  <c:v>-384</c:v>
                </c:pt>
                <c:pt idx="621">
                  <c:v>-384</c:v>
                </c:pt>
                <c:pt idx="622">
                  <c:v>-384</c:v>
                </c:pt>
                <c:pt idx="623">
                  <c:v>-384</c:v>
                </c:pt>
                <c:pt idx="624">
                  <c:v>-384</c:v>
                </c:pt>
                <c:pt idx="625">
                  <c:v>-384</c:v>
                </c:pt>
                <c:pt idx="626">
                  <c:v>-384</c:v>
                </c:pt>
                <c:pt idx="627">
                  <c:v>-384</c:v>
                </c:pt>
                <c:pt idx="628">
                  <c:v>-384</c:v>
                </c:pt>
                <c:pt idx="629">
                  <c:v>-384</c:v>
                </c:pt>
                <c:pt idx="630">
                  <c:v>-384</c:v>
                </c:pt>
                <c:pt idx="631">
                  <c:v>-384</c:v>
                </c:pt>
                <c:pt idx="632">
                  <c:v>-384</c:v>
                </c:pt>
                <c:pt idx="633">
                  <c:v>-384</c:v>
                </c:pt>
                <c:pt idx="634">
                  <c:v>-384</c:v>
                </c:pt>
                <c:pt idx="635">
                  <c:v>-384</c:v>
                </c:pt>
                <c:pt idx="636">
                  <c:v>-384</c:v>
                </c:pt>
                <c:pt idx="637">
                  <c:v>-384</c:v>
                </c:pt>
                <c:pt idx="638">
                  <c:v>-384</c:v>
                </c:pt>
                <c:pt idx="639">
                  <c:v>-384</c:v>
                </c:pt>
                <c:pt idx="640">
                  <c:v>-384</c:v>
                </c:pt>
                <c:pt idx="641">
                  <c:v>-384</c:v>
                </c:pt>
                <c:pt idx="642">
                  <c:v>-384</c:v>
                </c:pt>
                <c:pt idx="643">
                  <c:v>-380</c:v>
                </c:pt>
                <c:pt idx="644">
                  <c:v>-380</c:v>
                </c:pt>
                <c:pt idx="645">
                  <c:v>-380</c:v>
                </c:pt>
                <c:pt idx="646">
                  <c:v>-380</c:v>
                </c:pt>
                <c:pt idx="647">
                  <c:v>-380</c:v>
                </c:pt>
                <c:pt idx="648">
                  <c:v>-380</c:v>
                </c:pt>
                <c:pt idx="649">
                  <c:v>-380</c:v>
                </c:pt>
                <c:pt idx="650">
                  <c:v>-380</c:v>
                </c:pt>
                <c:pt idx="651">
                  <c:v>-380</c:v>
                </c:pt>
                <c:pt idx="652">
                  <c:v>-380</c:v>
                </c:pt>
                <c:pt idx="653">
                  <c:v>-380</c:v>
                </c:pt>
                <c:pt idx="654">
                  <c:v>-380</c:v>
                </c:pt>
                <c:pt idx="655">
                  <c:v>-380</c:v>
                </c:pt>
                <c:pt idx="656">
                  <c:v>-380</c:v>
                </c:pt>
                <c:pt idx="657">
                  <c:v>-380</c:v>
                </c:pt>
                <c:pt idx="658">
                  <c:v>-380</c:v>
                </c:pt>
                <c:pt idx="659">
                  <c:v>-380</c:v>
                </c:pt>
                <c:pt idx="660">
                  <c:v>-380</c:v>
                </c:pt>
                <c:pt idx="661">
                  <c:v>-380</c:v>
                </c:pt>
                <c:pt idx="662">
                  <c:v>-380</c:v>
                </c:pt>
                <c:pt idx="663">
                  <c:v>-380</c:v>
                </c:pt>
                <c:pt idx="664">
                  <c:v>-380</c:v>
                </c:pt>
                <c:pt idx="665">
                  <c:v>-380</c:v>
                </c:pt>
                <c:pt idx="666">
                  <c:v>-380</c:v>
                </c:pt>
                <c:pt idx="667">
                  <c:v>-380</c:v>
                </c:pt>
                <c:pt idx="668">
                  <c:v>-380</c:v>
                </c:pt>
                <c:pt idx="669">
                  <c:v>-380</c:v>
                </c:pt>
                <c:pt idx="670">
                  <c:v>-380</c:v>
                </c:pt>
                <c:pt idx="671">
                  <c:v>-380</c:v>
                </c:pt>
                <c:pt idx="672">
                  <c:v>-380</c:v>
                </c:pt>
                <c:pt idx="673">
                  <c:v>-380</c:v>
                </c:pt>
                <c:pt idx="674">
                  <c:v>-380</c:v>
                </c:pt>
                <c:pt idx="675">
                  <c:v>-380</c:v>
                </c:pt>
                <c:pt idx="676">
                  <c:v>-380</c:v>
                </c:pt>
                <c:pt idx="677">
                  <c:v>-380</c:v>
                </c:pt>
                <c:pt idx="678">
                  <c:v>-380</c:v>
                </c:pt>
                <c:pt idx="679">
                  <c:v>-380</c:v>
                </c:pt>
                <c:pt idx="680">
                  <c:v>-380</c:v>
                </c:pt>
                <c:pt idx="681">
                  <c:v>-380</c:v>
                </c:pt>
                <c:pt idx="682">
                  <c:v>-380</c:v>
                </c:pt>
                <c:pt idx="683">
                  <c:v>-380</c:v>
                </c:pt>
                <c:pt idx="684">
                  <c:v>-380</c:v>
                </c:pt>
                <c:pt idx="685">
                  <c:v>-380</c:v>
                </c:pt>
                <c:pt idx="686">
                  <c:v>-380</c:v>
                </c:pt>
                <c:pt idx="687">
                  <c:v>-380</c:v>
                </c:pt>
                <c:pt idx="688">
                  <c:v>-380</c:v>
                </c:pt>
                <c:pt idx="689">
                  <c:v>-380</c:v>
                </c:pt>
                <c:pt idx="690">
                  <c:v>-380</c:v>
                </c:pt>
                <c:pt idx="691">
                  <c:v>-380</c:v>
                </c:pt>
                <c:pt idx="692">
                  <c:v>-380</c:v>
                </c:pt>
                <c:pt idx="693">
                  <c:v>-380</c:v>
                </c:pt>
                <c:pt idx="694">
                  <c:v>-380</c:v>
                </c:pt>
                <c:pt idx="695">
                  <c:v>-380</c:v>
                </c:pt>
                <c:pt idx="696">
                  <c:v>-380</c:v>
                </c:pt>
                <c:pt idx="697">
                  <c:v>-380</c:v>
                </c:pt>
                <c:pt idx="698">
                  <c:v>-380</c:v>
                </c:pt>
                <c:pt idx="699">
                  <c:v>-380</c:v>
                </c:pt>
                <c:pt idx="700">
                  <c:v>-380</c:v>
                </c:pt>
                <c:pt idx="701">
                  <c:v>-380</c:v>
                </c:pt>
                <c:pt idx="702">
                  <c:v>-380</c:v>
                </c:pt>
                <c:pt idx="703">
                  <c:v>-380</c:v>
                </c:pt>
                <c:pt idx="704">
                  <c:v>-380</c:v>
                </c:pt>
                <c:pt idx="705">
                  <c:v>-380</c:v>
                </c:pt>
                <c:pt idx="706">
                  <c:v>-380</c:v>
                </c:pt>
                <c:pt idx="707">
                  <c:v>-380</c:v>
                </c:pt>
                <c:pt idx="708">
                  <c:v>-380</c:v>
                </c:pt>
                <c:pt idx="709">
                  <c:v>-380</c:v>
                </c:pt>
                <c:pt idx="710">
                  <c:v>-380</c:v>
                </c:pt>
                <c:pt idx="711">
                  <c:v>-380</c:v>
                </c:pt>
                <c:pt idx="712">
                  <c:v>-380</c:v>
                </c:pt>
                <c:pt idx="713">
                  <c:v>-380</c:v>
                </c:pt>
                <c:pt idx="714">
                  <c:v>-380</c:v>
                </c:pt>
                <c:pt idx="715">
                  <c:v>-380</c:v>
                </c:pt>
                <c:pt idx="716">
                  <c:v>-380</c:v>
                </c:pt>
                <c:pt idx="717">
                  <c:v>-380</c:v>
                </c:pt>
                <c:pt idx="718">
                  <c:v>-380</c:v>
                </c:pt>
                <c:pt idx="719">
                  <c:v>-380</c:v>
                </c:pt>
                <c:pt idx="720">
                  <c:v>-380</c:v>
                </c:pt>
                <c:pt idx="721">
                  <c:v>-380</c:v>
                </c:pt>
                <c:pt idx="722">
                  <c:v>-380</c:v>
                </c:pt>
                <c:pt idx="723">
                  <c:v>-380</c:v>
                </c:pt>
                <c:pt idx="724">
                  <c:v>-380</c:v>
                </c:pt>
                <c:pt idx="725">
                  <c:v>-380</c:v>
                </c:pt>
                <c:pt idx="726">
                  <c:v>-380</c:v>
                </c:pt>
                <c:pt idx="727">
                  <c:v>-380</c:v>
                </c:pt>
                <c:pt idx="728">
                  <c:v>-380</c:v>
                </c:pt>
                <c:pt idx="729">
                  <c:v>-380</c:v>
                </c:pt>
                <c:pt idx="730">
                  <c:v>-376</c:v>
                </c:pt>
                <c:pt idx="731">
                  <c:v>-376</c:v>
                </c:pt>
                <c:pt idx="732">
                  <c:v>-376</c:v>
                </c:pt>
                <c:pt idx="733">
                  <c:v>-376</c:v>
                </c:pt>
                <c:pt idx="734">
                  <c:v>-376</c:v>
                </c:pt>
                <c:pt idx="735">
                  <c:v>-380</c:v>
                </c:pt>
                <c:pt idx="736">
                  <c:v>-380</c:v>
                </c:pt>
                <c:pt idx="737">
                  <c:v>-380</c:v>
                </c:pt>
                <c:pt idx="738">
                  <c:v>-380</c:v>
                </c:pt>
                <c:pt idx="739">
                  <c:v>-380</c:v>
                </c:pt>
                <c:pt idx="740">
                  <c:v>-380</c:v>
                </c:pt>
                <c:pt idx="741">
                  <c:v>-380</c:v>
                </c:pt>
                <c:pt idx="742">
                  <c:v>-380</c:v>
                </c:pt>
                <c:pt idx="743">
                  <c:v>-380</c:v>
                </c:pt>
                <c:pt idx="744">
                  <c:v>-380</c:v>
                </c:pt>
                <c:pt idx="745">
                  <c:v>-380</c:v>
                </c:pt>
                <c:pt idx="746">
                  <c:v>-380</c:v>
                </c:pt>
                <c:pt idx="747">
                  <c:v>-380</c:v>
                </c:pt>
                <c:pt idx="748">
                  <c:v>-380</c:v>
                </c:pt>
                <c:pt idx="749">
                  <c:v>-380</c:v>
                </c:pt>
                <c:pt idx="750">
                  <c:v>-380</c:v>
                </c:pt>
                <c:pt idx="751">
                  <c:v>-380</c:v>
                </c:pt>
                <c:pt idx="752">
                  <c:v>-380</c:v>
                </c:pt>
                <c:pt idx="753">
                  <c:v>-380</c:v>
                </c:pt>
                <c:pt idx="754">
                  <c:v>-380</c:v>
                </c:pt>
                <c:pt idx="755">
                  <c:v>-380</c:v>
                </c:pt>
                <c:pt idx="756">
                  <c:v>-380</c:v>
                </c:pt>
                <c:pt idx="757">
                  <c:v>-380</c:v>
                </c:pt>
                <c:pt idx="758">
                  <c:v>-380</c:v>
                </c:pt>
                <c:pt idx="759">
                  <c:v>-380</c:v>
                </c:pt>
                <c:pt idx="760">
                  <c:v>-380</c:v>
                </c:pt>
                <c:pt idx="761">
                  <c:v>-380</c:v>
                </c:pt>
                <c:pt idx="762">
                  <c:v>-380</c:v>
                </c:pt>
                <c:pt idx="763">
                  <c:v>-380</c:v>
                </c:pt>
                <c:pt idx="764">
                  <c:v>-380</c:v>
                </c:pt>
                <c:pt idx="765">
                  <c:v>-380</c:v>
                </c:pt>
                <c:pt idx="766">
                  <c:v>-380</c:v>
                </c:pt>
                <c:pt idx="767">
                  <c:v>-380</c:v>
                </c:pt>
                <c:pt idx="768">
                  <c:v>-380</c:v>
                </c:pt>
                <c:pt idx="769">
                  <c:v>-380</c:v>
                </c:pt>
                <c:pt idx="770">
                  <c:v>-380</c:v>
                </c:pt>
                <c:pt idx="771">
                  <c:v>-380</c:v>
                </c:pt>
                <c:pt idx="772">
                  <c:v>-380</c:v>
                </c:pt>
                <c:pt idx="773">
                  <c:v>-380</c:v>
                </c:pt>
                <c:pt idx="774">
                  <c:v>-380</c:v>
                </c:pt>
                <c:pt idx="775">
                  <c:v>-380</c:v>
                </c:pt>
                <c:pt idx="776">
                  <c:v>-380</c:v>
                </c:pt>
                <c:pt idx="777">
                  <c:v>-380</c:v>
                </c:pt>
                <c:pt idx="778">
                  <c:v>-380</c:v>
                </c:pt>
                <c:pt idx="779">
                  <c:v>-380</c:v>
                </c:pt>
                <c:pt idx="780">
                  <c:v>-380</c:v>
                </c:pt>
                <c:pt idx="781">
                  <c:v>-380</c:v>
                </c:pt>
                <c:pt idx="782">
                  <c:v>-380</c:v>
                </c:pt>
                <c:pt idx="783">
                  <c:v>-380</c:v>
                </c:pt>
                <c:pt idx="784">
                  <c:v>-380</c:v>
                </c:pt>
                <c:pt idx="785">
                  <c:v>-380</c:v>
                </c:pt>
                <c:pt idx="786">
                  <c:v>-380</c:v>
                </c:pt>
                <c:pt idx="787">
                  <c:v>-380</c:v>
                </c:pt>
                <c:pt idx="788">
                  <c:v>-380</c:v>
                </c:pt>
                <c:pt idx="789">
                  <c:v>-380</c:v>
                </c:pt>
                <c:pt idx="790">
                  <c:v>-380</c:v>
                </c:pt>
                <c:pt idx="791">
                  <c:v>-380</c:v>
                </c:pt>
                <c:pt idx="792">
                  <c:v>-380</c:v>
                </c:pt>
                <c:pt idx="793">
                  <c:v>-376</c:v>
                </c:pt>
                <c:pt idx="794">
                  <c:v>-376</c:v>
                </c:pt>
                <c:pt idx="795">
                  <c:v>-376</c:v>
                </c:pt>
                <c:pt idx="796">
                  <c:v>-376</c:v>
                </c:pt>
                <c:pt idx="797">
                  <c:v>-376</c:v>
                </c:pt>
                <c:pt idx="798">
                  <c:v>-376</c:v>
                </c:pt>
                <c:pt idx="799">
                  <c:v>-376</c:v>
                </c:pt>
                <c:pt idx="800">
                  <c:v>-376</c:v>
                </c:pt>
                <c:pt idx="801">
                  <c:v>-376</c:v>
                </c:pt>
                <c:pt idx="802">
                  <c:v>-376</c:v>
                </c:pt>
                <c:pt idx="803">
                  <c:v>-376</c:v>
                </c:pt>
                <c:pt idx="804">
                  <c:v>-376</c:v>
                </c:pt>
                <c:pt idx="805">
                  <c:v>-376</c:v>
                </c:pt>
                <c:pt idx="806">
                  <c:v>-376</c:v>
                </c:pt>
                <c:pt idx="807">
                  <c:v>-376</c:v>
                </c:pt>
                <c:pt idx="808">
                  <c:v>-376</c:v>
                </c:pt>
                <c:pt idx="809">
                  <c:v>-376</c:v>
                </c:pt>
                <c:pt idx="810">
                  <c:v>-376</c:v>
                </c:pt>
                <c:pt idx="811">
                  <c:v>-376</c:v>
                </c:pt>
                <c:pt idx="812">
                  <c:v>-376</c:v>
                </c:pt>
                <c:pt idx="813">
                  <c:v>-376</c:v>
                </c:pt>
                <c:pt idx="814">
                  <c:v>-376</c:v>
                </c:pt>
                <c:pt idx="815">
                  <c:v>-376</c:v>
                </c:pt>
                <c:pt idx="816">
                  <c:v>-376</c:v>
                </c:pt>
                <c:pt idx="817">
                  <c:v>-376</c:v>
                </c:pt>
                <c:pt idx="818">
                  <c:v>-376</c:v>
                </c:pt>
                <c:pt idx="819">
                  <c:v>-376</c:v>
                </c:pt>
                <c:pt idx="820">
                  <c:v>-376</c:v>
                </c:pt>
                <c:pt idx="821">
                  <c:v>-376</c:v>
                </c:pt>
                <c:pt idx="822">
                  <c:v>-376</c:v>
                </c:pt>
                <c:pt idx="823">
                  <c:v>-376</c:v>
                </c:pt>
                <c:pt idx="824">
                  <c:v>-376</c:v>
                </c:pt>
                <c:pt idx="825">
                  <c:v>-376</c:v>
                </c:pt>
                <c:pt idx="826">
                  <c:v>-376</c:v>
                </c:pt>
                <c:pt idx="827">
                  <c:v>-376</c:v>
                </c:pt>
                <c:pt idx="828">
                  <c:v>-376</c:v>
                </c:pt>
                <c:pt idx="829">
                  <c:v>-376</c:v>
                </c:pt>
                <c:pt idx="830">
                  <c:v>-376</c:v>
                </c:pt>
                <c:pt idx="831">
                  <c:v>-376</c:v>
                </c:pt>
                <c:pt idx="832">
                  <c:v>-376</c:v>
                </c:pt>
                <c:pt idx="833">
                  <c:v>-376</c:v>
                </c:pt>
                <c:pt idx="834">
                  <c:v>-380</c:v>
                </c:pt>
                <c:pt idx="835">
                  <c:v>-380</c:v>
                </c:pt>
                <c:pt idx="836">
                  <c:v>-380</c:v>
                </c:pt>
                <c:pt idx="837">
                  <c:v>-380</c:v>
                </c:pt>
                <c:pt idx="838">
                  <c:v>-380</c:v>
                </c:pt>
                <c:pt idx="839">
                  <c:v>-380</c:v>
                </c:pt>
                <c:pt idx="840">
                  <c:v>-380</c:v>
                </c:pt>
                <c:pt idx="841">
                  <c:v>-380</c:v>
                </c:pt>
                <c:pt idx="842">
                  <c:v>-380</c:v>
                </c:pt>
                <c:pt idx="843">
                  <c:v>-380</c:v>
                </c:pt>
                <c:pt idx="844">
                  <c:v>-380</c:v>
                </c:pt>
                <c:pt idx="845">
                  <c:v>-380</c:v>
                </c:pt>
                <c:pt idx="846">
                  <c:v>-380</c:v>
                </c:pt>
                <c:pt idx="847">
                  <c:v>-380</c:v>
                </c:pt>
                <c:pt idx="848">
                  <c:v>-380</c:v>
                </c:pt>
                <c:pt idx="849">
                  <c:v>-380</c:v>
                </c:pt>
                <c:pt idx="850">
                  <c:v>-380</c:v>
                </c:pt>
                <c:pt idx="851">
                  <c:v>-380</c:v>
                </c:pt>
                <c:pt idx="852">
                  <c:v>-380</c:v>
                </c:pt>
                <c:pt idx="853">
                  <c:v>-380</c:v>
                </c:pt>
                <c:pt idx="854">
                  <c:v>-380</c:v>
                </c:pt>
                <c:pt idx="855">
                  <c:v>-380</c:v>
                </c:pt>
                <c:pt idx="856">
                  <c:v>-376</c:v>
                </c:pt>
                <c:pt idx="857">
                  <c:v>-376</c:v>
                </c:pt>
                <c:pt idx="858">
                  <c:v>-376</c:v>
                </c:pt>
                <c:pt idx="859">
                  <c:v>-376</c:v>
                </c:pt>
                <c:pt idx="860">
                  <c:v>-376</c:v>
                </c:pt>
                <c:pt idx="861">
                  <c:v>-376</c:v>
                </c:pt>
                <c:pt idx="862">
                  <c:v>-376</c:v>
                </c:pt>
                <c:pt idx="863">
                  <c:v>-376</c:v>
                </c:pt>
                <c:pt idx="864">
                  <c:v>-376</c:v>
                </c:pt>
                <c:pt idx="865">
                  <c:v>-376</c:v>
                </c:pt>
                <c:pt idx="866">
                  <c:v>-376</c:v>
                </c:pt>
                <c:pt idx="867">
                  <c:v>-376</c:v>
                </c:pt>
                <c:pt idx="868">
                  <c:v>-372</c:v>
                </c:pt>
                <c:pt idx="869">
                  <c:v>-372</c:v>
                </c:pt>
                <c:pt idx="870">
                  <c:v>-372</c:v>
                </c:pt>
                <c:pt idx="871">
                  <c:v>-372</c:v>
                </c:pt>
                <c:pt idx="872">
                  <c:v>-372</c:v>
                </c:pt>
                <c:pt idx="873">
                  <c:v>-372</c:v>
                </c:pt>
                <c:pt idx="874">
                  <c:v>-372</c:v>
                </c:pt>
                <c:pt idx="875">
                  <c:v>-372</c:v>
                </c:pt>
                <c:pt idx="876">
                  <c:v>-372</c:v>
                </c:pt>
                <c:pt idx="877">
                  <c:v>-372</c:v>
                </c:pt>
                <c:pt idx="878">
                  <c:v>-372</c:v>
                </c:pt>
                <c:pt idx="879">
                  <c:v>-372</c:v>
                </c:pt>
                <c:pt idx="880">
                  <c:v>-372</c:v>
                </c:pt>
                <c:pt idx="881">
                  <c:v>-372</c:v>
                </c:pt>
                <c:pt idx="882">
                  <c:v>-372</c:v>
                </c:pt>
                <c:pt idx="883">
                  <c:v>-372</c:v>
                </c:pt>
                <c:pt idx="884">
                  <c:v>-372</c:v>
                </c:pt>
                <c:pt idx="885">
                  <c:v>-372</c:v>
                </c:pt>
                <c:pt idx="886">
                  <c:v>-372</c:v>
                </c:pt>
                <c:pt idx="887">
                  <c:v>-372</c:v>
                </c:pt>
                <c:pt idx="888">
                  <c:v>-372</c:v>
                </c:pt>
                <c:pt idx="889">
                  <c:v>-372</c:v>
                </c:pt>
                <c:pt idx="890">
                  <c:v>-372</c:v>
                </c:pt>
                <c:pt idx="891">
                  <c:v>-372</c:v>
                </c:pt>
                <c:pt idx="892">
                  <c:v>-372</c:v>
                </c:pt>
                <c:pt idx="893">
                  <c:v>-368</c:v>
                </c:pt>
                <c:pt idx="894">
                  <c:v>-368</c:v>
                </c:pt>
                <c:pt idx="895">
                  <c:v>-368</c:v>
                </c:pt>
                <c:pt idx="896">
                  <c:v>-368</c:v>
                </c:pt>
                <c:pt idx="897">
                  <c:v>-368</c:v>
                </c:pt>
                <c:pt idx="898">
                  <c:v>-368</c:v>
                </c:pt>
                <c:pt idx="899">
                  <c:v>-368</c:v>
                </c:pt>
                <c:pt idx="900">
                  <c:v>-368</c:v>
                </c:pt>
                <c:pt idx="901">
                  <c:v>-368</c:v>
                </c:pt>
                <c:pt idx="902">
                  <c:v>-368</c:v>
                </c:pt>
                <c:pt idx="903">
                  <c:v>-368</c:v>
                </c:pt>
                <c:pt idx="904">
                  <c:v>-368</c:v>
                </c:pt>
                <c:pt idx="905">
                  <c:v>-368</c:v>
                </c:pt>
                <c:pt idx="906">
                  <c:v>-368</c:v>
                </c:pt>
                <c:pt idx="907">
                  <c:v>-368</c:v>
                </c:pt>
                <c:pt idx="908">
                  <c:v>-368</c:v>
                </c:pt>
                <c:pt idx="909">
                  <c:v>-368</c:v>
                </c:pt>
                <c:pt idx="910">
                  <c:v>-368</c:v>
                </c:pt>
                <c:pt idx="911">
                  <c:v>-368</c:v>
                </c:pt>
                <c:pt idx="912">
                  <c:v>-368</c:v>
                </c:pt>
                <c:pt idx="913">
                  <c:v>-368</c:v>
                </c:pt>
                <c:pt idx="914">
                  <c:v>-368</c:v>
                </c:pt>
                <c:pt idx="915">
                  <c:v>-368</c:v>
                </c:pt>
                <c:pt idx="916">
                  <c:v>-368</c:v>
                </c:pt>
                <c:pt idx="917">
                  <c:v>-368</c:v>
                </c:pt>
                <c:pt idx="918">
                  <c:v>-368</c:v>
                </c:pt>
                <c:pt idx="919">
                  <c:v>-368</c:v>
                </c:pt>
                <c:pt idx="920">
                  <c:v>-368</c:v>
                </c:pt>
                <c:pt idx="921">
                  <c:v>-368</c:v>
                </c:pt>
                <c:pt idx="922">
                  <c:v>-368</c:v>
                </c:pt>
                <c:pt idx="923">
                  <c:v>-368</c:v>
                </c:pt>
                <c:pt idx="924">
                  <c:v>-368</c:v>
                </c:pt>
                <c:pt idx="925">
                  <c:v>-368</c:v>
                </c:pt>
                <c:pt idx="926">
                  <c:v>-368</c:v>
                </c:pt>
                <c:pt idx="927">
                  <c:v>-368</c:v>
                </c:pt>
                <c:pt idx="928">
                  <c:v>-368</c:v>
                </c:pt>
                <c:pt idx="929">
                  <c:v>-368</c:v>
                </c:pt>
                <c:pt idx="930">
                  <c:v>-368</c:v>
                </c:pt>
                <c:pt idx="931">
                  <c:v>-368</c:v>
                </c:pt>
                <c:pt idx="932">
                  <c:v>-368</c:v>
                </c:pt>
                <c:pt idx="933">
                  <c:v>-368</c:v>
                </c:pt>
                <c:pt idx="934">
                  <c:v>-368</c:v>
                </c:pt>
                <c:pt idx="935">
                  <c:v>-368</c:v>
                </c:pt>
                <c:pt idx="936">
                  <c:v>-368</c:v>
                </c:pt>
                <c:pt idx="937">
                  <c:v>-368</c:v>
                </c:pt>
                <c:pt idx="938">
                  <c:v>-368</c:v>
                </c:pt>
                <c:pt idx="939">
                  <c:v>-368</c:v>
                </c:pt>
                <c:pt idx="940">
                  <c:v>-368</c:v>
                </c:pt>
                <c:pt idx="941">
                  <c:v>-368</c:v>
                </c:pt>
                <c:pt idx="942">
                  <c:v>-368</c:v>
                </c:pt>
                <c:pt idx="943">
                  <c:v>-368</c:v>
                </c:pt>
                <c:pt idx="944">
                  <c:v>-368</c:v>
                </c:pt>
                <c:pt idx="945">
                  <c:v>-368</c:v>
                </c:pt>
                <c:pt idx="946">
                  <c:v>-368</c:v>
                </c:pt>
                <c:pt idx="947">
                  <c:v>-368</c:v>
                </c:pt>
                <c:pt idx="948">
                  <c:v>-368</c:v>
                </c:pt>
                <c:pt idx="949">
                  <c:v>-368</c:v>
                </c:pt>
                <c:pt idx="950">
                  <c:v>-368</c:v>
                </c:pt>
                <c:pt idx="951">
                  <c:v>-368</c:v>
                </c:pt>
                <c:pt idx="952">
                  <c:v>-368</c:v>
                </c:pt>
                <c:pt idx="953">
                  <c:v>-368</c:v>
                </c:pt>
                <c:pt idx="954">
                  <c:v>-368</c:v>
                </c:pt>
                <c:pt idx="955">
                  <c:v>-368</c:v>
                </c:pt>
                <c:pt idx="956">
                  <c:v>-364</c:v>
                </c:pt>
                <c:pt idx="957">
                  <c:v>-364</c:v>
                </c:pt>
                <c:pt idx="958">
                  <c:v>-364</c:v>
                </c:pt>
                <c:pt idx="959">
                  <c:v>-364</c:v>
                </c:pt>
                <c:pt idx="960">
                  <c:v>-364</c:v>
                </c:pt>
                <c:pt idx="961">
                  <c:v>-364</c:v>
                </c:pt>
                <c:pt idx="962">
                  <c:v>-364</c:v>
                </c:pt>
                <c:pt idx="963">
                  <c:v>-364</c:v>
                </c:pt>
                <c:pt idx="964">
                  <c:v>-364</c:v>
                </c:pt>
                <c:pt idx="965">
                  <c:v>-364</c:v>
                </c:pt>
                <c:pt idx="966">
                  <c:v>-364</c:v>
                </c:pt>
                <c:pt idx="967">
                  <c:v>-364</c:v>
                </c:pt>
                <c:pt idx="968">
                  <c:v>-364</c:v>
                </c:pt>
                <c:pt idx="969">
                  <c:v>-364</c:v>
                </c:pt>
                <c:pt idx="970">
                  <c:v>-364</c:v>
                </c:pt>
                <c:pt idx="971">
                  <c:v>-364</c:v>
                </c:pt>
                <c:pt idx="972">
                  <c:v>-364</c:v>
                </c:pt>
                <c:pt idx="973">
                  <c:v>-364</c:v>
                </c:pt>
                <c:pt idx="974">
                  <c:v>-364</c:v>
                </c:pt>
                <c:pt idx="975">
                  <c:v>-364</c:v>
                </c:pt>
                <c:pt idx="976">
                  <c:v>-364</c:v>
                </c:pt>
                <c:pt idx="977">
                  <c:v>-364</c:v>
                </c:pt>
                <c:pt idx="978">
                  <c:v>-364</c:v>
                </c:pt>
                <c:pt idx="979">
                  <c:v>-364</c:v>
                </c:pt>
                <c:pt idx="980">
                  <c:v>-364</c:v>
                </c:pt>
                <c:pt idx="981">
                  <c:v>-364</c:v>
                </c:pt>
                <c:pt idx="982">
                  <c:v>-364</c:v>
                </c:pt>
                <c:pt idx="983">
                  <c:v>-364</c:v>
                </c:pt>
                <c:pt idx="984">
                  <c:v>-364</c:v>
                </c:pt>
                <c:pt idx="985">
                  <c:v>-364</c:v>
                </c:pt>
                <c:pt idx="986">
                  <c:v>-364</c:v>
                </c:pt>
                <c:pt idx="987">
                  <c:v>-364</c:v>
                </c:pt>
                <c:pt idx="988">
                  <c:v>-364</c:v>
                </c:pt>
                <c:pt idx="989">
                  <c:v>-364</c:v>
                </c:pt>
                <c:pt idx="990">
                  <c:v>-364</c:v>
                </c:pt>
                <c:pt idx="991">
                  <c:v>-364</c:v>
                </c:pt>
                <c:pt idx="992">
                  <c:v>-364</c:v>
                </c:pt>
                <c:pt idx="993">
                  <c:v>-364</c:v>
                </c:pt>
                <c:pt idx="994">
                  <c:v>-360</c:v>
                </c:pt>
                <c:pt idx="995">
                  <c:v>-360</c:v>
                </c:pt>
                <c:pt idx="996">
                  <c:v>-360</c:v>
                </c:pt>
                <c:pt idx="997">
                  <c:v>-360</c:v>
                </c:pt>
                <c:pt idx="998">
                  <c:v>-360</c:v>
                </c:pt>
                <c:pt idx="999">
                  <c:v>-360</c:v>
                </c:pt>
                <c:pt idx="1000">
                  <c:v>-356</c:v>
                </c:pt>
                <c:pt idx="1001">
                  <c:v>-356</c:v>
                </c:pt>
                <c:pt idx="1002">
                  <c:v>-356</c:v>
                </c:pt>
                <c:pt idx="1003">
                  <c:v>-356</c:v>
                </c:pt>
                <c:pt idx="1004">
                  <c:v>-356</c:v>
                </c:pt>
                <c:pt idx="1005">
                  <c:v>-356</c:v>
                </c:pt>
                <c:pt idx="1006">
                  <c:v>-352</c:v>
                </c:pt>
                <c:pt idx="1007">
                  <c:v>-352</c:v>
                </c:pt>
                <c:pt idx="1008">
                  <c:v>-352</c:v>
                </c:pt>
                <c:pt idx="1009">
                  <c:v>-352</c:v>
                </c:pt>
                <c:pt idx="1010">
                  <c:v>-352</c:v>
                </c:pt>
                <c:pt idx="1011">
                  <c:v>-356</c:v>
                </c:pt>
                <c:pt idx="1012">
                  <c:v>-356</c:v>
                </c:pt>
                <c:pt idx="1013">
                  <c:v>-356</c:v>
                </c:pt>
                <c:pt idx="1014">
                  <c:v>-356</c:v>
                </c:pt>
                <c:pt idx="1015">
                  <c:v>-356</c:v>
                </c:pt>
                <c:pt idx="1016">
                  <c:v>-356</c:v>
                </c:pt>
                <c:pt idx="1017">
                  <c:v>-356</c:v>
                </c:pt>
                <c:pt idx="1018">
                  <c:v>-356</c:v>
                </c:pt>
                <c:pt idx="1019">
                  <c:v>-356</c:v>
                </c:pt>
                <c:pt idx="1020">
                  <c:v>-356</c:v>
                </c:pt>
                <c:pt idx="1021">
                  <c:v>-356</c:v>
                </c:pt>
                <c:pt idx="1022">
                  <c:v>-356</c:v>
                </c:pt>
                <c:pt idx="1023">
                  <c:v>-356</c:v>
                </c:pt>
                <c:pt idx="1024">
                  <c:v>-356</c:v>
                </c:pt>
                <c:pt idx="1025">
                  <c:v>-356</c:v>
                </c:pt>
                <c:pt idx="1026">
                  <c:v>-356</c:v>
                </c:pt>
                <c:pt idx="1027">
                  <c:v>-356</c:v>
                </c:pt>
                <c:pt idx="1028">
                  <c:v>-356</c:v>
                </c:pt>
                <c:pt idx="1029">
                  <c:v>-356</c:v>
                </c:pt>
                <c:pt idx="1030">
                  <c:v>-352</c:v>
                </c:pt>
                <c:pt idx="1031">
                  <c:v>-352</c:v>
                </c:pt>
                <c:pt idx="1032">
                  <c:v>-352</c:v>
                </c:pt>
                <c:pt idx="1033">
                  <c:v>-352</c:v>
                </c:pt>
                <c:pt idx="1034">
                  <c:v>-352</c:v>
                </c:pt>
                <c:pt idx="1035">
                  <c:v>-356</c:v>
                </c:pt>
                <c:pt idx="1036">
                  <c:v>-356</c:v>
                </c:pt>
                <c:pt idx="1037">
                  <c:v>-356</c:v>
                </c:pt>
                <c:pt idx="1038">
                  <c:v>-356</c:v>
                </c:pt>
                <c:pt idx="1039">
                  <c:v>-356</c:v>
                </c:pt>
                <c:pt idx="1040">
                  <c:v>-356</c:v>
                </c:pt>
                <c:pt idx="1041">
                  <c:v>-356</c:v>
                </c:pt>
                <c:pt idx="1042">
                  <c:v>-356</c:v>
                </c:pt>
                <c:pt idx="1043">
                  <c:v>-356</c:v>
                </c:pt>
                <c:pt idx="1044">
                  <c:v>-356</c:v>
                </c:pt>
                <c:pt idx="1045">
                  <c:v>-356</c:v>
                </c:pt>
                <c:pt idx="1046">
                  <c:v>-356</c:v>
                </c:pt>
                <c:pt idx="1047">
                  <c:v>-356</c:v>
                </c:pt>
                <c:pt idx="1048">
                  <c:v>-356</c:v>
                </c:pt>
                <c:pt idx="1049">
                  <c:v>-356</c:v>
                </c:pt>
                <c:pt idx="1050">
                  <c:v>-356</c:v>
                </c:pt>
                <c:pt idx="1051">
                  <c:v>-356</c:v>
                </c:pt>
                <c:pt idx="1052">
                  <c:v>-356</c:v>
                </c:pt>
                <c:pt idx="1053">
                  <c:v>-356</c:v>
                </c:pt>
                <c:pt idx="1054">
                  <c:v>-356</c:v>
                </c:pt>
                <c:pt idx="1055">
                  <c:v>-356</c:v>
                </c:pt>
                <c:pt idx="1056">
                  <c:v>-352</c:v>
                </c:pt>
                <c:pt idx="1057">
                  <c:v>-352</c:v>
                </c:pt>
                <c:pt idx="1058">
                  <c:v>-352</c:v>
                </c:pt>
                <c:pt idx="1059">
                  <c:v>-352</c:v>
                </c:pt>
                <c:pt idx="1060">
                  <c:v>-352</c:v>
                </c:pt>
                <c:pt idx="1061">
                  <c:v>-352</c:v>
                </c:pt>
                <c:pt idx="1062">
                  <c:v>-352</c:v>
                </c:pt>
                <c:pt idx="1063">
                  <c:v>-352</c:v>
                </c:pt>
                <c:pt idx="1064">
                  <c:v>-352</c:v>
                </c:pt>
                <c:pt idx="1065">
                  <c:v>-352</c:v>
                </c:pt>
                <c:pt idx="1066">
                  <c:v>-352</c:v>
                </c:pt>
                <c:pt idx="1067">
                  <c:v>-348</c:v>
                </c:pt>
                <c:pt idx="1068">
                  <c:v>-348</c:v>
                </c:pt>
                <c:pt idx="1069">
                  <c:v>-348</c:v>
                </c:pt>
                <c:pt idx="1070">
                  <c:v>-348</c:v>
                </c:pt>
                <c:pt idx="1071">
                  <c:v>-348</c:v>
                </c:pt>
                <c:pt idx="1072">
                  <c:v>-352</c:v>
                </c:pt>
                <c:pt idx="1073">
                  <c:v>-352</c:v>
                </c:pt>
                <c:pt idx="1074">
                  <c:v>-352</c:v>
                </c:pt>
                <c:pt idx="1075">
                  <c:v>-352</c:v>
                </c:pt>
                <c:pt idx="1076">
                  <c:v>-352</c:v>
                </c:pt>
                <c:pt idx="1077">
                  <c:v>-352</c:v>
                </c:pt>
                <c:pt idx="1078">
                  <c:v>-352</c:v>
                </c:pt>
                <c:pt idx="1079">
                  <c:v>-352</c:v>
                </c:pt>
                <c:pt idx="1080">
                  <c:v>-352</c:v>
                </c:pt>
                <c:pt idx="1081">
                  <c:v>-352</c:v>
                </c:pt>
                <c:pt idx="1082">
                  <c:v>-352</c:v>
                </c:pt>
                <c:pt idx="1083">
                  <c:v>-352</c:v>
                </c:pt>
                <c:pt idx="1084">
                  <c:v>-352</c:v>
                </c:pt>
                <c:pt idx="1085">
                  <c:v>-352</c:v>
                </c:pt>
                <c:pt idx="1086">
                  <c:v>-352</c:v>
                </c:pt>
                <c:pt idx="1087">
                  <c:v>-352</c:v>
                </c:pt>
                <c:pt idx="1088">
                  <c:v>-352</c:v>
                </c:pt>
                <c:pt idx="1089">
                  <c:v>-352</c:v>
                </c:pt>
                <c:pt idx="1090">
                  <c:v>-352</c:v>
                </c:pt>
                <c:pt idx="1091">
                  <c:v>-352</c:v>
                </c:pt>
                <c:pt idx="1092">
                  <c:v>-352</c:v>
                </c:pt>
                <c:pt idx="1093">
                  <c:v>-352</c:v>
                </c:pt>
                <c:pt idx="1094">
                  <c:v>-348</c:v>
                </c:pt>
                <c:pt idx="1095">
                  <c:v>-348</c:v>
                </c:pt>
                <c:pt idx="1096">
                  <c:v>-348</c:v>
                </c:pt>
                <c:pt idx="1097">
                  <c:v>-348</c:v>
                </c:pt>
                <c:pt idx="1098">
                  <c:v>-348</c:v>
                </c:pt>
                <c:pt idx="1099">
                  <c:v>-348</c:v>
                </c:pt>
                <c:pt idx="1100">
                  <c:v>-348</c:v>
                </c:pt>
                <c:pt idx="1101">
                  <c:v>-348</c:v>
                </c:pt>
                <c:pt idx="1102">
                  <c:v>-348</c:v>
                </c:pt>
                <c:pt idx="1103">
                  <c:v>-348</c:v>
                </c:pt>
                <c:pt idx="1104">
                  <c:v>-348</c:v>
                </c:pt>
                <c:pt idx="1105">
                  <c:v>-344</c:v>
                </c:pt>
                <c:pt idx="1106">
                  <c:v>-344</c:v>
                </c:pt>
                <c:pt idx="1107">
                  <c:v>-344</c:v>
                </c:pt>
                <c:pt idx="1108">
                  <c:v>-344</c:v>
                </c:pt>
                <c:pt idx="1109">
                  <c:v>-344</c:v>
                </c:pt>
                <c:pt idx="1110">
                  <c:v>-344</c:v>
                </c:pt>
                <c:pt idx="1111">
                  <c:v>-344</c:v>
                </c:pt>
                <c:pt idx="1112">
                  <c:v>-344</c:v>
                </c:pt>
                <c:pt idx="1113">
                  <c:v>-344</c:v>
                </c:pt>
                <c:pt idx="1114">
                  <c:v>-344</c:v>
                </c:pt>
                <c:pt idx="1115">
                  <c:v>-344</c:v>
                </c:pt>
                <c:pt idx="1116">
                  <c:v>-344</c:v>
                </c:pt>
                <c:pt idx="1117">
                  <c:v>-344</c:v>
                </c:pt>
                <c:pt idx="1118">
                  <c:v>-344</c:v>
                </c:pt>
                <c:pt idx="1119">
                  <c:v>-344</c:v>
                </c:pt>
                <c:pt idx="1120">
                  <c:v>-344</c:v>
                </c:pt>
                <c:pt idx="1121">
                  <c:v>-344</c:v>
                </c:pt>
                <c:pt idx="1122">
                  <c:v>-344</c:v>
                </c:pt>
                <c:pt idx="1123">
                  <c:v>-344</c:v>
                </c:pt>
                <c:pt idx="1124">
                  <c:v>-344</c:v>
                </c:pt>
                <c:pt idx="1125">
                  <c:v>-344</c:v>
                </c:pt>
                <c:pt idx="1126">
                  <c:v>-344</c:v>
                </c:pt>
                <c:pt idx="1127">
                  <c:v>-344</c:v>
                </c:pt>
                <c:pt idx="1128">
                  <c:v>-344</c:v>
                </c:pt>
                <c:pt idx="1129">
                  <c:v>-344</c:v>
                </c:pt>
                <c:pt idx="1130">
                  <c:v>-344</c:v>
                </c:pt>
                <c:pt idx="1131">
                  <c:v>-340</c:v>
                </c:pt>
                <c:pt idx="1132">
                  <c:v>-340</c:v>
                </c:pt>
                <c:pt idx="1133">
                  <c:v>-340</c:v>
                </c:pt>
                <c:pt idx="1134">
                  <c:v>-340</c:v>
                </c:pt>
                <c:pt idx="1135">
                  <c:v>-340</c:v>
                </c:pt>
                <c:pt idx="1136">
                  <c:v>-340</c:v>
                </c:pt>
                <c:pt idx="1137">
                  <c:v>-340</c:v>
                </c:pt>
                <c:pt idx="1138">
                  <c:v>-340</c:v>
                </c:pt>
                <c:pt idx="1139">
                  <c:v>-340</c:v>
                </c:pt>
                <c:pt idx="1140">
                  <c:v>-340</c:v>
                </c:pt>
                <c:pt idx="1141">
                  <c:v>-340</c:v>
                </c:pt>
                <c:pt idx="1142">
                  <c:v>-340</c:v>
                </c:pt>
                <c:pt idx="1143">
                  <c:v>-336</c:v>
                </c:pt>
                <c:pt idx="1144">
                  <c:v>-336</c:v>
                </c:pt>
                <c:pt idx="1145">
                  <c:v>-336</c:v>
                </c:pt>
                <c:pt idx="1146">
                  <c:v>-336</c:v>
                </c:pt>
                <c:pt idx="1147">
                  <c:v>-336</c:v>
                </c:pt>
                <c:pt idx="1148">
                  <c:v>-336</c:v>
                </c:pt>
                <c:pt idx="1149">
                  <c:v>-336</c:v>
                </c:pt>
                <c:pt idx="1150">
                  <c:v>-336</c:v>
                </c:pt>
                <c:pt idx="1151">
                  <c:v>-336</c:v>
                </c:pt>
                <c:pt idx="1152">
                  <c:v>-336</c:v>
                </c:pt>
                <c:pt idx="1153">
                  <c:v>-336</c:v>
                </c:pt>
                <c:pt idx="1154">
                  <c:v>-336</c:v>
                </c:pt>
                <c:pt idx="1155">
                  <c:v>-336</c:v>
                </c:pt>
                <c:pt idx="1156">
                  <c:v>-336</c:v>
                </c:pt>
                <c:pt idx="1157">
                  <c:v>-336</c:v>
                </c:pt>
                <c:pt idx="1158">
                  <c:v>-336</c:v>
                </c:pt>
                <c:pt idx="1159">
                  <c:v>-336</c:v>
                </c:pt>
                <c:pt idx="1160">
                  <c:v>-336</c:v>
                </c:pt>
                <c:pt idx="1161">
                  <c:v>-336</c:v>
                </c:pt>
                <c:pt idx="1162">
                  <c:v>-336</c:v>
                </c:pt>
                <c:pt idx="1163">
                  <c:v>-336</c:v>
                </c:pt>
                <c:pt idx="1164">
                  <c:v>-336</c:v>
                </c:pt>
                <c:pt idx="1165">
                  <c:v>-336</c:v>
                </c:pt>
                <c:pt idx="1166">
                  <c:v>-336</c:v>
                </c:pt>
                <c:pt idx="1167">
                  <c:v>-336</c:v>
                </c:pt>
                <c:pt idx="1168">
                  <c:v>-336</c:v>
                </c:pt>
                <c:pt idx="1169">
                  <c:v>-336</c:v>
                </c:pt>
                <c:pt idx="1170">
                  <c:v>-336</c:v>
                </c:pt>
                <c:pt idx="1171">
                  <c:v>-336</c:v>
                </c:pt>
                <c:pt idx="1172">
                  <c:v>-336</c:v>
                </c:pt>
                <c:pt idx="1173">
                  <c:v>-336</c:v>
                </c:pt>
                <c:pt idx="1174">
                  <c:v>-336</c:v>
                </c:pt>
                <c:pt idx="1175">
                  <c:v>-336</c:v>
                </c:pt>
                <c:pt idx="1176">
                  <c:v>-336</c:v>
                </c:pt>
                <c:pt idx="1177">
                  <c:v>-336</c:v>
                </c:pt>
                <c:pt idx="1178">
                  <c:v>-336</c:v>
                </c:pt>
                <c:pt idx="1179">
                  <c:v>-336</c:v>
                </c:pt>
                <c:pt idx="1180">
                  <c:v>-336</c:v>
                </c:pt>
                <c:pt idx="1181">
                  <c:v>-332</c:v>
                </c:pt>
                <c:pt idx="1182">
                  <c:v>-332</c:v>
                </c:pt>
                <c:pt idx="1183">
                  <c:v>-332</c:v>
                </c:pt>
                <c:pt idx="1184">
                  <c:v>-332</c:v>
                </c:pt>
                <c:pt idx="1185">
                  <c:v>-332</c:v>
                </c:pt>
                <c:pt idx="1186">
                  <c:v>-332</c:v>
                </c:pt>
                <c:pt idx="1187">
                  <c:v>-332</c:v>
                </c:pt>
                <c:pt idx="1188">
                  <c:v>-328</c:v>
                </c:pt>
                <c:pt idx="1189">
                  <c:v>-328</c:v>
                </c:pt>
                <c:pt idx="1190">
                  <c:v>-328</c:v>
                </c:pt>
                <c:pt idx="1191">
                  <c:v>-328</c:v>
                </c:pt>
                <c:pt idx="1192">
                  <c:v>-328</c:v>
                </c:pt>
                <c:pt idx="1193">
                  <c:v>-328</c:v>
                </c:pt>
                <c:pt idx="1194">
                  <c:v>-324</c:v>
                </c:pt>
                <c:pt idx="1195">
                  <c:v>-324</c:v>
                </c:pt>
                <c:pt idx="1196">
                  <c:v>-324</c:v>
                </c:pt>
                <c:pt idx="1197">
                  <c:v>-324</c:v>
                </c:pt>
                <c:pt idx="1198">
                  <c:v>-324</c:v>
                </c:pt>
                <c:pt idx="1199">
                  <c:v>-324</c:v>
                </c:pt>
                <c:pt idx="1200">
                  <c:v>-324</c:v>
                </c:pt>
                <c:pt idx="1201">
                  <c:v>-324</c:v>
                </c:pt>
                <c:pt idx="1202">
                  <c:v>-324</c:v>
                </c:pt>
                <c:pt idx="1203">
                  <c:v>-324</c:v>
                </c:pt>
                <c:pt idx="1204">
                  <c:v>-324</c:v>
                </c:pt>
                <c:pt idx="1205">
                  <c:v>-324</c:v>
                </c:pt>
                <c:pt idx="1206">
                  <c:v>-324</c:v>
                </c:pt>
                <c:pt idx="1207">
                  <c:v>-324</c:v>
                </c:pt>
                <c:pt idx="1208">
                  <c:v>-324</c:v>
                </c:pt>
                <c:pt idx="1209">
                  <c:v>-324</c:v>
                </c:pt>
                <c:pt idx="1210">
                  <c:v>-324</c:v>
                </c:pt>
                <c:pt idx="1211">
                  <c:v>-324</c:v>
                </c:pt>
                <c:pt idx="1212">
                  <c:v>-324</c:v>
                </c:pt>
                <c:pt idx="1213">
                  <c:v>-324</c:v>
                </c:pt>
                <c:pt idx="1214">
                  <c:v>-324</c:v>
                </c:pt>
                <c:pt idx="1215">
                  <c:v>-324</c:v>
                </c:pt>
                <c:pt idx="1216">
                  <c:v>-324</c:v>
                </c:pt>
                <c:pt idx="1217">
                  <c:v>-324</c:v>
                </c:pt>
                <c:pt idx="1218">
                  <c:v>-324</c:v>
                </c:pt>
                <c:pt idx="1219">
                  <c:v>-324</c:v>
                </c:pt>
                <c:pt idx="1220">
                  <c:v>-324</c:v>
                </c:pt>
                <c:pt idx="1221">
                  <c:v>-324</c:v>
                </c:pt>
                <c:pt idx="1222">
                  <c:v>-324</c:v>
                </c:pt>
                <c:pt idx="1223">
                  <c:v>-324</c:v>
                </c:pt>
                <c:pt idx="1224">
                  <c:v>-324</c:v>
                </c:pt>
                <c:pt idx="1225">
                  <c:v>-324</c:v>
                </c:pt>
                <c:pt idx="1226">
                  <c:v>-324</c:v>
                </c:pt>
                <c:pt idx="1227">
                  <c:v>-324</c:v>
                </c:pt>
                <c:pt idx="1228">
                  <c:v>-324</c:v>
                </c:pt>
                <c:pt idx="1229">
                  <c:v>-324</c:v>
                </c:pt>
                <c:pt idx="1230">
                  <c:v>-324</c:v>
                </c:pt>
                <c:pt idx="1231">
                  <c:v>-324</c:v>
                </c:pt>
                <c:pt idx="1232">
                  <c:v>-324</c:v>
                </c:pt>
                <c:pt idx="1233">
                  <c:v>-324</c:v>
                </c:pt>
                <c:pt idx="1234">
                  <c:v>-324</c:v>
                </c:pt>
                <c:pt idx="1235">
                  <c:v>-324</c:v>
                </c:pt>
                <c:pt idx="1236">
                  <c:v>-324</c:v>
                </c:pt>
                <c:pt idx="1237">
                  <c:v>-324</c:v>
                </c:pt>
                <c:pt idx="1238">
                  <c:v>-324</c:v>
                </c:pt>
                <c:pt idx="1239">
                  <c:v>-324</c:v>
                </c:pt>
                <c:pt idx="1240">
                  <c:v>-324</c:v>
                </c:pt>
                <c:pt idx="1241">
                  <c:v>-324</c:v>
                </c:pt>
                <c:pt idx="1242">
                  <c:v>-324</c:v>
                </c:pt>
                <c:pt idx="1243">
                  <c:v>-324</c:v>
                </c:pt>
                <c:pt idx="1244">
                  <c:v>-320</c:v>
                </c:pt>
                <c:pt idx="1245">
                  <c:v>-320</c:v>
                </c:pt>
                <c:pt idx="1246">
                  <c:v>-320</c:v>
                </c:pt>
                <c:pt idx="1247">
                  <c:v>-320</c:v>
                </c:pt>
                <c:pt idx="1248">
                  <c:v>-320</c:v>
                </c:pt>
                <c:pt idx="1249">
                  <c:v>-320</c:v>
                </c:pt>
                <c:pt idx="1250">
                  <c:v>-320</c:v>
                </c:pt>
                <c:pt idx="1251">
                  <c:v>-320</c:v>
                </c:pt>
                <c:pt idx="1252">
                  <c:v>-320</c:v>
                </c:pt>
                <c:pt idx="1253">
                  <c:v>-320</c:v>
                </c:pt>
                <c:pt idx="1254">
                  <c:v>-320</c:v>
                </c:pt>
                <c:pt idx="1255">
                  <c:v>-316</c:v>
                </c:pt>
                <c:pt idx="1256">
                  <c:v>-316</c:v>
                </c:pt>
                <c:pt idx="1257">
                  <c:v>-316</c:v>
                </c:pt>
                <c:pt idx="1258">
                  <c:v>-316</c:v>
                </c:pt>
                <c:pt idx="1259">
                  <c:v>-316</c:v>
                </c:pt>
                <c:pt idx="1260">
                  <c:v>-316</c:v>
                </c:pt>
                <c:pt idx="1261">
                  <c:v>-316</c:v>
                </c:pt>
                <c:pt idx="1262">
                  <c:v>-316</c:v>
                </c:pt>
                <c:pt idx="1263">
                  <c:v>-316</c:v>
                </c:pt>
                <c:pt idx="1264">
                  <c:v>-316</c:v>
                </c:pt>
                <c:pt idx="1265">
                  <c:v>-316</c:v>
                </c:pt>
                <c:pt idx="1266">
                  <c:v>-316</c:v>
                </c:pt>
                <c:pt idx="1267">
                  <c:v>-316</c:v>
                </c:pt>
                <c:pt idx="1268">
                  <c:v>-316</c:v>
                </c:pt>
                <c:pt idx="1269">
                  <c:v>-316</c:v>
                </c:pt>
                <c:pt idx="1270">
                  <c:v>-316</c:v>
                </c:pt>
                <c:pt idx="1271">
                  <c:v>-316</c:v>
                </c:pt>
                <c:pt idx="1272">
                  <c:v>-316</c:v>
                </c:pt>
                <c:pt idx="1273">
                  <c:v>-316</c:v>
                </c:pt>
                <c:pt idx="1274">
                  <c:v>-316</c:v>
                </c:pt>
                <c:pt idx="1275">
                  <c:v>-316</c:v>
                </c:pt>
                <c:pt idx="1276">
                  <c:v>-320</c:v>
                </c:pt>
                <c:pt idx="1277">
                  <c:v>-320</c:v>
                </c:pt>
                <c:pt idx="1278">
                  <c:v>-320</c:v>
                </c:pt>
                <c:pt idx="1279">
                  <c:v>-320</c:v>
                </c:pt>
                <c:pt idx="1280">
                  <c:v>-316</c:v>
                </c:pt>
                <c:pt idx="1281">
                  <c:v>-316</c:v>
                </c:pt>
                <c:pt idx="1282">
                  <c:v>-316</c:v>
                </c:pt>
                <c:pt idx="1283">
                  <c:v>-316</c:v>
                </c:pt>
                <c:pt idx="1284">
                  <c:v>-316</c:v>
                </c:pt>
                <c:pt idx="1285">
                  <c:v>-316</c:v>
                </c:pt>
                <c:pt idx="1286">
                  <c:v>-316</c:v>
                </c:pt>
                <c:pt idx="1287">
                  <c:v>-316</c:v>
                </c:pt>
                <c:pt idx="1288">
                  <c:v>-312</c:v>
                </c:pt>
                <c:pt idx="1289">
                  <c:v>-312</c:v>
                </c:pt>
                <c:pt idx="1290">
                  <c:v>-312</c:v>
                </c:pt>
                <c:pt idx="1291">
                  <c:v>-312</c:v>
                </c:pt>
                <c:pt idx="1292">
                  <c:v>-312</c:v>
                </c:pt>
                <c:pt idx="1293">
                  <c:v>-312</c:v>
                </c:pt>
                <c:pt idx="1294">
                  <c:v>-308</c:v>
                </c:pt>
                <c:pt idx="1295">
                  <c:v>-308</c:v>
                </c:pt>
                <c:pt idx="1296">
                  <c:v>-308</c:v>
                </c:pt>
                <c:pt idx="1297">
                  <c:v>-308</c:v>
                </c:pt>
                <c:pt idx="1298">
                  <c:v>-308</c:v>
                </c:pt>
                <c:pt idx="1299">
                  <c:v>-308</c:v>
                </c:pt>
                <c:pt idx="1300">
                  <c:v>-308</c:v>
                </c:pt>
                <c:pt idx="1301">
                  <c:v>-308</c:v>
                </c:pt>
                <c:pt idx="1302">
                  <c:v>-308</c:v>
                </c:pt>
                <c:pt idx="1303">
                  <c:v>-308</c:v>
                </c:pt>
                <c:pt idx="1304">
                  <c:v>-308</c:v>
                </c:pt>
                <c:pt idx="1305">
                  <c:v>-308</c:v>
                </c:pt>
                <c:pt idx="1306">
                  <c:v>-308</c:v>
                </c:pt>
                <c:pt idx="1307">
                  <c:v>-308</c:v>
                </c:pt>
                <c:pt idx="1308">
                  <c:v>-308</c:v>
                </c:pt>
                <c:pt idx="1309">
                  <c:v>-308</c:v>
                </c:pt>
                <c:pt idx="1310">
                  <c:v>-308</c:v>
                </c:pt>
                <c:pt idx="1311">
                  <c:v>-308</c:v>
                </c:pt>
                <c:pt idx="1312">
                  <c:v>-308</c:v>
                </c:pt>
                <c:pt idx="1313">
                  <c:v>-308</c:v>
                </c:pt>
                <c:pt idx="1314">
                  <c:v>-308</c:v>
                </c:pt>
                <c:pt idx="1315">
                  <c:v>-308</c:v>
                </c:pt>
                <c:pt idx="1316">
                  <c:v>-308</c:v>
                </c:pt>
                <c:pt idx="1317">
                  <c:v>-308</c:v>
                </c:pt>
                <c:pt idx="1318">
                  <c:v>-304</c:v>
                </c:pt>
                <c:pt idx="1319">
                  <c:v>-304</c:v>
                </c:pt>
                <c:pt idx="1320">
                  <c:v>-304</c:v>
                </c:pt>
                <c:pt idx="1321">
                  <c:v>-304</c:v>
                </c:pt>
                <c:pt idx="1322">
                  <c:v>-304</c:v>
                </c:pt>
                <c:pt idx="1323">
                  <c:v>-304</c:v>
                </c:pt>
                <c:pt idx="1324">
                  <c:v>-304</c:v>
                </c:pt>
                <c:pt idx="1325">
                  <c:v>-304</c:v>
                </c:pt>
                <c:pt idx="1326">
                  <c:v>-304</c:v>
                </c:pt>
                <c:pt idx="1327">
                  <c:v>-304</c:v>
                </c:pt>
                <c:pt idx="1328">
                  <c:v>-304</c:v>
                </c:pt>
                <c:pt idx="1329">
                  <c:v>-304</c:v>
                </c:pt>
                <c:pt idx="1330">
                  <c:v>-304</c:v>
                </c:pt>
                <c:pt idx="1331">
                  <c:v>-304</c:v>
                </c:pt>
                <c:pt idx="1332">
                  <c:v>-304</c:v>
                </c:pt>
                <c:pt idx="1333">
                  <c:v>-304</c:v>
                </c:pt>
                <c:pt idx="1334">
                  <c:v>-304</c:v>
                </c:pt>
                <c:pt idx="1335">
                  <c:v>-304</c:v>
                </c:pt>
                <c:pt idx="1336">
                  <c:v>-304</c:v>
                </c:pt>
                <c:pt idx="1337">
                  <c:v>-304</c:v>
                </c:pt>
                <c:pt idx="1338">
                  <c:v>-304</c:v>
                </c:pt>
                <c:pt idx="1339">
                  <c:v>-304</c:v>
                </c:pt>
                <c:pt idx="1340">
                  <c:v>-304</c:v>
                </c:pt>
                <c:pt idx="1341">
                  <c:v>-304</c:v>
                </c:pt>
                <c:pt idx="1342">
                  <c:v>-304</c:v>
                </c:pt>
                <c:pt idx="1343">
                  <c:v>-300</c:v>
                </c:pt>
                <c:pt idx="1344">
                  <c:v>-300</c:v>
                </c:pt>
                <c:pt idx="1345">
                  <c:v>-300</c:v>
                </c:pt>
                <c:pt idx="1346">
                  <c:v>-300</c:v>
                </c:pt>
                <c:pt idx="1347">
                  <c:v>-304</c:v>
                </c:pt>
                <c:pt idx="1348">
                  <c:v>-304</c:v>
                </c:pt>
                <c:pt idx="1349">
                  <c:v>-304</c:v>
                </c:pt>
                <c:pt idx="1350">
                  <c:v>-304</c:v>
                </c:pt>
                <c:pt idx="1351">
                  <c:v>-304</c:v>
                </c:pt>
                <c:pt idx="1352">
                  <c:v>-304</c:v>
                </c:pt>
                <c:pt idx="1353">
                  <c:v>-304</c:v>
                </c:pt>
                <c:pt idx="1354">
                  <c:v>-304</c:v>
                </c:pt>
                <c:pt idx="1355">
                  <c:v>-304</c:v>
                </c:pt>
                <c:pt idx="1356">
                  <c:v>-304</c:v>
                </c:pt>
                <c:pt idx="1357">
                  <c:v>-304</c:v>
                </c:pt>
                <c:pt idx="1358">
                  <c:v>-304</c:v>
                </c:pt>
                <c:pt idx="1359">
                  <c:v>-304</c:v>
                </c:pt>
                <c:pt idx="1360">
                  <c:v>-304</c:v>
                </c:pt>
                <c:pt idx="1361">
                  <c:v>-304</c:v>
                </c:pt>
                <c:pt idx="1362">
                  <c:v>-304</c:v>
                </c:pt>
                <c:pt idx="1363">
                  <c:v>-304</c:v>
                </c:pt>
                <c:pt idx="1364">
                  <c:v>-304</c:v>
                </c:pt>
                <c:pt idx="1365">
                  <c:v>-304</c:v>
                </c:pt>
                <c:pt idx="1366">
                  <c:v>-304</c:v>
                </c:pt>
                <c:pt idx="1367">
                  <c:v>-304</c:v>
                </c:pt>
                <c:pt idx="1368">
                  <c:v>-304</c:v>
                </c:pt>
                <c:pt idx="1369">
                  <c:v>-300</c:v>
                </c:pt>
                <c:pt idx="1370">
                  <c:v>-300</c:v>
                </c:pt>
                <c:pt idx="1371">
                  <c:v>-300</c:v>
                </c:pt>
                <c:pt idx="1372">
                  <c:v>-300</c:v>
                </c:pt>
                <c:pt idx="1373">
                  <c:v>-300</c:v>
                </c:pt>
                <c:pt idx="1374">
                  <c:v>-300</c:v>
                </c:pt>
                <c:pt idx="1375">
                  <c:v>-296</c:v>
                </c:pt>
                <c:pt idx="1376">
                  <c:v>-296</c:v>
                </c:pt>
                <c:pt idx="1377">
                  <c:v>-296</c:v>
                </c:pt>
                <c:pt idx="1378">
                  <c:v>-296</c:v>
                </c:pt>
                <c:pt idx="1379">
                  <c:v>-296</c:v>
                </c:pt>
                <c:pt idx="1380">
                  <c:v>-296</c:v>
                </c:pt>
                <c:pt idx="1381">
                  <c:v>-292</c:v>
                </c:pt>
                <c:pt idx="1382">
                  <c:v>-292</c:v>
                </c:pt>
                <c:pt idx="1383">
                  <c:v>-292</c:v>
                </c:pt>
                <c:pt idx="1384">
                  <c:v>-292</c:v>
                </c:pt>
                <c:pt idx="1385">
                  <c:v>-292</c:v>
                </c:pt>
                <c:pt idx="1386">
                  <c:v>-292</c:v>
                </c:pt>
                <c:pt idx="1387">
                  <c:v>-292</c:v>
                </c:pt>
                <c:pt idx="1388">
                  <c:v>-292</c:v>
                </c:pt>
                <c:pt idx="1389">
                  <c:v>-292</c:v>
                </c:pt>
                <c:pt idx="1390">
                  <c:v>-292</c:v>
                </c:pt>
                <c:pt idx="1391">
                  <c:v>-292</c:v>
                </c:pt>
                <c:pt idx="1392">
                  <c:v>-292</c:v>
                </c:pt>
                <c:pt idx="1393">
                  <c:v>-292</c:v>
                </c:pt>
                <c:pt idx="1394">
                  <c:v>-292</c:v>
                </c:pt>
                <c:pt idx="1395">
                  <c:v>-292</c:v>
                </c:pt>
                <c:pt idx="1396">
                  <c:v>-292</c:v>
                </c:pt>
                <c:pt idx="1397">
                  <c:v>-292</c:v>
                </c:pt>
                <c:pt idx="1398">
                  <c:v>-292</c:v>
                </c:pt>
                <c:pt idx="1399">
                  <c:v>-292</c:v>
                </c:pt>
                <c:pt idx="1400">
                  <c:v>-292</c:v>
                </c:pt>
                <c:pt idx="1401">
                  <c:v>-292</c:v>
                </c:pt>
                <c:pt idx="1402">
                  <c:v>-292</c:v>
                </c:pt>
                <c:pt idx="1403">
                  <c:v>-292</c:v>
                </c:pt>
                <c:pt idx="1404">
                  <c:v>-292</c:v>
                </c:pt>
                <c:pt idx="1405">
                  <c:v>-292</c:v>
                </c:pt>
                <c:pt idx="1406">
                  <c:v>-288</c:v>
                </c:pt>
                <c:pt idx="1407">
                  <c:v>-288</c:v>
                </c:pt>
                <c:pt idx="1408">
                  <c:v>-288</c:v>
                </c:pt>
                <c:pt idx="1409">
                  <c:v>-288</c:v>
                </c:pt>
                <c:pt idx="1410">
                  <c:v>-288</c:v>
                </c:pt>
                <c:pt idx="1411">
                  <c:v>-288</c:v>
                </c:pt>
                <c:pt idx="1412">
                  <c:v>-288</c:v>
                </c:pt>
                <c:pt idx="1413">
                  <c:v>-288</c:v>
                </c:pt>
                <c:pt idx="1414">
                  <c:v>-288</c:v>
                </c:pt>
                <c:pt idx="1415">
                  <c:v>-288</c:v>
                </c:pt>
                <c:pt idx="1416">
                  <c:v>-288</c:v>
                </c:pt>
                <c:pt idx="1417">
                  <c:v>-288</c:v>
                </c:pt>
                <c:pt idx="1418">
                  <c:v>-284</c:v>
                </c:pt>
                <c:pt idx="1419">
                  <c:v>-284</c:v>
                </c:pt>
                <c:pt idx="1420">
                  <c:v>-284</c:v>
                </c:pt>
                <c:pt idx="1421">
                  <c:v>-284</c:v>
                </c:pt>
                <c:pt idx="1422">
                  <c:v>-284</c:v>
                </c:pt>
                <c:pt idx="1423">
                  <c:v>-284</c:v>
                </c:pt>
                <c:pt idx="1424">
                  <c:v>-284</c:v>
                </c:pt>
                <c:pt idx="1425">
                  <c:v>-284</c:v>
                </c:pt>
                <c:pt idx="1426">
                  <c:v>-284</c:v>
                </c:pt>
                <c:pt idx="1427">
                  <c:v>-284</c:v>
                </c:pt>
                <c:pt idx="1428">
                  <c:v>-284</c:v>
                </c:pt>
                <c:pt idx="1429">
                  <c:v>-284</c:v>
                </c:pt>
                <c:pt idx="1430">
                  <c:v>-284</c:v>
                </c:pt>
                <c:pt idx="1431">
                  <c:v>-284</c:v>
                </c:pt>
                <c:pt idx="1432">
                  <c:v>-284</c:v>
                </c:pt>
                <c:pt idx="1433">
                  <c:v>-284</c:v>
                </c:pt>
                <c:pt idx="1434">
                  <c:v>-284</c:v>
                </c:pt>
                <c:pt idx="1435">
                  <c:v>-284</c:v>
                </c:pt>
                <c:pt idx="1436">
                  <c:v>-284</c:v>
                </c:pt>
                <c:pt idx="1437">
                  <c:v>-284</c:v>
                </c:pt>
                <c:pt idx="1438">
                  <c:v>-284</c:v>
                </c:pt>
                <c:pt idx="1439">
                  <c:v>-284</c:v>
                </c:pt>
                <c:pt idx="1440">
                  <c:v>-284</c:v>
                </c:pt>
                <c:pt idx="1441">
                  <c:v>-284</c:v>
                </c:pt>
                <c:pt idx="1442">
                  <c:v>-284</c:v>
                </c:pt>
                <c:pt idx="1443">
                  <c:v>-280</c:v>
                </c:pt>
                <c:pt idx="1444">
                  <c:v>-280</c:v>
                </c:pt>
                <c:pt idx="1445">
                  <c:v>-280</c:v>
                </c:pt>
                <c:pt idx="1446">
                  <c:v>-280</c:v>
                </c:pt>
                <c:pt idx="1447">
                  <c:v>-280</c:v>
                </c:pt>
                <c:pt idx="1448">
                  <c:v>-280</c:v>
                </c:pt>
                <c:pt idx="1449">
                  <c:v>-280</c:v>
                </c:pt>
                <c:pt idx="1450">
                  <c:v>-280</c:v>
                </c:pt>
                <c:pt idx="1451">
                  <c:v>-280</c:v>
                </c:pt>
                <c:pt idx="1452">
                  <c:v>-280</c:v>
                </c:pt>
                <c:pt idx="1453">
                  <c:v>-280</c:v>
                </c:pt>
                <c:pt idx="1454">
                  <c:v>-280</c:v>
                </c:pt>
                <c:pt idx="1455">
                  <c:v>-280</c:v>
                </c:pt>
                <c:pt idx="1456">
                  <c:v>-280</c:v>
                </c:pt>
                <c:pt idx="1457">
                  <c:v>-280</c:v>
                </c:pt>
                <c:pt idx="1458">
                  <c:v>-280</c:v>
                </c:pt>
                <c:pt idx="1459">
                  <c:v>-280</c:v>
                </c:pt>
                <c:pt idx="1460">
                  <c:v>-280</c:v>
                </c:pt>
                <c:pt idx="1461">
                  <c:v>-280</c:v>
                </c:pt>
                <c:pt idx="1462">
                  <c:v>-280</c:v>
                </c:pt>
                <c:pt idx="1463">
                  <c:v>-280</c:v>
                </c:pt>
                <c:pt idx="1464">
                  <c:v>-280</c:v>
                </c:pt>
                <c:pt idx="1465">
                  <c:v>-280</c:v>
                </c:pt>
                <c:pt idx="1466">
                  <c:v>-280</c:v>
                </c:pt>
                <c:pt idx="1467">
                  <c:v>-280</c:v>
                </c:pt>
                <c:pt idx="1468">
                  <c:v>-276</c:v>
                </c:pt>
                <c:pt idx="1469">
                  <c:v>-276</c:v>
                </c:pt>
                <c:pt idx="1470">
                  <c:v>-276</c:v>
                </c:pt>
                <c:pt idx="1471">
                  <c:v>-276</c:v>
                </c:pt>
                <c:pt idx="1472">
                  <c:v>-276</c:v>
                </c:pt>
                <c:pt idx="1473">
                  <c:v>-276</c:v>
                </c:pt>
                <c:pt idx="1474">
                  <c:v>-276</c:v>
                </c:pt>
                <c:pt idx="1475">
                  <c:v>-276</c:v>
                </c:pt>
                <c:pt idx="1476">
                  <c:v>-276</c:v>
                </c:pt>
                <c:pt idx="1477">
                  <c:v>-276</c:v>
                </c:pt>
                <c:pt idx="1478">
                  <c:v>-276</c:v>
                </c:pt>
                <c:pt idx="1479">
                  <c:v>-276</c:v>
                </c:pt>
                <c:pt idx="1480">
                  <c:v>-276</c:v>
                </c:pt>
                <c:pt idx="1481">
                  <c:v>-276</c:v>
                </c:pt>
                <c:pt idx="1482">
                  <c:v>-276</c:v>
                </c:pt>
                <c:pt idx="1483">
                  <c:v>-276</c:v>
                </c:pt>
                <c:pt idx="1484">
                  <c:v>-276</c:v>
                </c:pt>
                <c:pt idx="1485">
                  <c:v>-276</c:v>
                </c:pt>
                <c:pt idx="1486">
                  <c:v>-276</c:v>
                </c:pt>
                <c:pt idx="1487">
                  <c:v>-276</c:v>
                </c:pt>
                <c:pt idx="1488">
                  <c:v>-276</c:v>
                </c:pt>
                <c:pt idx="1489">
                  <c:v>-276</c:v>
                </c:pt>
                <c:pt idx="1490">
                  <c:v>-276</c:v>
                </c:pt>
                <c:pt idx="1491">
                  <c:v>-276</c:v>
                </c:pt>
                <c:pt idx="1492">
                  <c:v>-276</c:v>
                </c:pt>
                <c:pt idx="1493">
                  <c:v>-276</c:v>
                </c:pt>
                <c:pt idx="1494">
                  <c:v>-272</c:v>
                </c:pt>
                <c:pt idx="1495">
                  <c:v>-272</c:v>
                </c:pt>
                <c:pt idx="1496">
                  <c:v>-272</c:v>
                </c:pt>
                <c:pt idx="1497">
                  <c:v>-272</c:v>
                </c:pt>
                <c:pt idx="1498">
                  <c:v>-272</c:v>
                </c:pt>
                <c:pt idx="1499">
                  <c:v>-272</c:v>
                </c:pt>
                <c:pt idx="1500">
                  <c:v>-272</c:v>
                </c:pt>
                <c:pt idx="1501">
                  <c:v>-272</c:v>
                </c:pt>
                <c:pt idx="1502">
                  <c:v>-272</c:v>
                </c:pt>
                <c:pt idx="1503">
                  <c:v>-272</c:v>
                </c:pt>
                <c:pt idx="1504">
                  <c:v>-272</c:v>
                </c:pt>
                <c:pt idx="1505">
                  <c:v>-268</c:v>
                </c:pt>
                <c:pt idx="1506">
                  <c:v>-268</c:v>
                </c:pt>
                <c:pt idx="1507">
                  <c:v>-268</c:v>
                </c:pt>
                <c:pt idx="1508">
                  <c:v>-268</c:v>
                </c:pt>
                <c:pt idx="1509">
                  <c:v>-268</c:v>
                </c:pt>
                <c:pt idx="1510">
                  <c:v>-268</c:v>
                </c:pt>
                <c:pt idx="1511">
                  <c:v>-268</c:v>
                </c:pt>
                <c:pt idx="1512">
                  <c:v>-268</c:v>
                </c:pt>
                <c:pt idx="1513">
                  <c:v>-268</c:v>
                </c:pt>
                <c:pt idx="1514">
                  <c:v>-268</c:v>
                </c:pt>
                <c:pt idx="1515">
                  <c:v>-268</c:v>
                </c:pt>
                <c:pt idx="1516">
                  <c:v>-268</c:v>
                </c:pt>
                <c:pt idx="1517">
                  <c:v>-268</c:v>
                </c:pt>
                <c:pt idx="1518">
                  <c:v>-268</c:v>
                </c:pt>
                <c:pt idx="1519">
                  <c:v>-268</c:v>
                </c:pt>
                <c:pt idx="1520">
                  <c:v>-268</c:v>
                </c:pt>
                <c:pt idx="1521">
                  <c:v>-268</c:v>
                </c:pt>
                <c:pt idx="1522">
                  <c:v>-268</c:v>
                </c:pt>
                <c:pt idx="1523">
                  <c:v>-268</c:v>
                </c:pt>
                <c:pt idx="1524">
                  <c:v>-268</c:v>
                </c:pt>
                <c:pt idx="1525">
                  <c:v>-268</c:v>
                </c:pt>
                <c:pt idx="1526">
                  <c:v>-268</c:v>
                </c:pt>
                <c:pt idx="1527">
                  <c:v>-268</c:v>
                </c:pt>
                <c:pt idx="1528">
                  <c:v>-268</c:v>
                </c:pt>
                <c:pt idx="1529">
                  <c:v>-268</c:v>
                </c:pt>
                <c:pt idx="1530">
                  <c:v>-268</c:v>
                </c:pt>
                <c:pt idx="1531">
                  <c:v>-268</c:v>
                </c:pt>
                <c:pt idx="1532">
                  <c:v>-268</c:v>
                </c:pt>
                <c:pt idx="1533">
                  <c:v>-268</c:v>
                </c:pt>
                <c:pt idx="1534">
                  <c:v>-268</c:v>
                </c:pt>
                <c:pt idx="1535">
                  <c:v>-268</c:v>
                </c:pt>
                <c:pt idx="1536">
                  <c:v>-268</c:v>
                </c:pt>
                <c:pt idx="1537">
                  <c:v>-268</c:v>
                </c:pt>
                <c:pt idx="1538">
                  <c:v>-268</c:v>
                </c:pt>
                <c:pt idx="1539">
                  <c:v>-268</c:v>
                </c:pt>
                <c:pt idx="1540">
                  <c:v>-268</c:v>
                </c:pt>
                <c:pt idx="1541">
                  <c:v>-268</c:v>
                </c:pt>
                <c:pt idx="1542">
                  <c:v>-268</c:v>
                </c:pt>
                <c:pt idx="1543">
                  <c:v>-268</c:v>
                </c:pt>
                <c:pt idx="1544">
                  <c:v>-264</c:v>
                </c:pt>
                <c:pt idx="1545">
                  <c:v>-264</c:v>
                </c:pt>
                <c:pt idx="1546">
                  <c:v>-264</c:v>
                </c:pt>
                <c:pt idx="1547">
                  <c:v>-264</c:v>
                </c:pt>
                <c:pt idx="1548">
                  <c:v>-264</c:v>
                </c:pt>
                <c:pt idx="1549">
                  <c:v>-264</c:v>
                </c:pt>
                <c:pt idx="1550">
                  <c:v>-264</c:v>
                </c:pt>
                <c:pt idx="1551">
                  <c:v>-264</c:v>
                </c:pt>
                <c:pt idx="1552">
                  <c:v>-264</c:v>
                </c:pt>
                <c:pt idx="1553">
                  <c:v>-264</c:v>
                </c:pt>
                <c:pt idx="1554">
                  <c:v>-264</c:v>
                </c:pt>
                <c:pt idx="1555">
                  <c:v>-264</c:v>
                </c:pt>
                <c:pt idx="1556">
                  <c:v>-260</c:v>
                </c:pt>
                <c:pt idx="1557">
                  <c:v>-260</c:v>
                </c:pt>
                <c:pt idx="1558">
                  <c:v>-260</c:v>
                </c:pt>
                <c:pt idx="1559">
                  <c:v>-260</c:v>
                </c:pt>
                <c:pt idx="1560">
                  <c:v>-260</c:v>
                </c:pt>
                <c:pt idx="1561">
                  <c:v>-260</c:v>
                </c:pt>
                <c:pt idx="1562">
                  <c:v>-260</c:v>
                </c:pt>
                <c:pt idx="1563">
                  <c:v>-260</c:v>
                </c:pt>
                <c:pt idx="1564">
                  <c:v>-260</c:v>
                </c:pt>
                <c:pt idx="1565">
                  <c:v>-260</c:v>
                </c:pt>
                <c:pt idx="1566">
                  <c:v>-260</c:v>
                </c:pt>
                <c:pt idx="1567">
                  <c:v>-260</c:v>
                </c:pt>
                <c:pt idx="1568">
                  <c:v>-256</c:v>
                </c:pt>
                <c:pt idx="1569">
                  <c:v>-256</c:v>
                </c:pt>
                <c:pt idx="1570">
                  <c:v>-256</c:v>
                </c:pt>
                <c:pt idx="1571">
                  <c:v>-256</c:v>
                </c:pt>
                <c:pt idx="1572">
                  <c:v>-256</c:v>
                </c:pt>
                <c:pt idx="1573">
                  <c:v>-256</c:v>
                </c:pt>
                <c:pt idx="1574">
                  <c:v>-256</c:v>
                </c:pt>
                <c:pt idx="1575">
                  <c:v>-256</c:v>
                </c:pt>
                <c:pt idx="1576">
                  <c:v>-256</c:v>
                </c:pt>
                <c:pt idx="1577">
                  <c:v>-256</c:v>
                </c:pt>
                <c:pt idx="1578">
                  <c:v>-256</c:v>
                </c:pt>
                <c:pt idx="1579">
                  <c:v>-256</c:v>
                </c:pt>
                <c:pt idx="1580">
                  <c:v>-256</c:v>
                </c:pt>
                <c:pt idx="1581">
                  <c:v>-252</c:v>
                </c:pt>
                <c:pt idx="1582">
                  <c:v>-252</c:v>
                </c:pt>
                <c:pt idx="1583">
                  <c:v>-252</c:v>
                </c:pt>
                <c:pt idx="1584">
                  <c:v>-252</c:v>
                </c:pt>
                <c:pt idx="1585">
                  <c:v>-252</c:v>
                </c:pt>
                <c:pt idx="1586">
                  <c:v>-252</c:v>
                </c:pt>
                <c:pt idx="1587">
                  <c:v>-252</c:v>
                </c:pt>
                <c:pt idx="1588">
                  <c:v>-252</c:v>
                </c:pt>
                <c:pt idx="1589">
                  <c:v>-252</c:v>
                </c:pt>
                <c:pt idx="1590">
                  <c:v>-252</c:v>
                </c:pt>
                <c:pt idx="1591">
                  <c:v>-252</c:v>
                </c:pt>
                <c:pt idx="1592">
                  <c:v>-252</c:v>
                </c:pt>
                <c:pt idx="1593">
                  <c:v>-248</c:v>
                </c:pt>
                <c:pt idx="1594">
                  <c:v>-248</c:v>
                </c:pt>
                <c:pt idx="1595">
                  <c:v>-248</c:v>
                </c:pt>
                <c:pt idx="1596">
                  <c:v>-248</c:v>
                </c:pt>
                <c:pt idx="1597">
                  <c:v>-248</c:v>
                </c:pt>
                <c:pt idx="1598">
                  <c:v>-248</c:v>
                </c:pt>
                <c:pt idx="1599">
                  <c:v>-248</c:v>
                </c:pt>
                <c:pt idx="1600">
                  <c:v>-248</c:v>
                </c:pt>
                <c:pt idx="1601">
                  <c:v>-248</c:v>
                </c:pt>
                <c:pt idx="1602">
                  <c:v>-248</c:v>
                </c:pt>
                <c:pt idx="1603">
                  <c:v>-248</c:v>
                </c:pt>
                <c:pt idx="1604">
                  <c:v>-248</c:v>
                </c:pt>
                <c:pt idx="1605">
                  <c:v>-248</c:v>
                </c:pt>
                <c:pt idx="1606">
                  <c:v>-244</c:v>
                </c:pt>
                <c:pt idx="1607">
                  <c:v>-244</c:v>
                </c:pt>
                <c:pt idx="1608">
                  <c:v>-244</c:v>
                </c:pt>
                <c:pt idx="1609">
                  <c:v>-244</c:v>
                </c:pt>
                <c:pt idx="1610">
                  <c:v>-244</c:v>
                </c:pt>
                <c:pt idx="1611">
                  <c:v>-244</c:v>
                </c:pt>
                <c:pt idx="1612">
                  <c:v>-244</c:v>
                </c:pt>
                <c:pt idx="1613">
                  <c:v>-244</c:v>
                </c:pt>
                <c:pt idx="1614">
                  <c:v>-244</c:v>
                </c:pt>
                <c:pt idx="1615">
                  <c:v>-244</c:v>
                </c:pt>
                <c:pt idx="1616">
                  <c:v>-244</c:v>
                </c:pt>
                <c:pt idx="1617">
                  <c:v>-244</c:v>
                </c:pt>
                <c:pt idx="1618">
                  <c:v>-240</c:v>
                </c:pt>
                <c:pt idx="1619">
                  <c:v>-240</c:v>
                </c:pt>
                <c:pt idx="1620">
                  <c:v>-240</c:v>
                </c:pt>
                <c:pt idx="1621">
                  <c:v>-240</c:v>
                </c:pt>
                <c:pt idx="1622">
                  <c:v>-240</c:v>
                </c:pt>
                <c:pt idx="1623">
                  <c:v>-240</c:v>
                </c:pt>
                <c:pt idx="1624">
                  <c:v>-240</c:v>
                </c:pt>
                <c:pt idx="1625">
                  <c:v>-240</c:v>
                </c:pt>
                <c:pt idx="1626">
                  <c:v>-240</c:v>
                </c:pt>
                <c:pt idx="1627">
                  <c:v>-240</c:v>
                </c:pt>
                <c:pt idx="1628">
                  <c:v>-240</c:v>
                </c:pt>
                <c:pt idx="1629">
                  <c:v>-240</c:v>
                </c:pt>
                <c:pt idx="1630">
                  <c:v>-240</c:v>
                </c:pt>
                <c:pt idx="1631">
                  <c:v>-236</c:v>
                </c:pt>
                <c:pt idx="1632">
                  <c:v>-236</c:v>
                </c:pt>
                <c:pt idx="1633">
                  <c:v>-236</c:v>
                </c:pt>
                <c:pt idx="1634">
                  <c:v>-236</c:v>
                </c:pt>
                <c:pt idx="1635">
                  <c:v>-236</c:v>
                </c:pt>
                <c:pt idx="1636">
                  <c:v>-236</c:v>
                </c:pt>
                <c:pt idx="1637">
                  <c:v>-236</c:v>
                </c:pt>
                <c:pt idx="1638">
                  <c:v>-236</c:v>
                </c:pt>
                <c:pt idx="1639">
                  <c:v>-236</c:v>
                </c:pt>
                <c:pt idx="1640">
                  <c:v>-236</c:v>
                </c:pt>
                <c:pt idx="1641">
                  <c:v>-236</c:v>
                </c:pt>
                <c:pt idx="1642">
                  <c:v>-236</c:v>
                </c:pt>
                <c:pt idx="1643">
                  <c:v>-232</c:v>
                </c:pt>
                <c:pt idx="1644">
                  <c:v>-232</c:v>
                </c:pt>
                <c:pt idx="1645">
                  <c:v>-232</c:v>
                </c:pt>
                <c:pt idx="1646">
                  <c:v>-232</c:v>
                </c:pt>
                <c:pt idx="1647">
                  <c:v>-232</c:v>
                </c:pt>
                <c:pt idx="1648">
                  <c:v>-232</c:v>
                </c:pt>
                <c:pt idx="1649">
                  <c:v>-232</c:v>
                </c:pt>
                <c:pt idx="1650">
                  <c:v>-232</c:v>
                </c:pt>
                <c:pt idx="1651">
                  <c:v>-232</c:v>
                </c:pt>
                <c:pt idx="1652">
                  <c:v>-232</c:v>
                </c:pt>
                <c:pt idx="1653">
                  <c:v>-232</c:v>
                </c:pt>
                <c:pt idx="1654">
                  <c:v>-232</c:v>
                </c:pt>
                <c:pt idx="1655">
                  <c:v>-232</c:v>
                </c:pt>
                <c:pt idx="1656">
                  <c:v>-228</c:v>
                </c:pt>
                <c:pt idx="1657">
                  <c:v>-228</c:v>
                </c:pt>
                <c:pt idx="1658">
                  <c:v>-228</c:v>
                </c:pt>
                <c:pt idx="1659">
                  <c:v>-228</c:v>
                </c:pt>
                <c:pt idx="1660">
                  <c:v>-228</c:v>
                </c:pt>
                <c:pt idx="1661">
                  <c:v>-228</c:v>
                </c:pt>
                <c:pt idx="1662">
                  <c:v>-228</c:v>
                </c:pt>
                <c:pt idx="1663">
                  <c:v>-224</c:v>
                </c:pt>
                <c:pt idx="1664">
                  <c:v>-224</c:v>
                </c:pt>
                <c:pt idx="1665">
                  <c:v>-224</c:v>
                </c:pt>
                <c:pt idx="1666">
                  <c:v>-224</c:v>
                </c:pt>
                <c:pt idx="1667">
                  <c:v>-224</c:v>
                </c:pt>
                <c:pt idx="1668">
                  <c:v>-224</c:v>
                </c:pt>
                <c:pt idx="1669">
                  <c:v>-220</c:v>
                </c:pt>
                <c:pt idx="1670">
                  <c:v>-220</c:v>
                </c:pt>
                <c:pt idx="1671">
                  <c:v>-220</c:v>
                </c:pt>
                <c:pt idx="1672">
                  <c:v>-220</c:v>
                </c:pt>
                <c:pt idx="1673">
                  <c:v>-220</c:v>
                </c:pt>
                <c:pt idx="1674">
                  <c:v>-220</c:v>
                </c:pt>
                <c:pt idx="1675">
                  <c:v>-220</c:v>
                </c:pt>
                <c:pt idx="1676">
                  <c:v>-220</c:v>
                </c:pt>
                <c:pt idx="1677">
                  <c:v>-220</c:v>
                </c:pt>
                <c:pt idx="1678">
                  <c:v>-220</c:v>
                </c:pt>
                <c:pt idx="1679">
                  <c:v>-220</c:v>
                </c:pt>
                <c:pt idx="1680">
                  <c:v>-220</c:v>
                </c:pt>
                <c:pt idx="1681">
                  <c:v>-220</c:v>
                </c:pt>
                <c:pt idx="1682">
                  <c:v>-220</c:v>
                </c:pt>
                <c:pt idx="1683">
                  <c:v>-220</c:v>
                </c:pt>
                <c:pt idx="1684">
                  <c:v>-220</c:v>
                </c:pt>
                <c:pt idx="1685">
                  <c:v>-220</c:v>
                </c:pt>
                <c:pt idx="1686">
                  <c:v>-220</c:v>
                </c:pt>
                <c:pt idx="1687">
                  <c:v>-224</c:v>
                </c:pt>
                <c:pt idx="1688">
                  <c:v>-224</c:v>
                </c:pt>
                <c:pt idx="1689">
                  <c:v>-224</c:v>
                </c:pt>
                <c:pt idx="1690">
                  <c:v>-224</c:v>
                </c:pt>
                <c:pt idx="1691">
                  <c:v>-220</c:v>
                </c:pt>
                <c:pt idx="1692">
                  <c:v>-220</c:v>
                </c:pt>
                <c:pt idx="1693">
                  <c:v>-220</c:v>
                </c:pt>
                <c:pt idx="1694">
                  <c:v>-220</c:v>
                </c:pt>
                <c:pt idx="1695">
                  <c:v>-220</c:v>
                </c:pt>
                <c:pt idx="1696">
                  <c:v>-220</c:v>
                </c:pt>
                <c:pt idx="1697">
                  <c:v>-220</c:v>
                </c:pt>
                <c:pt idx="1698">
                  <c:v>-220</c:v>
                </c:pt>
                <c:pt idx="1699">
                  <c:v>-220</c:v>
                </c:pt>
                <c:pt idx="1700">
                  <c:v>-220</c:v>
                </c:pt>
                <c:pt idx="1701">
                  <c:v>-216</c:v>
                </c:pt>
                <c:pt idx="1702">
                  <c:v>-216</c:v>
                </c:pt>
                <c:pt idx="1703">
                  <c:v>-216</c:v>
                </c:pt>
                <c:pt idx="1704">
                  <c:v>-216</c:v>
                </c:pt>
                <c:pt idx="1705">
                  <c:v>-216</c:v>
                </c:pt>
                <c:pt idx="1706">
                  <c:v>-216</c:v>
                </c:pt>
                <c:pt idx="1707">
                  <c:v>-212</c:v>
                </c:pt>
                <c:pt idx="1708">
                  <c:v>-212</c:v>
                </c:pt>
                <c:pt idx="1709">
                  <c:v>-212</c:v>
                </c:pt>
                <c:pt idx="1710">
                  <c:v>-212</c:v>
                </c:pt>
                <c:pt idx="1711">
                  <c:v>-212</c:v>
                </c:pt>
                <c:pt idx="1712">
                  <c:v>-212</c:v>
                </c:pt>
                <c:pt idx="1713">
                  <c:v>-212</c:v>
                </c:pt>
                <c:pt idx="1714">
                  <c:v>-212</c:v>
                </c:pt>
                <c:pt idx="1715">
                  <c:v>-212</c:v>
                </c:pt>
                <c:pt idx="1716">
                  <c:v>-212</c:v>
                </c:pt>
                <c:pt idx="1717">
                  <c:v>-212</c:v>
                </c:pt>
                <c:pt idx="1718">
                  <c:v>-212</c:v>
                </c:pt>
                <c:pt idx="1719">
                  <c:v>-212</c:v>
                </c:pt>
                <c:pt idx="1720">
                  <c:v>-212</c:v>
                </c:pt>
                <c:pt idx="1721">
                  <c:v>-212</c:v>
                </c:pt>
                <c:pt idx="1722">
                  <c:v>-212</c:v>
                </c:pt>
                <c:pt idx="1723">
                  <c:v>-212</c:v>
                </c:pt>
                <c:pt idx="1724">
                  <c:v>-212</c:v>
                </c:pt>
                <c:pt idx="1725">
                  <c:v>-212</c:v>
                </c:pt>
                <c:pt idx="1726">
                  <c:v>-212</c:v>
                </c:pt>
                <c:pt idx="1727">
                  <c:v>-212</c:v>
                </c:pt>
                <c:pt idx="1728">
                  <c:v>-212</c:v>
                </c:pt>
                <c:pt idx="1729">
                  <c:v>-212</c:v>
                </c:pt>
                <c:pt idx="1730">
                  <c:v>-212</c:v>
                </c:pt>
                <c:pt idx="1731">
                  <c:v>-208</c:v>
                </c:pt>
                <c:pt idx="1732">
                  <c:v>-208</c:v>
                </c:pt>
                <c:pt idx="1733">
                  <c:v>-208</c:v>
                </c:pt>
                <c:pt idx="1734">
                  <c:v>-208</c:v>
                </c:pt>
                <c:pt idx="1735">
                  <c:v>-208</c:v>
                </c:pt>
                <c:pt idx="1736">
                  <c:v>-208</c:v>
                </c:pt>
                <c:pt idx="1737">
                  <c:v>-208</c:v>
                </c:pt>
                <c:pt idx="1738">
                  <c:v>-204</c:v>
                </c:pt>
                <c:pt idx="1739">
                  <c:v>-204</c:v>
                </c:pt>
                <c:pt idx="1740">
                  <c:v>-204</c:v>
                </c:pt>
                <c:pt idx="1741">
                  <c:v>-204</c:v>
                </c:pt>
                <c:pt idx="1742">
                  <c:v>-204</c:v>
                </c:pt>
                <c:pt idx="1743">
                  <c:v>-204</c:v>
                </c:pt>
                <c:pt idx="1744">
                  <c:v>-200</c:v>
                </c:pt>
                <c:pt idx="1745">
                  <c:v>-200</c:v>
                </c:pt>
                <c:pt idx="1746">
                  <c:v>-200</c:v>
                </c:pt>
                <c:pt idx="1747">
                  <c:v>-200</c:v>
                </c:pt>
                <c:pt idx="1748">
                  <c:v>-200</c:v>
                </c:pt>
                <c:pt idx="1749">
                  <c:v>-200</c:v>
                </c:pt>
                <c:pt idx="1750">
                  <c:v>-200</c:v>
                </c:pt>
                <c:pt idx="1751">
                  <c:v>-200</c:v>
                </c:pt>
                <c:pt idx="1752">
                  <c:v>-200</c:v>
                </c:pt>
                <c:pt idx="1753">
                  <c:v>-200</c:v>
                </c:pt>
                <c:pt idx="1754">
                  <c:v>-200</c:v>
                </c:pt>
                <c:pt idx="1755">
                  <c:v>-200</c:v>
                </c:pt>
                <c:pt idx="1756">
                  <c:v>-200</c:v>
                </c:pt>
                <c:pt idx="1757">
                  <c:v>-200</c:v>
                </c:pt>
                <c:pt idx="1758">
                  <c:v>-200</c:v>
                </c:pt>
                <c:pt idx="1759">
                  <c:v>-200</c:v>
                </c:pt>
                <c:pt idx="1760">
                  <c:v>-200</c:v>
                </c:pt>
                <c:pt idx="1761">
                  <c:v>-200</c:v>
                </c:pt>
                <c:pt idx="1762">
                  <c:v>-200</c:v>
                </c:pt>
                <c:pt idx="1763">
                  <c:v>-200</c:v>
                </c:pt>
                <c:pt idx="1764">
                  <c:v>-200</c:v>
                </c:pt>
                <c:pt idx="1765">
                  <c:v>-200</c:v>
                </c:pt>
                <c:pt idx="1766">
                  <c:v>-200</c:v>
                </c:pt>
                <c:pt idx="1767">
                  <c:v>-200</c:v>
                </c:pt>
                <c:pt idx="1768">
                  <c:v>-200</c:v>
                </c:pt>
                <c:pt idx="1769">
                  <c:v>-196</c:v>
                </c:pt>
                <c:pt idx="1770">
                  <c:v>-196</c:v>
                </c:pt>
                <c:pt idx="1771">
                  <c:v>-196</c:v>
                </c:pt>
                <c:pt idx="1772">
                  <c:v>-196</c:v>
                </c:pt>
                <c:pt idx="1773">
                  <c:v>-196</c:v>
                </c:pt>
                <c:pt idx="1774">
                  <c:v>-196</c:v>
                </c:pt>
                <c:pt idx="1775">
                  <c:v>-192</c:v>
                </c:pt>
                <c:pt idx="1776">
                  <c:v>-192</c:v>
                </c:pt>
                <c:pt idx="1777">
                  <c:v>-192</c:v>
                </c:pt>
                <c:pt idx="1778">
                  <c:v>-192</c:v>
                </c:pt>
                <c:pt idx="1779">
                  <c:v>-192</c:v>
                </c:pt>
                <c:pt idx="1780">
                  <c:v>-192</c:v>
                </c:pt>
                <c:pt idx="1781">
                  <c:v>-188</c:v>
                </c:pt>
                <c:pt idx="1782">
                  <c:v>-188</c:v>
                </c:pt>
                <c:pt idx="1783">
                  <c:v>-188</c:v>
                </c:pt>
                <c:pt idx="1784">
                  <c:v>-188</c:v>
                </c:pt>
                <c:pt idx="1785">
                  <c:v>-188</c:v>
                </c:pt>
                <c:pt idx="1786">
                  <c:v>-188</c:v>
                </c:pt>
                <c:pt idx="1787">
                  <c:v>-188</c:v>
                </c:pt>
                <c:pt idx="1788">
                  <c:v>-188</c:v>
                </c:pt>
                <c:pt idx="1789">
                  <c:v>-188</c:v>
                </c:pt>
                <c:pt idx="1790">
                  <c:v>-188</c:v>
                </c:pt>
                <c:pt idx="1791">
                  <c:v>-188</c:v>
                </c:pt>
                <c:pt idx="1792">
                  <c:v>-188</c:v>
                </c:pt>
                <c:pt idx="1793">
                  <c:v>-188</c:v>
                </c:pt>
                <c:pt idx="1794">
                  <c:v>-188</c:v>
                </c:pt>
                <c:pt idx="1795">
                  <c:v>-188</c:v>
                </c:pt>
                <c:pt idx="1796">
                  <c:v>-188</c:v>
                </c:pt>
                <c:pt idx="1797">
                  <c:v>-188</c:v>
                </c:pt>
                <c:pt idx="1798">
                  <c:v>-188</c:v>
                </c:pt>
                <c:pt idx="1799">
                  <c:v>-188</c:v>
                </c:pt>
                <c:pt idx="1800">
                  <c:v>-188</c:v>
                </c:pt>
                <c:pt idx="1801">
                  <c:v>-184</c:v>
                </c:pt>
                <c:pt idx="1802">
                  <c:v>-184</c:v>
                </c:pt>
                <c:pt idx="1803">
                  <c:v>-184</c:v>
                </c:pt>
                <c:pt idx="1804">
                  <c:v>-184</c:v>
                </c:pt>
                <c:pt idx="1805">
                  <c:v>-184</c:v>
                </c:pt>
                <c:pt idx="1806">
                  <c:v>-184</c:v>
                </c:pt>
                <c:pt idx="1807">
                  <c:v>-180</c:v>
                </c:pt>
                <c:pt idx="1808">
                  <c:v>-180</c:v>
                </c:pt>
                <c:pt idx="1809">
                  <c:v>-180</c:v>
                </c:pt>
                <c:pt idx="1810">
                  <c:v>-180</c:v>
                </c:pt>
                <c:pt idx="1811">
                  <c:v>-180</c:v>
                </c:pt>
                <c:pt idx="1812">
                  <c:v>-180</c:v>
                </c:pt>
                <c:pt idx="1813">
                  <c:v>-176</c:v>
                </c:pt>
                <c:pt idx="1814">
                  <c:v>-176</c:v>
                </c:pt>
                <c:pt idx="1815">
                  <c:v>-176</c:v>
                </c:pt>
                <c:pt idx="1816">
                  <c:v>-176</c:v>
                </c:pt>
                <c:pt idx="1817">
                  <c:v>-176</c:v>
                </c:pt>
                <c:pt idx="1818">
                  <c:v>-176</c:v>
                </c:pt>
                <c:pt idx="1819">
                  <c:v>-172</c:v>
                </c:pt>
                <c:pt idx="1820">
                  <c:v>-172</c:v>
                </c:pt>
                <c:pt idx="1821">
                  <c:v>-172</c:v>
                </c:pt>
                <c:pt idx="1822">
                  <c:v>-172</c:v>
                </c:pt>
                <c:pt idx="1823">
                  <c:v>-172</c:v>
                </c:pt>
                <c:pt idx="1824">
                  <c:v>-172</c:v>
                </c:pt>
                <c:pt idx="1825">
                  <c:v>-172</c:v>
                </c:pt>
                <c:pt idx="1826">
                  <c:v>-172</c:v>
                </c:pt>
                <c:pt idx="1827">
                  <c:v>-172</c:v>
                </c:pt>
                <c:pt idx="1828">
                  <c:v>-172</c:v>
                </c:pt>
                <c:pt idx="1829">
                  <c:v>-172</c:v>
                </c:pt>
                <c:pt idx="1830">
                  <c:v>-172</c:v>
                </c:pt>
                <c:pt idx="1831">
                  <c:v>-168</c:v>
                </c:pt>
                <c:pt idx="1832">
                  <c:v>-168</c:v>
                </c:pt>
                <c:pt idx="1833">
                  <c:v>-168</c:v>
                </c:pt>
                <c:pt idx="1834">
                  <c:v>-168</c:v>
                </c:pt>
                <c:pt idx="1835">
                  <c:v>-168</c:v>
                </c:pt>
                <c:pt idx="1836">
                  <c:v>-168</c:v>
                </c:pt>
                <c:pt idx="1837">
                  <c:v>-168</c:v>
                </c:pt>
                <c:pt idx="1838">
                  <c:v>-164</c:v>
                </c:pt>
                <c:pt idx="1839">
                  <c:v>-164</c:v>
                </c:pt>
                <c:pt idx="1840">
                  <c:v>-164</c:v>
                </c:pt>
                <c:pt idx="1841">
                  <c:v>-164</c:v>
                </c:pt>
                <c:pt idx="1842">
                  <c:v>-164</c:v>
                </c:pt>
                <c:pt idx="1843">
                  <c:v>-164</c:v>
                </c:pt>
                <c:pt idx="1844">
                  <c:v>-160</c:v>
                </c:pt>
                <c:pt idx="1845">
                  <c:v>-160</c:v>
                </c:pt>
                <c:pt idx="1846">
                  <c:v>-160</c:v>
                </c:pt>
                <c:pt idx="1847">
                  <c:v>-160</c:v>
                </c:pt>
                <c:pt idx="1848">
                  <c:v>-160</c:v>
                </c:pt>
                <c:pt idx="1849">
                  <c:v>-160</c:v>
                </c:pt>
                <c:pt idx="1850">
                  <c:v>-160</c:v>
                </c:pt>
                <c:pt idx="1851">
                  <c:v>-160</c:v>
                </c:pt>
                <c:pt idx="1852">
                  <c:v>-160</c:v>
                </c:pt>
                <c:pt idx="1853">
                  <c:v>-160</c:v>
                </c:pt>
                <c:pt idx="1854">
                  <c:v>-160</c:v>
                </c:pt>
                <c:pt idx="1855">
                  <c:v>-160</c:v>
                </c:pt>
                <c:pt idx="1856">
                  <c:v>-156</c:v>
                </c:pt>
                <c:pt idx="1857">
                  <c:v>-156</c:v>
                </c:pt>
                <c:pt idx="1858">
                  <c:v>-156</c:v>
                </c:pt>
                <c:pt idx="1859">
                  <c:v>-156</c:v>
                </c:pt>
                <c:pt idx="1860">
                  <c:v>-156</c:v>
                </c:pt>
                <c:pt idx="1861">
                  <c:v>-156</c:v>
                </c:pt>
                <c:pt idx="1862">
                  <c:v>-156</c:v>
                </c:pt>
                <c:pt idx="1863">
                  <c:v>-156</c:v>
                </c:pt>
                <c:pt idx="1864">
                  <c:v>-156</c:v>
                </c:pt>
                <c:pt idx="1865">
                  <c:v>-156</c:v>
                </c:pt>
                <c:pt idx="1866">
                  <c:v>-156</c:v>
                </c:pt>
                <c:pt idx="1867">
                  <c:v>-156</c:v>
                </c:pt>
                <c:pt idx="1868">
                  <c:v>-152</c:v>
                </c:pt>
                <c:pt idx="1869">
                  <c:v>-152</c:v>
                </c:pt>
                <c:pt idx="1870">
                  <c:v>-152</c:v>
                </c:pt>
                <c:pt idx="1871">
                  <c:v>-152</c:v>
                </c:pt>
                <c:pt idx="1872">
                  <c:v>-152</c:v>
                </c:pt>
                <c:pt idx="1873">
                  <c:v>-152</c:v>
                </c:pt>
                <c:pt idx="1874">
                  <c:v>-152</c:v>
                </c:pt>
                <c:pt idx="1875">
                  <c:v>-152</c:v>
                </c:pt>
                <c:pt idx="1876">
                  <c:v>-152</c:v>
                </c:pt>
                <c:pt idx="1877">
                  <c:v>-152</c:v>
                </c:pt>
                <c:pt idx="1878">
                  <c:v>-152</c:v>
                </c:pt>
                <c:pt idx="1879">
                  <c:v>-152</c:v>
                </c:pt>
                <c:pt idx="1880">
                  <c:v>-152</c:v>
                </c:pt>
                <c:pt idx="1881">
                  <c:v>-148</c:v>
                </c:pt>
                <c:pt idx="1882">
                  <c:v>-148</c:v>
                </c:pt>
                <c:pt idx="1883">
                  <c:v>-148</c:v>
                </c:pt>
                <c:pt idx="1884">
                  <c:v>-148</c:v>
                </c:pt>
                <c:pt idx="1885">
                  <c:v>-148</c:v>
                </c:pt>
                <c:pt idx="1886">
                  <c:v>-148</c:v>
                </c:pt>
                <c:pt idx="1887">
                  <c:v>-148</c:v>
                </c:pt>
                <c:pt idx="1888">
                  <c:v>-144</c:v>
                </c:pt>
                <c:pt idx="1889">
                  <c:v>-144</c:v>
                </c:pt>
                <c:pt idx="1890">
                  <c:v>-144</c:v>
                </c:pt>
                <c:pt idx="1891">
                  <c:v>-144</c:v>
                </c:pt>
                <c:pt idx="1892">
                  <c:v>-144</c:v>
                </c:pt>
                <c:pt idx="1893">
                  <c:v>-144</c:v>
                </c:pt>
                <c:pt idx="1894">
                  <c:v>-140</c:v>
                </c:pt>
                <c:pt idx="1895">
                  <c:v>-140</c:v>
                </c:pt>
                <c:pt idx="1896">
                  <c:v>-140</c:v>
                </c:pt>
                <c:pt idx="1897">
                  <c:v>-140</c:v>
                </c:pt>
                <c:pt idx="1898">
                  <c:v>-140</c:v>
                </c:pt>
                <c:pt idx="1899">
                  <c:v>-140</c:v>
                </c:pt>
                <c:pt idx="1900">
                  <c:v>-140</c:v>
                </c:pt>
                <c:pt idx="1901">
                  <c:v>-140</c:v>
                </c:pt>
                <c:pt idx="1902">
                  <c:v>-140</c:v>
                </c:pt>
                <c:pt idx="1903">
                  <c:v>-140</c:v>
                </c:pt>
                <c:pt idx="1904">
                  <c:v>-140</c:v>
                </c:pt>
                <c:pt idx="1905">
                  <c:v>-140</c:v>
                </c:pt>
                <c:pt idx="1906">
                  <c:v>-140</c:v>
                </c:pt>
                <c:pt idx="1907">
                  <c:v>-140</c:v>
                </c:pt>
                <c:pt idx="1908">
                  <c:v>-140</c:v>
                </c:pt>
                <c:pt idx="1909">
                  <c:v>-140</c:v>
                </c:pt>
                <c:pt idx="1910">
                  <c:v>-140</c:v>
                </c:pt>
                <c:pt idx="1911">
                  <c:v>-140</c:v>
                </c:pt>
                <c:pt idx="1912">
                  <c:v>-140</c:v>
                </c:pt>
                <c:pt idx="1913">
                  <c:v>-140</c:v>
                </c:pt>
                <c:pt idx="1914">
                  <c:v>-136</c:v>
                </c:pt>
                <c:pt idx="1915">
                  <c:v>-136</c:v>
                </c:pt>
                <c:pt idx="1916">
                  <c:v>-136</c:v>
                </c:pt>
                <c:pt idx="1917">
                  <c:v>-136</c:v>
                </c:pt>
                <c:pt idx="1918">
                  <c:v>-136</c:v>
                </c:pt>
                <c:pt idx="1919">
                  <c:v>-132</c:v>
                </c:pt>
                <c:pt idx="1920">
                  <c:v>-132</c:v>
                </c:pt>
                <c:pt idx="1921">
                  <c:v>-132</c:v>
                </c:pt>
                <c:pt idx="1922">
                  <c:v>-132</c:v>
                </c:pt>
                <c:pt idx="1923">
                  <c:v>-132</c:v>
                </c:pt>
                <c:pt idx="1924">
                  <c:v>-128</c:v>
                </c:pt>
                <c:pt idx="1925">
                  <c:v>-128</c:v>
                </c:pt>
                <c:pt idx="1926">
                  <c:v>-128</c:v>
                </c:pt>
                <c:pt idx="1927">
                  <c:v>-128</c:v>
                </c:pt>
                <c:pt idx="1928">
                  <c:v>-124</c:v>
                </c:pt>
                <c:pt idx="1929">
                  <c:v>-124</c:v>
                </c:pt>
                <c:pt idx="1930">
                  <c:v>-124</c:v>
                </c:pt>
                <c:pt idx="1931">
                  <c:v>-124</c:v>
                </c:pt>
                <c:pt idx="1932">
                  <c:v>-120</c:v>
                </c:pt>
                <c:pt idx="1933">
                  <c:v>-120</c:v>
                </c:pt>
                <c:pt idx="1934">
                  <c:v>-120</c:v>
                </c:pt>
                <c:pt idx="1935">
                  <c:v>-120</c:v>
                </c:pt>
                <c:pt idx="1936">
                  <c:v>-116</c:v>
                </c:pt>
                <c:pt idx="1937">
                  <c:v>-116</c:v>
                </c:pt>
                <c:pt idx="1938">
                  <c:v>-116</c:v>
                </c:pt>
                <c:pt idx="1939">
                  <c:v>-112</c:v>
                </c:pt>
                <c:pt idx="1940">
                  <c:v>-112</c:v>
                </c:pt>
                <c:pt idx="1941">
                  <c:v>-112</c:v>
                </c:pt>
                <c:pt idx="1942">
                  <c:v>-112</c:v>
                </c:pt>
                <c:pt idx="1943">
                  <c:v>-112</c:v>
                </c:pt>
                <c:pt idx="1944">
                  <c:v>-108</c:v>
                </c:pt>
                <c:pt idx="1945">
                  <c:v>-108</c:v>
                </c:pt>
                <c:pt idx="1946">
                  <c:v>-108</c:v>
                </c:pt>
                <c:pt idx="1947">
                  <c:v>-108</c:v>
                </c:pt>
                <c:pt idx="1948">
                  <c:v>-108</c:v>
                </c:pt>
                <c:pt idx="1949">
                  <c:v>-108</c:v>
                </c:pt>
                <c:pt idx="1950">
                  <c:v>-108</c:v>
                </c:pt>
                <c:pt idx="1951">
                  <c:v>-108</c:v>
                </c:pt>
                <c:pt idx="1952">
                  <c:v>-108</c:v>
                </c:pt>
                <c:pt idx="1953">
                  <c:v>-108</c:v>
                </c:pt>
                <c:pt idx="1954">
                  <c:v>-108</c:v>
                </c:pt>
                <c:pt idx="1955">
                  <c:v>-108</c:v>
                </c:pt>
                <c:pt idx="1956">
                  <c:v>-108</c:v>
                </c:pt>
                <c:pt idx="1957">
                  <c:v>-108</c:v>
                </c:pt>
                <c:pt idx="1958">
                  <c:v>-108</c:v>
                </c:pt>
                <c:pt idx="1959">
                  <c:v>-108</c:v>
                </c:pt>
                <c:pt idx="1960">
                  <c:v>-108</c:v>
                </c:pt>
                <c:pt idx="1961">
                  <c:v>-108</c:v>
                </c:pt>
                <c:pt idx="1962">
                  <c:v>-108</c:v>
                </c:pt>
                <c:pt idx="1963">
                  <c:v>-108</c:v>
                </c:pt>
                <c:pt idx="1964">
                  <c:v>-108</c:v>
                </c:pt>
                <c:pt idx="1965">
                  <c:v>-108</c:v>
                </c:pt>
                <c:pt idx="1966">
                  <c:v>-108</c:v>
                </c:pt>
                <c:pt idx="1967">
                  <c:v>-108</c:v>
                </c:pt>
                <c:pt idx="1968">
                  <c:v>-108</c:v>
                </c:pt>
                <c:pt idx="1969">
                  <c:v>-104</c:v>
                </c:pt>
                <c:pt idx="1970">
                  <c:v>-104</c:v>
                </c:pt>
                <c:pt idx="1971">
                  <c:v>-104</c:v>
                </c:pt>
                <c:pt idx="1972">
                  <c:v>-104</c:v>
                </c:pt>
                <c:pt idx="1973">
                  <c:v>-104</c:v>
                </c:pt>
                <c:pt idx="1974">
                  <c:v>-100</c:v>
                </c:pt>
                <c:pt idx="1975">
                  <c:v>-100</c:v>
                </c:pt>
                <c:pt idx="1976">
                  <c:v>-100</c:v>
                </c:pt>
                <c:pt idx="1977">
                  <c:v>-96</c:v>
                </c:pt>
                <c:pt idx="1978">
                  <c:v>-96</c:v>
                </c:pt>
                <c:pt idx="1979">
                  <c:v>-96</c:v>
                </c:pt>
                <c:pt idx="1980">
                  <c:v>-96</c:v>
                </c:pt>
                <c:pt idx="1981">
                  <c:v>-96</c:v>
                </c:pt>
                <c:pt idx="1982">
                  <c:v>-92</c:v>
                </c:pt>
                <c:pt idx="1983">
                  <c:v>-92</c:v>
                </c:pt>
                <c:pt idx="1984">
                  <c:v>-92</c:v>
                </c:pt>
                <c:pt idx="1985">
                  <c:v>-92</c:v>
                </c:pt>
                <c:pt idx="1986">
                  <c:v>-92</c:v>
                </c:pt>
                <c:pt idx="1987">
                  <c:v>-92</c:v>
                </c:pt>
                <c:pt idx="1988">
                  <c:v>-92</c:v>
                </c:pt>
                <c:pt idx="1989">
                  <c:v>-92</c:v>
                </c:pt>
                <c:pt idx="1990">
                  <c:v>-92</c:v>
                </c:pt>
                <c:pt idx="1991">
                  <c:v>-92</c:v>
                </c:pt>
                <c:pt idx="1992">
                  <c:v>-92</c:v>
                </c:pt>
                <c:pt idx="1993">
                  <c:v>-92</c:v>
                </c:pt>
                <c:pt idx="1994">
                  <c:v>-92</c:v>
                </c:pt>
                <c:pt idx="1995">
                  <c:v>-92</c:v>
                </c:pt>
                <c:pt idx="1996">
                  <c:v>-92</c:v>
                </c:pt>
                <c:pt idx="1997">
                  <c:v>-92</c:v>
                </c:pt>
                <c:pt idx="1998">
                  <c:v>-92</c:v>
                </c:pt>
                <c:pt idx="1999">
                  <c:v>-92</c:v>
                </c:pt>
                <c:pt idx="2000">
                  <c:v>-92</c:v>
                </c:pt>
                <c:pt idx="2001">
                  <c:v>-92</c:v>
                </c:pt>
                <c:pt idx="2002">
                  <c:v>-88</c:v>
                </c:pt>
                <c:pt idx="2003">
                  <c:v>-88</c:v>
                </c:pt>
                <c:pt idx="2004">
                  <c:v>-88</c:v>
                </c:pt>
                <c:pt idx="2005">
                  <c:v>-88</c:v>
                </c:pt>
                <c:pt idx="2006">
                  <c:v>-88</c:v>
                </c:pt>
                <c:pt idx="2007">
                  <c:v>-84</c:v>
                </c:pt>
                <c:pt idx="2008">
                  <c:v>-84</c:v>
                </c:pt>
                <c:pt idx="2009">
                  <c:v>-84</c:v>
                </c:pt>
                <c:pt idx="2010">
                  <c:v>-84</c:v>
                </c:pt>
                <c:pt idx="2011">
                  <c:v>-80</c:v>
                </c:pt>
                <c:pt idx="2012">
                  <c:v>-80</c:v>
                </c:pt>
                <c:pt idx="2013">
                  <c:v>-80</c:v>
                </c:pt>
                <c:pt idx="2014">
                  <c:v>-80</c:v>
                </c:pt>
                <c:pt idx="2015">
                  <c:v>-76</c:v>
                </c:pt>
                <c:pt idx="2016">
                  <c:v>-76</c:v>
                </c:pt>
                <c:pt idx="2017">
                  <c:v>-76</c:v>
                </c:pt>
                <c:pt idx="2018">
                  <c:v>-76</c:v>
                </c:pt>
                <c:pt idx="2019">
                  <c:v>-72</c:v>
                </c:pt>
                <c:pt idx="2020">
                  <c:v>-72</c:v>
                </c:pt>
                <c:pt idx="2021">
                  <c:v>-72</c:v>
                </c:pt>
                <c:pt idx="2022">
                  <c:v>-72</c:v>
                </c:pt>
                <c:pt idx="2023">
                  <c:v>-72</c:v>
                </c:pt>
                <c:pt idx="2024">
                  <c:v>-72</c:v>
                </c:pt>
                <c:pt idx="2025">
                  <c:v>-72</c:v>
                </c:pt>
                <c:pt idx="2026">
                  <c:v>-72</c:v>
                </c:pt>
                <c:pt idx="2027">
                  <c:v>-72</c:v>
                </c:pt>
                <c:pt idx="2028">
                  <c:v>-72</c:v>
                </c:pt>
                <c:pt idx="2029">
                  <c:v>-72</c:v>
                </c:pt>
                <c:pt idx="2030">
                  <c:v>-72</c:v>
                </c:pt>
                <c:pt idx="2031">
                  <c:v>-68</c:v>
                </c:pt>
                <c:pt idx="2032">
                  <c:v>-68</c:v>
                </c:pt>
                <c:pt idx="2033">
                  <c:v>-68</c:v>
                </c:pt>
                <c:pt idx="2034">
                  <c:v>-68</c:v>
                </c:pt>
                <c:pt idx="2035">
                  <c:v>-68</c:v>
                </c:pt>
                <c:pt idx="2036">
                  <c:v>-68</c:v>
                </c:pt>
                <c:pt idx="2037">
                  <c:v>-68</c:v>
                </c:pt>
                <c:pt idx="2038">
                  <c:v>-64</c:v>
                </c:pt>
                <c:pt idx="2039">
                  <c:v>-64</c:v>
                </c:pt>
                <c:pt idx="2040">
                  <c:v>-64</c:v>
                </c:pt>
                <c:pt idx="2041">
                  <c:v>-64</c:v>
                </c:pt>
                <c:pt idx="2042">
                  <c:v>-64</c:v>
                </c:pt>
                <c:pt idx="2043">
                  <c:v>-64</c:v>
                </c:pt>
                <c:pt idx="2044">
                  <c:v>-60</c:v>
                </c:pt>
                <c:pt idx="2045">
                  <c:v>-60</c:v>
                </c:pt>
                <c:pt idx="2046">
                  <c:v>-60</c:v>
                </c:pt>
                <c:pt idx="2047">
                  <c:v>-60</c:v>
                </c:pt>
                <c:pt idx="2048">
                  <c:v>-60</c:v>
                </c:pt>
                <c:pt idx="2049">
                  <c:v>-60</c:v>
                </c:pt>
                <c:pt idx="2050">
                  <c:v>-60</c:v>
                </c:pt>
                <c:pt idx="2051">
                  <c:v>-60</c:v>
                </c:pt>
                <c:pt idx="2052">
                  <c:v>-60</c:v>
                </c:pt>
                <c:pt idx="2053">
                  <c:v>-60</c:v>
                </c:pt>
                <c:pt idx="2054">
                  <c:v>-60</c:v>
                </c:pt>
                <c:pt idx="2055">
                  <c:v>-60</c:v>
                </c:pt>
                <c:pt idx="2056">
                  <c:v>-56</c:v>
                </c:pt>
                <c:pt idx="2057">
                  <c:v>-56</c:v>
                </c:pt>
                <c:pt idx="2058">
                  <c:v>-56</c:v>
                </c:pt>
                <c:pt idx="2059">
                  <c:v>-56</c:v>
                </c:pt>
                <c:pt idx="2060">
                  <c:v>-56</c:v>
                </c:pt>
                <c:pt idx="2061">
                  <c:v>-56</c:v>
                </c:pt>
                <c:pt idx="2062">
                  <c:v>-56</c:v>
                </c:pt>
                <c:pt idx="2063">
                  <c:v>-52</c:v>
                </c:pt>
                <c:pt idx="2064">
                  <c:v>-52</c:v>
                </c:pt>
                <c:pt idx="2065">
                  <c:v>-52</c:v>
                </c:pt>
                <c:pt idx="2066">
                  <c:v>-52</c:v>
                </c:pt>
                <c:pt idx="2067">
                  <c:v>-52</c:v>
                </c:pt>
                <c:pt idx="2068">
                  <c:v>-52</c:v>
                </c:pt>
                <c:pt idx="2069">
                  <c:v>-48</c:v>
                </c:pt>
                <c:pt idx="2070">
                  <c:v>-48</c:v>
                </c:pt>
                <c:pt idx="2071">
                  <c:v>-48</c:v>
                </c:pt>
                <c:pt idx="2072">
                  <c:v>-48</c:v>
                </c:pt>
                <c:pt idx="2073">
                  <c:v>-48</c:v>
                </c:pt>
                <c:pt idx="2074">
                  <c:v>-48</c:v>
                </c:pt>
                <c:pt idx="2075">
                  <c:v>-44</c:v>
                </c:pt>
                <c:pt idx="2076">
                  <c:v>-44</c:v>
                </c:pt>
                <c:pt idx="2077">
                  <c:v>-44</c:v>
                </c:pt>
                <c:pt idx="2078">
                  <c:v>-44</c:v>
                </c:pt>
                <c:pt idx="2079">
                  <c:v>-44</c:v>
                </c:pt>
                <c:pt idx="2080">
                  <c:v>-44</c:v>
                </c:pt>
                <c:pt idx="2081">
                  <c:v>-40</c:v>
                </c:pt>
                <c:pt idx="2082">
                  <c:v>-40</c:v>
                </c:pt>
                <c:pt idx="2083">
                  <c:v>-40</c:v>
                </c:pt>
                <c:pt idx="2084">
                  <c:v>-40</c:v>
                </c:pt>
                <c:pt idx="2085">
                  <c:v>-40</c:v>
                </c:pt>
                <c:pt idx="2086">
                  <c:v>-40</c:v>
                </c:pt>
                <c:pt idx="2087">
                  <c:v>-40</c:v>
                </c:pt>
                <c:pt idx="2088">
                  <c:v>-40</c:v>
                </c:pt>
                <c:pt idx="2089">
                  <c:v>-40</c:v>
                </c:pt>
                <c:pt idx="2090">
                  <c:v>-40</c:v>
                </c:pt>
                <c:pt idx="2091">
                  <c:v>-40</c:v>
                </c:pt>
                <c:pt idx="2092">
                  <c:v>-40</c:v>
                </c:pt>
                <c:pt idx="2093">
                  <c:v>-40</c:v>
                </c:pt>
                <c:pt idx="2094">
                  <c:v>-40</c:v>
                </c:pt>
                <c:pt idx="2095">
                  <c:v>-40</c:v>
                </c:pt>
                <c:pt idx="2096">
                  <c:v>-40</c:v>
                </c:pt>
                <c:pt idx="2097">
                  <c:v>-40</c:v>
                </c:pt>
                <c:pt idx="2098">
                  <c:v>-40</c:v>
                </c:pt>
                <c:pt idx="2099">
                  <c:v>-40</c:v>
                </c:pt>
                <c:pt idx="2100">
                  <c:v>-40</c:v>
                </c:pt>
                <c:pt idx="2101">
                  <c:v>-36</c:v>
                </c:pt>
                <c:pt idx="2102">
                  <c:v>-36</c:v>
                </c:pt>
                <c:pt idx="2103">
                  <c:v>-36</c:v>
                </c:pt>
                <c:pt idx="2104">
                  <c:v>-36</c:v>
                </c:pt>
                <c:pt idx="2105">
                  <c:v>-36</c:v>
                </c:pt>
                <c:pt idx="2106">
                  <c:v>-36</c:v>
                </c:pt>
                <c:pt idx="2107">
                  <c:v>-32</c:v>
                </c:pt>
                <c:pt idx="2108">
                  <c:v>-32</c:v>
                </c:pt>
                <c:pt idx="2109">
                  <c:v>-32</c:v>
                </c:pt>
                <c:pt idx="2110">
                  <c:v>-32</c:v>
                </c:pt>
                <c:pt idx="2111">
                  <c:v>-32</c:v>
                </c:pt>
                <c:pt idx="2112">
                  <c:v>-28</c:v>
                </c:pt>
                <c:pt idx="2113">
                  <c:v>-28</c:v>
                </c:pt>
                <c:pt idx="2114">
                  <c:v>-28</c:v>
                </c:pt>
                <c:pt idx="2115">
                  <c:v>-28</c:v>
                </c:pt>
                <c:pt idx="2116">
                  <c:v>-28</c:v>
                </c:pt>
                <c:pt idx="2117">
                  <c:v>-28</c:v>
                </c:pt>
                <c:pt idx="2118">
                  <c:v>-24</c:v>
                </c:pt>
                <c:pt idx="2119">
                  <c:v>-24</c:v>
                </c:pt>
                <c:pt idx="2120">
                  <c:v>-24</c:v>
                </c:pt>
                <c:pt idx="2121">
                  <c:v>-24</c:v>
                </c:pt>
                <c:pt idx="2122">
                  <c:v>-28</c:v>
                </c:pt>
                <c:pt idx="2123">
                  <c:v>-28</c:v>
                </c:pt>
                <c:pt idx="2124">
                  <c:v>-28</c:v>
                </c:pt>
                <c:pt idx="2125">
                  <c:v>-28</c:v>
                </c:pt>
                <c:pt idx="2126">
                  <c:v>-28</c:v>
                </c:pt>
                <c:pt idx="2127">
                  <c:v>-28</c:v>
                </c:pt>
                <c:pt idx="2128">
                  <c:v>-28</c:v>
                </c:pt>
                <c:pt idx="2129">
                  <c:v>-28</c:v>
                </c:pt>
                <c:pt idx="2130">
                  <c:v>-28</c:v>
                </c:pt>
                <c:pt idx="2131">
                  <c:v>-28</c:v>
                </c:pt>
                <c:pt idx="2132">
                  <c:v>-28</c:v>
                </c:pt>
                <c:pt idx="2133">
                  <c:v>-28</c:v>
                </c:pt>
                <c:pt idx="2134">
                  <c:v>-28</c:v>
                </c:pt>
                <c:pt idx="2135">
                  <c:v>-28</c:v>
                </c:pt>
                <c:pt idx="2136">
                  <c:v>-28</c:v>
                </c:pt>
                <c:pt idx="2137">
                  <c:v>-24</c:v>
                </c:pt>
                <c:pt idx="2138">
                  <c:v>-24</c:v>
                </c:pt>
                <c:pt idx="2139">
                  <c:v>-24</c:v>
                </c:pt>
                <c:pt idx="2140">
                  <c:v>-24</c:v>
                </c:pt>
                <c:pt idx="2141">
                  <c:v>-20</c:v>
                </c:pt>
                <c:pt idx="2142">
                  <c:v>-20</c:v>
                </c:pt>
                <c:pt idx="2143">
                  <c:v>-20</c:v>
                </c:pt>
                <c:pt idx="2144">
                  <c:v>-20</c:v>
                </c:pt>
                <c:pt idx="2145">
                  <c:v>-16</c:v>
                </c:pt>
                <c:pt idx="2146">
                  <c:v>-16</c:v>
                </c:pt>
                <c:pt idx="2147">
                  <c:v>-16</c:v>
                </c:pt>
                <c:pt idx="2148">
                  <c:v>-16</c:v>
                </c:pt>
                <c:pt idx="2149">
                  <c:v>-16</c:v>
                </c:pt>
                <c:pt idx="2150">
                  <c:v>-12</c:v>
                </c:pt>
                <c:pt idx="2151">
                  <c:v>-12</c:v>
                </c:pt>
                <c:pt idx="2152">
                  <c:v>-12</c:v>
                </c:pt>
                <c:pt idx="2153">
                  <c:v>-12</c:v>
                </c:pt>
                <c:pt idx="2154">
                  <c:v>-12</c:v>
                </c:pt>
                <c:pt idx="2155">
                  <c:v>-12</c:v>
                </c:pt>
                <c:pt idx="2156">
                  <c:v>-8</c:v>
                </c:pt>
                <c:pt idx="2157">
                  <c:v>-8</c:v>
                </c:pt>
                <c:pt idx="2158">
                  <c:v>-8</c:v>
                </c:pt>
                <c:pt idx="2159">
                  <c:v>-8</c:v>
                </c:pt>
                <c:pt idx="2160">
                  <c:v>-8</c:v>
                </c:pt>
                <c:pt idx="2161">
                  <c:v>-8</c:v>
                </c:pt>
                <c:pt idx="2162">
                  <c:v>-8</c:v>
                </c:pt>
                <c:pt idx="2163">
                  <c:v>-8</c:v>
                </c:pt>
                <c:pt idx="2164">
                  <c:v>-8</c:v>
                </c:pt>
                <c:pt idx="2165">
                  <c:v>-8</c:v>
                </c:pt>
                <c:pt idx="2166">
                  <c:v>-8</c:v>
                </c:pt>
                <c:pt idx="2167">
                  <c:v>-8</c:v>
                </c:pt>
                <c:pt idx="2168">
                  <c:v>-4</c:v>
                </c:pt>
                <c:pt idx="2169">
                  <c:v>-4</c:v>
                </c:pt>
                <c:pt idx="2170">
                  <c:v>-4</c:v>
                </c:pt>
                <c:pt idx="2171">
                  <c:v>-4</c:v>
                </c:pt>
                <c:pt idx="2172">
                  <c:v>-4</c:v>
                </c:pt>
                <c:pt idx="2173">
                  <c:v>-4</c:v>
                </c:pt>
                <c:pt idx="2174">
                  <c:v>-4</c:v>
                </c:pt>
                <c:pt idx="2175">
                  <c:v>-4</c:v>
                </c:pt>
                <c:pt idx="2176">
                  <c:v>-4</c:v>
                </c:pt>
                <c:pt idx="2177">
                  <c:v>-4</c:v>
                </c:pt>
                <c:pt idx="2178">
                  <c:v>-4</c:v>
                </c:pt>
                <c:pt idx="2179">
                  <c:v>-4</c:v>
                </c:pt>
                <c:pt idx="2180">
                  <c:v>-4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8</c:v>
                </c:pt>
                <c:pt idx="2207">
                  <c:v>8</c:v>
                </c:pt>
                <c:pt idx="2208">
                  <c:v>8</c:v>
                </c:pt>
                <c:pt idx="2209">
                  <c:v>8</c:v>
                </c:pt>
                <c:pt idx="2210">
                  <c:v>8</c:v>
                </c:pt>
                <c:pt idx="2211">
                  <c:v>8</c:v>
                </c:pt>
                <c:pt idx="2212">
                  <c:v>8</c:v>
                </c:pt>
                <c:pt idx="2213">
                  <c:v>8</c:v>
                </c:pt>
                <c:pt idx="2214">
                  <c:v>8</c:v>
                </c:pt>
                <c:pt idx="2215">
                  <c:v>8</c:v>
                </c:pt>
                <c:pt idx="2216">
                  <c:v>8</c:v>
                </c:pt>
                <c:pt idx="2217">
                  <c:v>8</c:v>
                </c:pt>
                <c:pt idx="2218">
                  <c:v>12</c:v>
                </c:pt>
                <c:pt idx="2219">
                  <c:v>12</c:v>
                </c:pt>
                <c:pt idx="2220">
                  <c:v>12</c:v>
                </c:pt>
                <c:pt idx="2221">
                  <c:v>12</c:v>
                </c:pt>
                <c:pt idx="2222">
                  <c:v>12</c:v>
                </c:pt>
                <c:pt idx="2223">
                  <c:v>12</c:v>
                </c:pt>
                <c:pt idx="2224">
                  <c:v>12</c:v>
                </c:pt>
                <c:pt idx="2225">
                  <c:v>12</c:v>
                </c:pt>
                <c:pt idx="2226">
                  <c:v>12</c:v>
                </c:pt>
                <c:pt idx="2227">
                  <c:v>12</c:v>
                </c:pt>
                <c:pt idx="2228">
                  <c:v>12</c:v>
                </c:pt>
                <c:pt idx="2229">
                  <c:v>12</c:v>
                </c:pt>
                <c:pt idx="2230">
                  <c:v>12</c:v>
                </c:pt>
                <c:pt idx="2231">
                  <c:v>16</c:v>
                </c:pt>
                <c:pt idx="2232">
                  <c:v>16</c:v>
                </c:pt>
                <c:pt idx="2233">
                  <c:v>16</c:v>
                </c:pt>
                <c:pt idx="2234">
                  <c:v>16</c:v>
                </c:pt>
                <c:pt idx="2235">
                  <c:v>16</c:v>
                </c:pt>
                <c:pt idx="2236">
                  <c:v>16</c:v>
                </c:pt>
                <c:pt idx="2237">
                  <c:v>16</c:v>
                </c:pt>
                <c:pt idx="2238">
                  <c:v>16</c:v>
                </c:pt>
                <c:pt idx="2239">
                  <c:v>16</c:v>
                </c:pt>
                <c:pt idx="2240">
                  <c:v>16</c:v>
                </c:pt>
                <c:pt idx="2241">
                  <c:v>16</c:v>
                </c:pt>
                <c:pt idx="2242">
                  <c:v>16</c:v>
                </c:pt>
                <c:pt idx="2243">
                  <c:v>20</c:v>
                </c:pt>
                <c:pt idx="2244">
                  <c:v>20</c:v>
                </c:pt>
                <c:pt idx="2245">
                  <c:v>20</c:v>
                </c:pt>
                <c:pt idx="2246">
                  <c:v>20</c:v>
                </c:pt>
                <c:pt idx="2247">
                  <c:v>20</c:v>
                </c:pt>
                <c:pt idx="2248">
                  <c:v>20</c:v>
                </c:pt>
                <c:pt idx="2249">
                  <c:v>20</c:v>
                </c:pt>
                <c:pt idx="2250">
                  <c:v>20</c:v>
                </c:pt>
                <c:pt idx="2251">
                  <c:v>20</c:v>
                </c:pt>
                <c:pt idx="2252">
                  <c:v>20</c:v>
                </c:pt>
                <c:pt idx="2253">
                  <c:v>20</c:v>
                </c:pt>
                <c:pt idx="2254">
                  <c:v>20</c:v>
                </c:pt>
                <c:pt idx="2255">
                  <c:v>20</c:v>
                </c:pt>
                <c:pt idx="2256">
                  <c:v>24</c:v>
                </c:pt>
                <c:pt idx="2257">
                  <c:v>24</c:v>
                </c:pt>
                <c:pt idx="2258">
                  <c:v>24</c:v>
                </c:pt>
                <c:pt idx="2259">
                  <c:v>24</c:v>
                </c:pt>
                <c:pt idx="2260">
                  <c:v>24</c:v>
                </c:pt>
                <c:pt idx="2261">
                  <c:v>24</c:v>
                </c:pt>
                <c:pt idx="2262">
                  <c:v>24</c:v>
                </c:pt>
                <c:pt idx="2263">
                  <c:v>24</c:v>
                </c:pt>
                <c:pt idx="2264">
                  <c:v>24</c:v>
                </c:pt>
                <c:pt idx="2265">
                  <c:v>24</c:v>
                </c:pt>
                <c:pt idx="2266">
                  <c:v>24</c:v>
                </c:pt>
                <c:pt idx="2267">
                  <c:v>24</c:v>
                </c:pt>
                <c:pt idx="2268">
                  <c:v>28</c:v>
                </c:pt>
                <c:pt idx="2269">
                  <c:v>28</c:v>
                </c:pt>
                <c:pt idx="2270">
                  <c:v>28</c:v>
                </c:pt>
                <c:pt idx="2271">
                  <c:v>28</c:v>
                </c:pt>
                <c:pt idx="2272">
                  <c:v>28</c:v>
                </c:pt>
                <c:pt idx="2273">
                  <c:v>28</c:v>
                </c:pt>
                <c:pt idx="2274">
                  <c:v>28</c:v>
                </c:pt>
                <c:pt idx="2275">
                  <c:v>28</c:v>
                </c:pt>
                <c:pt idx="2276">
                  <c:v>28</c:v>
                </c:pt>
                <c:pt idx="2277">
                  <c:v>28</c:v>
                </c:pt>
                <c:pt idx="2278">
                  <c:v>28</c:v>
                </c:pt>
                <c:pt idx="2279">
                  <c:v>28</c:v>
                </c:pt>
                <c:pt idx="2280">
                  <c:v>32</c:v>
                </c:pt>
                <c:pt idx="2281">
                  <c:v>32</c:v>
                </c:pt>
                <c:pt idx="2282">
                  <c:v>32</c:v>
                </c:pt>
                <c:pt idx="2283">
                  <c:v>32</c:v>
                </c:pt>
                <c:pt idx="2284">
                  <c:v>32</c:v>
                </c:pt>
                <c:pt idx="2285">
                  <c:v>32</c:v>
                </c:pt>
                <c:pt idx="2286">
                  <c:v>32</c:v>
                </c:pt>
                <c:pt idx="2287">
                  <c:v>32</c:v>
                </c:pt>
                <c:pt idx="2288">
                  <c:v>32</c:v>
                </c:pt>
                <c:pt idx="2289">
                  <c:v>32</c:v>
                </c:pt>
                <c:pt idx="2290">
                  <c:v>32</c:v>
                </c:pt>
                <c:pt idx="2291">
                  <c:v>32</c:v>
                </c:pt>
                <c:pt idx="2292">
                  <c:v>32</c:v>
                </c:pt>
                <c:pt idx="2293">
                  <c:v>32</c:v>
                </c:pt>
                <c:pt idx="2294">
                  <c:v>32</c:v>
                </c:pt>
                <c:pt idx="2295">
                  <c:v>32</c:v>
                </c:pt>
                <c:pt idx="2296">
                  <c:v>32</c:v>
                </c:pt>
                <c:pt idx="2297">
                  <c:v>32</c:v>
                </c:pt>
                <c:pt idx="2298">
                  <c:v>32</c:v>
                </c:pt>
                <c:pt idx="2299">
                  <c:v>32</c:v>
                </c:pt>
                <c:pt idx="2300">
                  <c:v>32</c:v>
                </c:pt>
                <c:pt idx="2301">
                  <c:v>32</c:v>
                </c:pt>
                <c:pt idx="2302">
                  <c:v>32</c:v>
                </c:pt>
                <c:pt idx="2303">
                  <c:v>32</c:v>
                </c:pt>
                <c:pt idx="2304">
                  <c:v>32</c:v>
                </c:pt>
                <c:pt idx="2305">
                  <c:v>32</c:v>
                </c:pt>
                <c:pt idx="2306">
                  <c:v>36</c:v>
                </c:pt>
                <c:pt idx="2307">
                  <c:v>36</c:v>
                </c:pt>
                <c:pt idx="2308">
                  <c:v>36</c:v>
                </c:pt>
                <c:pt idx="2309">
                  <c:v>36</c:v>
                </c:pt>
                <c:pt idx="2310">
                  <c:v>36</c:v>
                </c:pt>
                <c:pt idx="2311">
                  <c:v>36</c:v>
                </c:pt>
                <c:pt idx="2312">
                  <c:v>36</c:v>
                </c:pt>
                <c:pt idx="2313">
                  <c:v>36</c:v>
                </c:pt>
                <c:pt idx="2314">
                  <c:v>36</c:v>
                </c:pt>
                <c:pt idx="2315">
                  <c:v>36</c:v>
                </c:pt>
                <c:pt idx="2316">
                  <c:v>36</c:v>
                </c:pt>
                <c:pt idx="2317">
                  <c:v>40</c:v>
                </c:pt>
                <c:pt idx="2318">
                  <c:v>40</c:v>
                </c:pt>
                <c:pt idx="2319">
                  <c:v>40</c:v>
                </c:pt>
                <c:pt idx="2320">
                  <c:v>40</c:v>
                </c:pt>
                <c:pt idx="2321">
                  <c:v>40</c:v>
                </c:pt>
                <c:pt idx="2322">
                  <c:v>36</c:v>
                </c:pt>
                <c:pt idx="2323">
                  <c:v>36</c:v>
                </c:pt>
                <c:pt idx="2324">
                  <c:v>36</c:v>
                </c:pt>
                <c:pt idx="2325">
                  <c:v>36</c:v>
                </c:pt>
                <c:pt idx="2326">
                  <c:v>36</c:v>
                </c:pt>
                <c:pt idx="2327">
                  <c:v>36</c:v>
                </c:pt>
                <c:pt idx="2328">
                  <c:v>36</c:v>
                </c:pt>
                <c:pt idx="2329">
                  <c:v>36</c:v>
                </c:pt>
                <c:pt idx="2330">
                  <c:v>36</c:v>
                </c:pt>
                <c:pt idx="2331">
                  <c:v>36</c:v>
                </c:pt>
                <c:pt idx="2332">
                  <c:v>36</c:v>
                </c:pt>
                <c:pt idx="2333">
                  <c:v>36</c:v>
                </c:pt>
                <c:pt idx="2334">
                  <c:v>36</c:v>
                </c:pt>
                <c:pt idx="2335">
                  <c:v>36</c:v>
                </c:pt>
                <c:pt idx="2336">
                  <c:v>36</c:v>
                </c:pt>
                <c:pt idx="2337">
                  <c:v>32</c:v>
                </c:pt>
                <c:pt idx="2338">
                  <c:v>32</c:v>
                </c:pt>
                <c:pt idx="2339">
                  <c:v>32</c:v>
                </c:pt>
                <c:pt idx="2340">
                  <c:v>32</c:v>
                </c:pt>
                <c:pt idx="2341">
                  <c:v>36</c:v>
                </c:pt>
                <c:pt idx="2342">
                  <c:v>36</c:v>
                </c:pt>
                <c:pt idx="2343">
                  <c:v>36</c:v>
                </c:pt>
                <c:pt idx="2344">
                  <c:v>36</c:v>
                </c:pt>
                <c:pt idx="2345">
                  <c:v>36</c:v>
                </c:pt>
                <c:pt idx="2346">
                  <c:v>36</c:v>
                </c:pt>
                <c:pt idx="2347">
                  <c:v>36</c:v>
                </c:pt>
                <c:pt idx="2348">
                  <c:v>36</c:v>
                </c:pt>
                <c:pt idx="2349">
                  <c:v>36</c:v>
                </c:pt>
                <c:pt idx="2350">
                  <c:v>36</c:v>
                </c:pt>
                <c:pt idx="2351">
                  <c:v>36</c:v>
                </c:pt>
                <c:pt idx="2352">
                  <c:v>36</c:v>
                </c:pt>
                <c:pt idx="2353">
                  <c:v>36</c:v>
                </c:pt>
                <c:pt idx="2354">
                  <c:v>36</c:v>
                </c:pt>
                <c:pt idx="2355">
                  <c:v>40</c:v>
                </c:pt>
                <c:pt idx="2356">
                  <c:v>40</c:v>
                </c:pt>
                <c:pt idx="2357">
                  <c:v>40</c:v>
                </c:pt>
                <c:pt idx="2358">
                  <c:v>40</c:v>
                </c:pt>
                <c:pt idx="2359">
                  <c:v>40</c:v>
                </c:pt>
                <c:pt idx="2360">
                  <c:v>36</c:v>
                </c:pt>
                <c:pt idx="2361">
                  <c:v>36</c:v>
                </c:pt>
                <c:pt idx="2362">
                  <c:v>36</c:v>
                </c:pt>
                <c:pt idx="2363">
                  <c:v>36</c:v>
                </c:pt>
                <c:pt idx="2364">
                  <c:v>36</c:v>
                </c:pt>
                <c:pt idx="2365">
                  <c:v>36</c:v>
                </c:pt>
                <c:pt idx="2366">
                  <c:v>36</c:v>
                </c:pt>
                <c:pt idx="2367">
                  <c:v>36</c:v>
                </c:pt>
                <c:pt idx="2368">
                  <c:v>36</c:v>
                </c:pt>
                <c:pt idx="2369">
                  <c:v>36</c:v>
                </c:pt>
                <c:pt idx="2370">
                  <c:v>36</c:v>
                </c:pt>
                <c:pt idx="2371">
                  <c:v>36</c:v>
                </c:pt>
                <c:pt idx="2372">
                  <c:v>36</c:v>
                </c:pt>
                <c:pt idx="2373">
                  <c:v>36</c:v>
                </c:pt>
                <c:pt idx="2374">
                  <c:v>36</c:v>
                </c:pt>
                <c:pt idx="2375">
                  <c:v>36</c:v>
                </c:pt>
                <c:pt idx="2376">
                  <c:v>36</c:v>
                </c:pt>
                <c:pt idx="2377">
                  <c:v>36</c:v>
                </c:pt>
                <c:pt idx="2378">
                  <c:v>36</c:v>
                </c:pt>
                <c:pt idx="2379">
                  <c:v>36</c:v>
                </c:pt>
                <c:pt idx="2380">
                  <c:v>36</c:v>
                </c:pt>
                <c:pt idx="2381">
                  <c:v>36</c:v>
                </c:pt>
                <c:pt idx="2382">
                  <c:v>40</c:v>
                </c:pt>
                <c:pt idx="2383">
                  <c:v>40</c:v>
                </c:pt>
                <c:pt idx="2384">
                  <c:v>40</c:v>
                </c:pt>
                <c:pt idx="2385">
                  <c:v>40</c:v>
                </c:pt>
                <c:pt idx="2386">
                  <c:v>40</c:v>
                </c:pt>
                <c:pt idx="2387">
                  <c:v>44</c:v>
                </c:pt>
                <c:pt idx="2388">
                  <c:v>44</c:v>
                </c:pt>
                <c:pt idx="2389">
                  <c:v>44</c:v>
                </c:pt>
                <c:pt idx="2390">
                  <c:v>44</c:v>
                </c:pt>
                <c:pt idx="2391">
                  <c:v>44</c:v>
                </c:pt>
                <c:pt idx="2392">
                  <c:v>44</c:v>
                </c:pt>
                <c:pt idx="2393">
                  <c:v>44</c:v>
                </c:pt>
                <c:pt idx="2394">
                  <c:v>48</c:v>
                </c:pt>
                <c:pt idx="2395">
                  <c:v>48</c:v>
                </c:pt>
                <c:pt idx="2396">
                  <c:v>48</c:v>
                </c:pt>
                <c:pt idx="2397">
                  <c:v>48</c:v>
                </c:pt>
                <c:pt idx="2398">
                  <c:v>44</c:v>
                </c:pt>
                <c:pt idx="2399">
                  <c:v>44</c:v>
                </c:pt>
                <c:pt idx="2400">
                  <c:v>44</c:v>
                </c:pt>
                <c:pt idx="2401">
                  <c:v>44</c:v>
                </c:pt>
                <c:pt idx="2402">
                  <c:v>44</c:v>
                </c:pt>
                <c:pt idx="2403">
                  <c:v>44</c:v>
                </c:pt>
                <c:pt idx="2404">
                  <c:v>44</c:v>
                </c:pt>
                <c:pt idx="2405">
                  <c:v>44</c:v>
                </c:pt>
                <c:pt idx="2406">
                  <c:v>44</c:v>
                </c:pt>
                <c:pt idx="2407">
                  <c:v>44</c:v>
                </c:pt>
                <c:pt idx="2408">
                  <c:v>44</c:v>
                </c:pt>
                <c:pt idx="2409">
                  <c:v>44</c:v>
                </c:pt>
                <c:pt idx="2410">
                  <c:v>44</c:v>
                </c:pt>
                <c:pt idx="2411">
                  <c:v>44</c:v>
                </c:pt>
                <c:pt idx="2412">
                  <c:v>40</c:v>
                </c:pt>
                <c:pt idx="2413">
                  <c:v>40</c:v>
                </c:pt>
                <c:pt idx="2414">
                  <c:v>40</c:v>
                </c:pt>
                <c:pt idx="2415">
                  <c:v>40</c:v>
                </c:pt>
                <c:pt idx="2416">
                  <c:v>44</c:v>
                </c:pt>
                <c:pt idx="2417">
                  <c:v>44</c:v>
                </c:pt>
                <c:pt idx="2418">
                  <c:v>44</c:v>
                </c:pt>
                <c:pt idx="2419">
                  <c:v>44</c:v>
                </c:pt>
                <c:pt idx="2420">
                  <c:v>44</c:v>
                </c:pt>
                <c:pt idx="2421">
                  <c:v>44</c:v>
                </c:pt>
                <c:pt idx="2422">
                  <c:v>44</c:v>
                </c:pt>
                <c:pt idx="2423">
                  <c:v>44</c:v>
                </c:pt>
                <c:pt idx="2424">
                  <c:v>44</c:v>
                </c:pt>
                <c:pt idx="2425">
                  <c:v>44</c:v>
                </c:pt>
                <c:pt idx="2426">
                  <c:v>44</c:v>
                </c:pt>
                <c:pt idx="2427">
                  <c:v>44</c:v>
                </c:pt>
                <c:pt idx="2428">
                  <c:v>44</c:v>
                </c:pt>
                <c:pt idx="2429">
                  <c:v>44</c:v>
                </c:pt>
                <c:pt idx="2430">
                  <c:v>44</c:v>
                </c:pt>
                <c:pt idx="2431">
                  <c:v>48</c:v>
                </c:pt>
                <c:pt idx="2432">
                  <c:v>48</c:v>
                </c:pt>
                <c:pt idx="2433">
                  <c:v>48</c:v>
                </c:pt>
                <c:pt idx="2434">
                  <c:v>48</c:v>
                </c:pt>
                <c:pt idx="2435">
                  <c:v>48</c:v>
                </c:pt>
                <c:pt idx="2436">
                  <c:v>48</c:v>
                </c:pt>
                <c:pt idx="2437">
                  <c:v>48</c:v>
                </c:pt>
                <c:pt idx="2438">
                  <c:v>48</c:v>
                </c:pt>
                <c:pt idx="2439">
                  <c:v>48</c:v>
                </c:pt>
                <c:pt idx="2440">
                  <c:v>48</c:v>
                </c:pt>
                <c:pt idx="2441">
                  <c:v>48</c:v>
                </c:pt>
                <c:pt idx="2442">
                  <c:v>48</c:v>
                </c:pt>
                <c:pt idx="2443">
                  <c:v>48</c:v>
                </c:pt>
                <c:pt idx="2444">
                  <c:v>48</c:v>
                </c:pt>
                <c:pt idx="2445">
                  <c:v>48</c:v>
                </c:pt>
                <c:pt idx="2446">
                  <c:v>48</c:v>
                </c:pt>
                <c:pt idx="2447">
                  <c:v>48</c:v>
                </c:pt>
                <c:pt idx="2448">
                  <c:v>48</c:v>
                </c:pt>
                <c:pt idx="2449">
                  <c:v>48</c:v>
                </c:pt>
                <c:pt idx="2450">
                  <c:v>48</c:v>
                </c:pt>
                <c:pt idx="2451">
                  <c:v>48</c:v>
                </c:pt>
                <c:pt idx="2452">
                  <c:v>48</c:v>
                </c:pt>
                <c:pt idx="2453">
                  <c:v>48</c:v>
                </c:pt>
                <c:pt idx="2454">
                  <c:v>48</c:v>
                </c:pt>
                <c:pt idx="2455">
                  <c:v>52</c:v>
                </c:pt>
                <c:pt idx="2456">
                  <c:v>52</c:v>
                </c:pt>
                <c:pt idx="2457">
                  <c:v>52</c:v>
                </c:pt>
                <c:pt idx="2458">
                  <c:v>52</c:v>
                </c:pt>
                <c:pt idx="2459">
                  <c:v>52</c:v>
                </c:pt>
                <c:pt idx="2460">
                  <c:v>48</c:v>
                </c:pt>
                <c:pt idx="2461">
                  <c:v>48</c:v>
                </c:pt>
                <c:pt idx="2462">
                  <c:v>48</c:v>
                </c:pt>
                <c:pt idx="2463">
                  <c:v>48</c:v>
                </c:pt>
                <c:pt idx="2464">
                  <c:v>48</c:v>
                </c:pt>
                <c:pt idx="2465">
                  <c:v>48</c:v>
                </c:pt>
                <c:pt idx="2466">
                  <c:v>48</c:v>
                </c:pt>
                <c:pt idx="2467">
                  <c:v>48</c:v>
                </c:pt>
                <c:pt idx="2468">
                  <c:v>48</c:v>
                </c:pt>
                <c:pt idx="2469">
                  <c:v>48</c:v>
                </c:pt>
                <c:pt idx="2470">
                  <c:v>48</c:v>
                </c:pt>
                <c:pt idx="2471">
                  <c:v>48</c:v>
                </c:pt>
                <c:pt idx="2472">
                  <c:v>44</c:v>
                </c:pt>
                <c:pt idx="2473">
                  <c:v>44</c:v>
                </c:pt>
                <c:pt idx="2474">
                  <c:v>44</c:v>
                </c:pt>
                <c:pt idx="2475">
                  <c:v>44</c:v>
                </c:pt>
                <c:pt idx="2476">
                  <c:v>44</c:v>
                </c:pt>
                <c:pt idx="2477">
                  <c:v>44</c:v>
                </c:pt>
                <c:pt idx="2478">
                  <c:v>44</c:v>
                </c:pt>
                <c:pt idx="2479">
                  <c:v>44</c:v>
                </c:pt>
                <c:pt idx="2480">
                  <c:v>48</c:v>
                </c:pt>
                <c:pt idx="2481">
                  <c:v>48</c:v>
                </c:pt>
                <c:pt idx="2482">
                  <c:v>48</c:v>
                </c:pt>
                <c:pt idx="2483">
                  <c:v>48</c:v>
                </c:pt>
                <c:pt idx="2484">
                  <c:v>48</c:v>
                </c:pt>
                <c:pt idx="2485">
                  <c:v>48</c:v>
                </c:pt>
                <c:pt idx="2486">
                  <c:v>48</c:v>
                </c:pt>
                <c:pt idx="2487">
                  <c:v>48</c:v>
                </c:pt>
                <c:pt idx="2488">
                  <c:v>52</c:v>
                </c:pt>
                <c:pt idx="2489">
                  <c:v>52</c:v>
                </c:pt>
                <c:pt idx="2490">
                  <c:v>52</c:v>
                </c:pt>
                <c:pt idx="2491">
                  <c:v>52</c:v>
                </c:pt>
                <c:pt idx="2492">
                  <c:v>52</c:v>
                </c:pt>
                <c:pt idx="2493">
                  <c:v>52</c:v>
                </c:pt>
                <c:pt idx="2494">
                  <c:v>56</c:v>
                </c:pt>
                <c:pt idx="2495">
                  <c:v>56</c:v>
                </c:pt>
                <c:pt idx="2496">
                  <c:v>56</c:v>
                </c:pt>
                <c:pt idx="2497">
                  <c:v>56</c:v>
                </c:pt>
                <c:pt idx="2498">
                  <c:v>52</c:v>
                </c:pt>
                <c:pt idx="2499">
                  <c:v>52</c:v>
                </c:pt>
              </c:numCache>
            </c:numRef>
          </c:yVal>
        </c:ser>
        <c:ser>
          <c:idx val="2"/>
          <c:order val="1"/>
          <c:tx>
            <c:v>4.59V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100.44000000000015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101.44000000000015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102.44000000000015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103.44000000000017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104.44000000000015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105.44000000000015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106.44000000000017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107.44000000000015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108.44000000000015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109.44000000000017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110.44000000000015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111.44000000000015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112.44000000000017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113.44000000000015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114.44000000000015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115.44000000000015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116.44000000000015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117.44000000000015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118.44000000000015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119.44000000000014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120.44000000000017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121.44000000000017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122.44000000000015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123.44000000000015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124.44000000000015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125.44000000000014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126.44000000000017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127.44000000000017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128.32000000000031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128.88000000000031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129.32000000000031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129.88000000000031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130.32000000000031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130.88000000000031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131.32000000000031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131.88000000000031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132.32000000000033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132.88000000000031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133.32000000000031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133.88000000000031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134.32000000000031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134.88000000000031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135.32000000000031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135.88000000000031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136.32000000000031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136.88000000000031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137.32000000000031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137.88000000000031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138.32000000000033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138.88000000000034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139.32000000000031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139.88000000000031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140.32000000000031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140.88000000000031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141.32000000000031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141.88000000000031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142.32000000000031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142.88000000000031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143.32000000000031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143.88000000000031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144.32000000000033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144.88000000000034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145.32000000000031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145.88000000000031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146.32000000000031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146.88000000000031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147.32000000000031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147.88000000000031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148.32000000000031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148.88000000000031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149.32000000000031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149.88000000000031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150.32000000000033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150.88000000000034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151.32000000000033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151.88000000000031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152.32000000000031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152.88000000000031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153.32000000000031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153.88000000000031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154.32000000000031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154.88000000000031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155.32000000000031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155.88000000000031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156.32000000000033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156.88000000000034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157.32000000000033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157.88000000000031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158.32000000000031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158.88000000000031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159.32000000000031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159.88000000000031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160.32000000000031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160.88000000000031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161.32000000000031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161.88000000000031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162.32000000000031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162.88000000000031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163.32000000000033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163.88000000000031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164.32000000000031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164.88000000000031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165.32000000000031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165.88000000000031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166.32000000000031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166.88000000000031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167.32000000000031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167.88000000000031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168.32000000000031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168.88000000000031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169.32000000000033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169.88000000000034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170.32000000000031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170.88000000000031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171.32000000000031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171.88000000000031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172.32000000000031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172.88000000000031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173.32000000000031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173.88000000000031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174.32000000000031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174.88000000000031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175.32000000000033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175.88000000000034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176.32000000000031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176.88000000000031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177.32000000000031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177.88000000000031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178.32000000000031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178.88000000000031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179.32000000000031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179.88000000000031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180.32000000000031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180.88000000000031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181.32000000000033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181.88000000000034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182.32000000000031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182.88000000000031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183.32000000000031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183.88000000000031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184.32000000000031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Sheet1!$H$1:$H$2500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16</c:v>
                </c:pt>
                <c:pt idx="57">
                  <c:v>16</c:v>
                </c:pt>
                <c:pt idx="58">
                  <c:v>16</c:v>
                </c:pt>
                <c:pt idx="59">
                  <c:v>16</c:v>
                </c:pt>
                <c:pt idx="60">
                  <c:v>16</c:v>
                </c:pt>
                <c:pt idx="61">
                  <c:v>16</c:v>
                </c:pt>
                <c:pt idx="62">
                  <c:v>16</c:v>
                </c:pt>
                <c:pt idx="63">
                  <c:v>16</c:v>
                </c:pt>
                <c:pt idx="64">
                  <c:v>16</c:v>
                </c:pt>
                <c:pt idx="65">
                  <c:v>16</c:v>
                </c:pt>
                <c:pt idx="66">
                  <c:v>16</c:v>
                </c:pt>
                <c:pt idx="67">
                  <c:v>16</c:v>
                </c:pt>
                <c:pt idx="68">
                  <c:v>16</c:v>
                </c:pt>
                <c:pt idx="69">
                  <c:v>16</c:v>
                </c:pt>
                <c:pt idx="70">
                  <c:v>16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8</c:v>
                </c:pt>
                <c:pt idx="169">
                  <c:v>8</c:v>
                </c:pt>
                <c:pt idx="170">
                  <c:v>8</c:v>
                </c:pt>
                <c:pt idx="171">
                  <c:v>8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16</c:v>
                </c:pt>
                <c:pt idx="179">
                  <c:v>16</c:v>
                </c:pt>
                <c:pt idx="180">
                  <c:v>16</c:v>
                </c:pt>
                <c:pt idx="181">
                  <c:v>16</c:v>
                </c:pt>
                <c:pt idx="182">
                  <c:v>16</c:v>
                </c:pt>
                <c:pt idx="183">
                  <c:v>16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16</c:v>
                </c:pt>
                <c:pt idx="206">
                  <c:v>16</c:v>
                </c:pt>
                <c:pt idx="207">
                  <c:v>16</c:v>
                </c:pt>
                <c:pt idx="208">
                  <c:v>16</c:v>
                </c:pt>
                <c:pt idx="209">
                  <c:v>16</c:v>
                </c:pt>
                <c:pt idx="210">
                  <c:v>16</c:v>
                </c:pt>
                <c:pt idx="211">
                  <c:v>16</c:v>
                </c:pt>
                <c:pt idx="212">
                  <c:v>16</c:v>
                </c:pt>
                <c:pt idx="213">
                  <c:v>16</c:v>
                </c:pt>
                <c:pt idx="214">
                  <c:v>16</c:v>
                </c:pt>
                <c:pt idx="215">
                  <c:v>16</c:v>
                </c:pt>
                <c:pt idx="216">
                  <c:v>24</c:v>
                </c:pt>
                <c:pt idx="217">
                  <c:v>24</c:v>
                </c:pt>
                <c:pt idx="218">
                  <c:v>24</c:v>
                </c:pt>
                <c:pt idx="219">
                  <c:v>24</c:v>
                </c:pt>
                <c:pt idx="220">
                  <c:v>24</c:v>
                </c:pt>
                <c:pt idx="221">
                  <c:v>16</c:v>
                </c:pt>
                <c:pt idx="222">
                  <c:v>16</c:v>
                </c:pt>
                <c:pt idx="223">
                  <c:v>16</c:v>
                </c:pt>
                <c:pt idx="224">
                  <c:v>16</c:v>
                </c:pt>
                <c:pt idx="225">
                  <c:v>16</c:v>
                </c:pt>
                <c:pt idx="226">
                  <c:v>16</c:v>
                </c:pt>
                <c:pt idx="227">
                  <c:v>16</c:v>
                </c:pt>
                <c:pt idx="228">
                  <c:v>16</c:v>
                </c:pt>
                <c:pt idx="229">
                  <c:v>16</c:v>
                </c:pt>
                <c:pt idx="230">
                  <c:v>16</c:v>
                </c:pt>
                <c:pt idx="231">
                  <c:v>16</c:v>
                </c:pt>
                <c:pt idx="232">
                  <c:v>16</c:v>
                </c:pt>
                <c:pt idx="233">
                  <c:v>16</c:v>
                </c:pt>
                <c:pt idx="234">
                  <c:v>16</c:v>
                </c:pt>
                <c:pt idx="235">
                  <c:v>16</c:v>
                </c:pt>
                <c:pt idx="236">
                  <c:v>16</c:v>
                </c:pt>
                <c:pt idx="237">
                  <c:v>16</c:v>
                </c:pt>
                <c:pt idx="238">
                  <c:v>16</c:v>
                </c:pt>
                <c:pt idx="239">
                  <c:v>16</c:v>
                </c:pt>
                <c:pt idx="240">
                  <c:v>16</c:v>
                </c:pt>
                <c:pt idx="241">
                  <c:v>16</c:v>
                </c:pt>
                <c:pt idx="242">
                  <c:v>16</c:v>
                </c:pt>
                <c:pt idx="243">
                  <c:v>16</c:v>
                </c:pt>
                <c:pt idx="244">
                  <c:v>16</c:v>
                </c:pt>
                <c:pt idx="245">
                  <c:v>16</c:v>
                </c:pt>
                <c:pt idx="246">
                  <c:v>16</c:v>
                </c:pt>
                <c:pt idx="247">
                  <c:v>16</c:v>
                </c:pt>
                <c:pt idx="248">
                  <c:v>16</c:v>
                </c:pt>
                <c:pt idx="249">
                  <c:v>16</c:v>
                </c:pt>
                <c:pt idx="250">
                  <c:v>16</c:v>
                </c:pt>
                <c:pt idx="251">
                  <c:v>16</c:v>
                </c:pt>
                <c:pt idx="252">
                  <c:v>16</c:v>
                </c:pt>
                <c:pt idx="253">
                  <c:v>16</c:v>
                </c:pt>
                <c:pt idx="254">
                  <c:v>16</c:v>
                </c:pt>
                <c:pt idx="255">
                  <c:v>16</c:v>
                </c:pt>
                <c:pt idx="256">
                  <c:v>16</c:v>
                </c:pt>
                <c:pt idx="257">
                  <c:v>16</c:v>
                </c:pt>
                <c:pt idx="258">
                  <c:v>16</c:v>
                </c:pt>
                <c:pt idx="259">
                  <c:v>16</c:v>
                </c:pt>
                <c:pt idx="260">
                  <c:v>16</c:v>
                </c:pt>
                <c:pt idx="261">
                  <c:v>16</c:v>
                </c:pt>
                <c:pt idx="262">
                  <c:v>16</c:v>
                </c:pt>
                <c:pt idx="263">
                  <c:v>16</c:v>
                </c:pt>
                <c:pt idx="264">
                  <c:v>16</c:v>
                </c:pt>
                <c:pt idx="265">
                  <c:v>16</c:v>
                </c:pt>
                <c:pt idx="266">
                  <c:v>16</c:v>
                </c:pt>
                <c:pt idx="267">
                  <c:v>16</c:v>
                </c:pt>
                <c:pt idx="268">
                  <c:v>16</c:v>
                </c:pt>
                <c:pt idx="269">
                  <c:v>16</c:v>
                </c:pt>
                <c:pt idx="270">
                  <c:v>16</c:v>
                </c:pt>
                <c:pt idx="271">
                  <c:v>16</c:v>
                </c:pt>
                <c:pt idx="272">
                  <c:v>16</c:v>
                </c:pt>
                <c:pt idx="273">
                  <c:v>8</c:v>
                </c:pt>
                <c:pt idx="274">
                  <c:v>8</c:v>
                </c:pt>
                <c:pt idx="275">
                  <c:v>8</c:v>
                </c:pt>
                <c:pt idx="276">
                  <c:v>8</c:v>
                </c:pt>
                <c:pt idx="277">
                  <c:v>8</c:v>
                </c:pt>
                <c:pt idx="278">
                  <c:v>8</c:v>
                </c:pt>
                <c:pt idx="279">
                  <c:v>8</c:v>
                </c:pt>
                <c:pt idx="280">
                  <c:v>8</c:v>
                </c:pt>
                <c:pt idx="281">
                  <c:v>8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-8</c:v>
                </c:pt>
                <c:pt idx="288">
                  <c:v>-8</c:v>
                </c:pt>
                <c:pt idx="289">
                  <c:v>-8</c:v>
                </c:pt>
                <c:pt idx="290">
                  <c:v>-8</c:v>
                </c:pt>
                <c:pt idx="291">
                  <c:v>-16</c:v>
                </c:pt>
                <c:pt idx="292">
                  <c:v>-16</c:v>
                </c:pt>
                <c:pt idx="293">
                  <c:v>-16</c:v>
                </c:pt>
                <c:pt idx="294">
                  <c:v>-24</c:v>
                </c:pt>
                <c:pt idx="295">
                  <c:v>-24</c:v>
                </c:pt>
                <c:pt idx="296">
                  <c:v>-24</c:v>
                </c:pt>
                <c:pt idx="297">
                  <c:v>-24</c:v>
                </c:pt>
                <c:pt idx="298">
                  <c:v>-32</c:v>
                </c:pt>
                <c:pt idx="299">
                  <c:v>-32</c:v>
                </c:pt>
                <c:pt idx="300">
                  <c:v>-40</c:v>
                </c:pt>
                <c:pt idx="301">
                  <c:v>-40</c:v>
                </c:pt>
                <c:pt idx="302">
                  <c:v>-40</c:v>
                </c:pt>
                <c:pt idx="303">
                  <c:v>-48</c:v>
                </c:pt>
                <c:pt idx="304">
                  <c:v>-48</c:v>
                </c:pt>
                <c:pt idx="305">
                  <c:v>-56</c:v>
                </c:pt>
                <c:pt idx="306">
                  <c:v>-56</c:v>
                </c:pt>
                <c:pt idx="307">
                  <c:v>-64</c:v>
                </c:pt>
                <c:pt idx="308">
                  <c:v>-64</c:v>
                </c:pt>
                <c:pt idx="309">
                  <c:v>-72</c:v>
                </c:pt>
                <c:pt idx="310">
                  <c:v>-80</c:v>
                </c:pt>
                <c:pt idx="311">
                  <c:v>-80</c:v>
                </c:pt>
                <c:pt idx="312">
                  <c:v>-88</c:v>
                </c:pt>
                <c:pt idx="313">
                  <c:v>-96</c:v>
                </c:pt>
                <c:pt idx="314">
                  <c:v>-104</c:v>
                </c:pt>
                <c:pt idx="315">
                  <c:v>-104</c:v>
                </c:pt>
                <c:pt idx="316">
                  <c:v>-112</c:v>
                </c:pt>
                <c:pt idx="317">
                  <c:v>-120</c:v>
                </c:pt>
                <c:pt idx="318">
                  <c:v>-128</c:v>
                </c:pt>
                <c:pt idx="319">
                  <c:v>-136</c:v>
                </c:pt>
                <c:pt idx="320">
                  <c:v>-144</c:v>
                </c:pt>
                <c:pt idx="321">
                  <c:v>-152</c:v>
                </c:pt>
                <c:pt idx="322">
                  <c:v>-160</c:v>
                </c:pt>
                <c:pt idx="323">
                  <c:v>-168</c:v>
                </c:pt>
                <c:pt idx="324">
                  <c:v>-176</c:v>
                </c:pt>
                <c:pt idx="325">
                  <c:v>-184</c:v>
                </c:pt>
                <c:pt idx="326">
                  <c:v>-192</c:v>
                </c:pt>
                <c:pt idx="327">
                  <c:v>-208</c:v>
                </c:pt>
                <c:pt idx="328">
                  <c:v>-216</c:v>
                </c:pt>
                <c:pt idx="329">
                  <c:v>-224</c:v>
                </c:pt>
                <c:pt idx="330">
                  <c:v>-232</c:v>
                </c:pt>
                <c:pt idx="331">
                  <c:v>-240</c:v>
                </c:pt>
                <c:pt idx="332">
                  <c:v>-256</c:v>
                </c:pt>
                <c:pt idx="333">
                  <c:v>-264</c:v>
                </c:pt>
                <c:pt idx="334">
                  <c:v>-272</c:v>
                </c:pt>
                <c:pt idx="335">
                  <c:v>-280</c:v>
                </c:pt>
                <c:pt idx="336">
                  <c:v>-288</c:v>
                </c:pt>
                <c:pt idx="337">
                  <c:v>-304</c:v>
                </c:pt>
                <c:pt idx="338">
                  <c:v>-312</c:v>
                </c:pt>
                <c:pt idx="339">
                  <c:v>-320</c:v>
                </c:pt>
                <c:pt idx="340">
                  <c:v>-328</c:v>
                </c:pt>
                <c:pt idx="341">
                  <c:v>-336</c:v>
                </c:pt>
                <c:pt idx="342">
                  <c:v>-352</c:v>
                </c:pt>
                <c:pt idx="343">
                  <c:v>-360</c:v>
                </c:pt>
                <c:pt idx="344">
                  <c:v>-368</c:v>
                </c:pt>
                <c:pt idx="345">
                  <c:v>-376</c:v>
                </c:pt>
                <c:pt idx="346">
                  <c:v>-384</c:v>
                </c:pt>
                <c:pt idx="347">
                  <c:v>-400</c:v>
                </c:pt>
                <c:pt idx="348">
                  <c:v>-408</c:v>
                </c:pt>
                <c:pt idx="349">
                  <c:v>-416</c:v>
                </c:pt>
                <c:pt idx="350">
                  <c:v>-424</c:v>
                </c:pt>
                <c:pt idx="351">
                  <c:v>-432</c:v>
                </c:pt>
                <c:pt idx="352">
                  <c:v>-448</c:v>
                </c:pt>
                <c:pt idx="353">
                  <c:v>-456</c:v>
                </c:pt>
                <c:pt idx="354">
                  <c:v>-464</c:v>
                </c:pt>
                <c:pt idx="355">
                  <c:v>-472</c:v>
                </c:pt>
                <c:pt idx="356">
                  <c:v>-480</c:v>
                </c:pt>
                <c:pt idx="357">
                  <c:v>-496</c:v>
                </c:pt>
                <c:pt idx="358">
                  <c:v>-504</c:v>
                </c:pt>
                <c:pt idx="359">
                  <c:v>-512</c:v>
                </c:pt>
                <c:pt idx="360">
                  <c:v>-520</c:v>
                </c:pt>
                <c:pt idx="361">
                  <c:v>-528</c:v>
                </c:pt>
                <c:pt idx="362">
                  <c:v>-536</c:v>
                </c:pt>
                <c:pt idx="363">
                  <c:v>-544</c:v>
                </c:pt>
                <c:pt idx="364">
                  <c:v>-560</c:v>
                </c:pt>
                <c:pt idx="365">
                  <c:v>-568</c:v>
                </c:pt>
                <c:pt idx="366">
                  <c:v>-576</c:v>
                </c:pt>
                <c:pt idx="367">
                  <c:v>-584</c:v>
                </c:pt>
                <c:pt idx="368">
                  <c:v>-592</c:v>
                </c:pt>
                <c:pt idx="369">
                  <c:v>-600</c:v>
                </c:pt>
                <c:pt idx="370">
                  <c:v>-608</c:v>
                </c:pt>
                <c:pt idx="371">
                  <c:v>-616</c:v>
                </c:pt>
                <c:pt idx="372">
                  <c:v>-624</c:v>
                </c:pt>
                <c:pt idx="373">
                  <c:v>-632</c:v>
                </c:pt>
                <c:pt idx="374">
                  <c:v>-640</c:v>
                </c:pt>
                <c:pt idx="375">
                  <c:v>-648</c:v>
                </c:pt>
                <c:pt idx="376">
                  <c:v>-648</c:v>
                </c:pt>
                <c:pt idx="377">
                  <c:v>-656</c:v>
                </c:pt>
                <c:pt idx="378">
                  <c:v>-664</c:v>
                </c:pt>
                <c:pt idx="379">
                  <c:v>-672</c:v>
                </c:pt>
                <c:pt idx="380">
                  <c:v>-680</c:v>
                </c:pt>
                <c:pt idx="381">
                  <c:v>-680</c:v>
                </c:pt>
                <c:pt idx="382">
                  <c:v>-688</c:v>
                </c:pt>
                <c:pt idx="383">
                  <c:v>-696</c:v>
                </c:pt>
                <c:pt idx="384">
                  <c:v>-696</c:v>
                </c:pt>
                <c:pt idx="385">
                  <c:v>-704</c:v>
                </c:pt>
                <c:pt idx="386">
                  <c:v>-712</c:v>
                </c:pt>
                <c:pt idx="387">
                  <c:v>-712</c:v>
                </c:pt>
                <c:pt idx="388">
                  <c:v>-720</c:v>
                </c:pt>
                <c:pt idx="389">
                  <c:v>-720</c:v>
                </c:pt>
                <c:pt idx="390">
                  <c:v>-728</c:v>
                </c:pt>
                <c:pt idx="391">
                  <c:v>-728</c:v>
                </c:pt>
                <c:pt idx="392">
                  <c:v>-736</c:v>
                </c:pt>
                <c:pt idx="393">
                  <c:v>-736</c:v>
                </c:pt>
                <c:pt idx="394">
                  <c:v>-744</c:v>
                </c:pt>
                <c:pt idx="395">
                  <c:v>-744</c:v>
                </c:pt>
                <c:pt idx="396">
                  <c:v>-752</c:v>
                </c:pt>
                <c:pt idx="397">
                  <c:v>-752</c:v>
                </c:pt>
                <c:pt idx="398">
                  <c:v>-752</c:v>
                </c:pt>
                <c:pt idx="399">
                  <c:v>-760</c:v>
                </c:pt>
                <c:pt idx="400">
                  <c:v>-760</c:v>
                </c:pt>
                <c:pt idx="401">
                  <c:v>-768</c:v>
                </c:pt>
                <c:pt idx="402">
                  <c:v>-768</c:v>
                </c:pt>
                <c:pt idx="403">
                  <c:v>-768</c:v>
                </c:pt>
                <c:pt idx="404">
                  <c:v>-776</c:v>
                </c:pt>
                <c:pt idx="405">
                  <c:v>-776</c:v>
                </c:pt>
                <c:pt idx="406">
                  <c:v>-776</c:v>
                </c:pt>
                <c:pt idx="407">
                  <c:v>-784</c:v>
                </c:pt>
                <c:pt idx="408">
                  <c:v>-784</c:v>
                </c:pt>
                <c:pt idx="409">
                  <c:v>-784</c:v>
                </c:pt>
                <c:pt idx="410">
                  <c:v>-792</c:v>
                </c:pt>
                <c:pt idx="411">
                  <c:v>-792</c:v>
                </c:pt>
                <c:pt idx="412">
                  <c:v>-792</c:v>
                </c:pt>
                <c:pt idx="413">
                  <c:v>-792</c:v>
                </c:pt>
                <c:pt idx="414">
                  <c:v>-792</c:v>
                </c:pt>
                <c:pt idx="415">
                  <c:v>-800</c:v>
                </c:pt>
                <c:pt idx="416">
                  <c:v>-800</c:v>
                </c:pt>
                <c:pt idx="417">
                  <c:v>-800</c:v>
                </c:pt>
                <c:pt idx="418">
                  <c:v>-800</c:v>
                </c:pt>
                <c:pt idx="419">
                  <c:v>-800</c:v>
                </c:pt>
                <c:pt idx="420">
                  <c:v>-808</c:v>
                </c:pt>
                <c:pt idx="421">
                  <c:v>-808</c:v>
                </c:pt>
                <c:pt idx="422">
                  <c:v>-808</c:v>
                </c:pt>
                <c:pt idx="423">
                  <c:v>-808</c:v>
                </c:pt>
                <c:pt idx="424">
                  <c:v>-808</c:v>
                </c:pt>
                <c:pt idx="425">
                  <c:v>-808</c:v>
                </c:pt>
                <c:pt idx="426">
                  <c:v>-816</c:v>
                </c:pt>
                <c:pt idx="427">
                  <c:v>-816</c:v>
                </c:pt>
                <c:pt idx="428">
                  <c:v>-816</c:v>
                </c:pt>
                <c:pt idx="429">
                  <c:v>-816</c:v>
                </c:pt>
                <c:pt idx="430">
                  <c:v>-816</c:v>
                </c:pt>
                <c:pt idx="431">
                  <c:v>-816</c:v>
                </c:pt>
                <c:pt idx="432">
                  <c:v>-824</c:v>
                </c:pt>
                <c:pt idx="433">
                  <c:v>-824</c:v>
                </c:pt>
                <c:pt idx="434">
                  <c:v>-824</c:v>
                </c:pt>
                <c:pt idx="435">
                  <c:v>-824</c:v>
                </c:pt>
                <c:pt idx="436">
                  <c:v>-824</c:v>
                </c:pt>
                <c:pt idx="437">
                  <c:v>-824</c:v>
                </c:pt>
                <c:pt idx="438">
                  <c:v>-824</c:v>
                </c:pt>
                <c:pt idx="439">
                  <c:v>-832</c:v>
                </c:pt>
                <c:pt idx="440">
                  <c:v>-832</c:v>
                </c:pt>
                <c:pt idx="441">
                  <c:v>-832</c:v>
                </c:pt>
                <c:pt idx="442">
                  <c:v>-832</c:v>
                </c:pt>
                <c:pt idx="443">
                  <c:v>-832</c:v>
                </c:pt>
                <c:pt idx="444">
                  <c:v>-840</c:v>
                </c:pt>
                <c:pt idx="445">
                  <c:v>-840</c:v>
                </c:pt>
                <c:pt idx="446">
                  <c:v>-840</c:v>
                </c:pt>
                <c:pt idx="447">
                  <c:v>-840</c:v>
                </c:pt>
                <c:pt idx="448">
                  <c:v>-848</c:v>
                </c:pt>
                <c:pt idx="449">
                  <c:v>-848</c:v>
                </c:pt>
                <c:pt idx="450">
                  <c:v>-848</c:v>
                </c:pt>
                <c:pt idx="451">
                  <c:v>-848</c:v>
                </c:pt>
                <c:pt idx="452">
                  <c:v>-856</c:v>
                </c:pt>
                <c:pt idx="453">
                  <c:v>-856</c:v>
                </c:pt>
                <c:pt idx="454">
                  <c:v>-856</c:v>
                </c:pt>
                <c:pt idx="455">
                  <c:v>-856</c:v>
                </c:pt>
                <c:pt idx="456">
                  <c:v>-856</c:v>
                </c:pt>
                <c:pt idx="457">
                  <c:v>-856</c:v>
                </c:pt>
                <c:pt idx="458">
                  <c:v>-856</c:v>
                </c:pt>
                <c:pt idx="459">
                  <c:v>-856</c:v>
                </c:pt>
                <c:pt idx="460">
                  <c:v>-856</c:v>
                </c:pt>
                <c:pt idx="461">
                  <c:v>-856</c:v>
                </c:pt>
                <c:pt idx="462">
                  <c:v>-856</c:v>
                </c:pt>
                <c:pt idx="463">
                  <c:v>-856</c:v>
                </c:pt>
                <c:pt idx="464">
                  <c:v>-856</c:v>
                </c:pt>
                <c:pt idx="465">
                  <c:v>-856</c:v>
                </c:pt>
                <c:pt idx="466">
                  <c:v>-856</c:v>
                </c:pt>
                <c:pt idx="467">
                  <c:v>-856</c:v>
                </c:pt>
                <c:pt idx="468">
                  <c:v>-856</c:v>
                </c:pt>
                <c:pt idx="469">
                  <c:v>-856</c:v>
                </c:pt>
                <c:pt idx="470">
                  <c:v>-864</c:v>
                </c:pt>
                <c:pt idx="471">
                  <c:v>-864</c:v>
                </c:pt>
                <c:pt idx="472">
                  <c:v>-864</c:v>
                </c:pt>
                <c:pt idx="473">
                  <c:v>-864</c:v>
                </c:pt>
                <c:pt idx="474">
                  <c:v>-872</c:v>
                </c:pt>
                <c:pt idx="475">
                  <c:v>-872</c:v>
                </c:pt>
                <c:pt idx="476">
                  <c:v>-872</c:v>
                </c:pt>
                <c:pt idx="477">
                  <c:v>-872</c:v>
                </c:pt>
                <c:pt idx="478">
                  <c:v>-880</c:v>
                </c:pt>
                <c:pt idx="479">
                  <c:v>-880</c:v>
                </c:pt>
                <c:pt idx="480">
                  <c:v>-880</c:v>
                </c:pt>
                <c:pt idx="481">
                  <c:v>-880</c:v>
                </c:pt>
                <c:pt idx="482">
                  <c:v>-880</c:v>
                </c:pt>
                <c:pt idx="483">
                  <c:v>-888</c:v>
                </c:pt>
                <c:pt idx="484">
                  <c:v>-888</c:v>
                </c:pt>
                <c:pt idx="485">
                  <c:v>-888</c:v>
                </c:pt>
                <c:pt idx="486">
                  <c:v>-888</c:v>
                </c:pt>
                <c:pt idx="487">
                  <c:v>-888</c:v>
                </c:pt>
                <c:pt idx="488">
                  <c:v>-888</c:v>
                </c:pt>
                <c:pt idx="489">
                  <c:v>-888</c:v>
                </c:pt>
                <c:pt idx="490">
                  <c:v>-888</c:v>
                </c:pt>
                <c:pt idx="491">
                  <c:v>-880</c:v>
                </c:pt>
                <c:pt idx="492">
                  <c:v>-880</c:v>
                </c:pt>
                <c:pt idx="493">
                  <c:v>-880</c:v>
                </c:pt>
                <c:pt idx="494">
                  <c:v>-880</c:v>
                </c:pt>
                <c:pt idx="495">
                  <c:v>-880</c:v>
                </c:pt>
                <c:pt idx="496">
                  <c:v>-880</c:v>
                </c:pt>
                <c:pt idx="497">
                  <c:v>-880</c:v>
                </c:pt>
                <c:pt idx="498">
                  <c:v>-880</c:v>
                </c:pt>
                <c:pt idx="499">
                  <c:v>-880</c:v>
                </c:pt>
                <c:pt idx="500">
                  <c:v>-880</c:v>
                </c:pt>
                <c:pt idx="501">
                  <c:v>-880</c:v>
                </c:pt>
                <c:pt idx="502">
                  <c:v>-880</c:v>
                </c:pt>
                <c:pt idx="503">
                  <c:v>-880</c:v>
                </c:pt>
                <c:pt idx="504">
                  <c:v>-880</c:v>
                </c:pt>
                <c:pt idx="505">
                  <c:v>-880</c:v>
                </c:pt>
                <c:pt idx="506">
                  <c:v>-880</c:v>
                </c:pt>
                <c:pt idx="507">
                  <c:v>-880</c:v>
                </c:pt>
                <c:pt idx="508">
                  <c:v>-880</c:v>
                </c:pt>
                <c:pt idx="509">
                  <c:v>-880</c:v>
                </c:pt>
                <c:pt idx="510">
                  <c:v>-880</c:v>
                </c:pt>
                <c:pt idx="511">
                  <c:v>-880</c:v>
                </c:pt>
                <c:pt idx="512">
                  <c:v>-880</c:v>
                </c:pt>
                <c:pt idx="513">
                  <c:v>-880</c:v>
                </c:pt>
                <c:pt idx="514">
                  <c:v>-880</c:v>
                </c:pt>
                <c:pt idx="515">
                  <c:v>-880</c:v>
                </c:pt>
                <c:pt idx="516">
                  <c:v>-880</c:v>
                </c:pt>
                <c:pt idx="517">
                  <c:v>-880</c:v>
                </c:pt>
                <c:pt idx="518">
                  <c:v>-880</c:v>
                </c:pt>
                <c:pt idx="519">
                  <c:v>-880</c:v>
                </c:pt>
                <c:pt idx="520">
                  <c:v>-880</c:v>
                </c:pt>
                <c:pt idx="521">
                  <c:v>-880</c:v>
                </c:pt>
                <c:pt idx="522">
                  <c:v>-880</c:v>
                </c:pt>
                <c:pt idx="523">
                  <c:v>-880</c:v>
                </c:pt>
                <c:pt idx="524">
                  <c:v>-880</c:v>
                </c:pt>
                <c:pt idx="525">
                  <c:v>-880</c:v>
                </c:pt>
                <c:pt idx="526">
                  <c:v>-880</c:v>
                </c:pt>
                <c:pt idx="527">
                  <c:v>-880</c:v>
                </c:pt>
                <c:pt idx="528">
                  <c:v>-880</c:v>
                </c:pt>
                <c:pt idx="529">
                  <c:v>-880</c:v>
                </c:pt>
                <c:pt idx="530">
                  <c:v>-880</c:v>
                </c:pt>
                <c:pt idx="531">
                  <c:v>-880</c:v>
                </c:pt>
                <c:pt idx="532">
                  <c:v>-880</c:v>
                </c:pt>
                <c:pt idx="533">
                  <c:v>-888</c:v>
                </c:pt>
                <c:pt idx="534">
                  <c:v>-888</c:v>
                </c:pt>
                <c:pt idx="535">
                  <c:v>-888</c:v>
                </c:pt>
                <c:pt idx="536">
                  <c:v>-888</c:v>
                </c:pt>
                <c:pt idx="537">
                  <c:v>-888</c:v>
                </c:pt>
                <c:pt idx="538">
                  <c:v>-888</c:v>
                </c:pt>
                <c:pt idx="539">
                  <c:v>-896</c:v>
                </c:pt>
                <c:pt idx="540">
                  <c:v>-896</c:v>
                </c:pt>
                <c:pt idx="541">
                  <c:v>-896</c:v>
                </c:pt>
                <c:pt idx="542">
                  <c:v>-896</c:v>
                </c:pt>
                <c:pt idx="543">
                  <c:v>-896</c:v>
                </c:pt>
                <c:pt idx="544">
                  <c:v>-896</c:v>
                </c:pt>
                <c:pt idx="545">
                  <c:v>-904</c:v>
                </c:pt>
                <c:pt idx="546">
                  <c:v>-904</c:v>
                </c:pt>
                <c:pt idx="547">
                  <c:v>-904</c:v>
                </c:pt>
                <c:pt idx="548">
                  <c:v>-904</c:v>
                </c:pt>
                <c:pt idx="549">
                  <c:v>-904</c:v>
                </c:pt>
                <c:pt idx="550">
                  <c:v>-904</c:v>
                </c:pt>
                <c:pt idx="551">
                  <c:v>-904</c:v>
                </c:pt>
                <c:pt idx="552">
                  <c:v>-904</c:v>
                </c:pt>
                <c:pt idx="553">
                  <c:v>-904</c:v>
                </c:pt>
                <c:pt idx="554">
                  <c:v>-904</c:v>
                </c:pt>
                <c:pt idx="555">
                  <c:v>-904</c:v>
                </c:pt>
                <c:pt idx="556">
                  <c:v>-904</c:v>
                </c:pt>
                <c:pt idx="557">
                  <c:v>-904</c:v>
                </c:pt>
                <c:pt idx="558">
                  <c:v>-912</c:v>
                </c:pt>
                <c:pt idx="559">
                  <c:v>-912</c:v>
                </c:pt>
                <c:pt idx="560">
                  <c:v>-912</c:v>
                </c:pt>
                <c:pt idx="561">
                  <c:v>-912</c:v>
                </c:pt>
                <c:pt idx="562">
                  <c:v>-912</c:v>
                </c:pt>
                <c:pt idx="563">
                  <c:v>-912</c:v>
                </c:pt>
                <c:pt idx="564">
                  <c:v>-912</c:v>
                </c:pt>
                <c:pt idx="565">
                  <c:v>-912</c:v>
                </c:pt>
                <c:pt idx="566">
                  <c:v>-912</c:v>
                </c:pt>
                <c:pt idx="567">
                  <c:v>-912</c:v>
                </c:pt>
                <c:pt idx="568">
                  <c:v>-912</c:v>
                </c:pt>
                <c:pt idx="569">
                  <c:v>-912</c:v>
                </c:pt>
                <c:pt idx="570">
                  <c:v>-920</c:v>
                </c:pt>
                <c:pt idx="571">
                  <c:v>-920</c:v>
                </c:pt>
                <c:pt idx="572">
                  <c:v>-920</c:v>
                </c:pt>
                <c:pt idx="573">
                  <c:v>-920</c:v>
                </c:pt>
                <c:pt idx="574">
                  <c:v>-920</c:v>
                </c:pt>
                <c:pt idx="575">
                  <c:v>-920</c:v>
                </c:pt>
                <c:pt idx="576">
                  <c:v>-920</c:v>
                </c:pt>
                <c:pt idx="577">
                  <c:v>-920</c:v>
                </c:pt>
                <c:pt idx="578">
                  <c:v>-920</c:v>
                </c:pt>
                <c:pt idx="579">
                  <c:v>-920</c:v>
                </c:pt>
                <c:pt idx="580">
                  <c:v>-920</c:v>
                </c:pt>
                <c:pt idx="581">
                  <c:v>-920</c:v>
                </c:pt>
                <c:pt idx="582">
                  <c:v>-920</c:v>
                </c:pt>
                <c:pt idx="583">
                  <c:v>-920</c:v>
                </c:pt>
                <c:pt idx="584">
                  <c:v>-920</c:v>
                </c:pt>
                <c:pt idx="585">
                  <c:v>-920</c:v>
                </c:pt>
                <c:pt idx="586">
                  <c:v>-920</c:v>
                </c:pt>
                <c:pt idx="587">
                  <c:v>-920</c:v>
                </c:pt>
                <c:pt idx="588">
                  <c:v>-920</c:v>
                </c:pt>
                <c:pt idx="589">
                  <c:v>-920</c:v>
                </c:pt>
                <c:pt idx="590">
                  <c:v>-920</c:v>
                </c:pt>
                <c:pt idx="591">
                  <c:v>-920</c:v>
                </c:pt>
                <c:pt idx="592">
                  <c:v>-920</c:v>
                </c:pt>
                <c:pt idx="593">
                  <c:v>-920</c:v>
                </c:pt>
                <c:pt idx="594">
                  <c:v>-920</c:v>
                </c:pt>
                <c:pt idx="595">
                  <c:v>-920</c:v>
                </c:pt>
                <c:pt idx="596">
                  <c:v>-920</c:v>
                </c:pt>
                <c:pt idx="597">
                  <c:v>-920</c:v>
                </c:pt>
                <c:pt idx="598">
                  <c:v>-920</c:v>
                </c:pt>
                <c:pt idx="599">
                  <c:v>-920</c:v>
                </c:pt>
                <c:pt idx="600">
                  <c:v>-920</c:v>
                </c:pt>
                <c:pt idx="601">
                  <c:v>-920</c:v>
                </c:pt>
                <c:pt idx="602">
                  <c:v>-920</c:v>
                </c:pt>
                <c:pt idx="603">
                  <c:v>-920</c:v>
                </c:pt>
                <c:pt idx="604">
                  <c:v>-920</c:v>
                </c:pt>
                <c:pt idx="605">
                  <c:v>-920</c:v>
                </c:pt>
                <c:pt idx="606">
                  <c:v>-920</c:v>
                </c:pt>
                <c:pt idx="607">
                  <c:v>-920</c:v>
                </c:pt>
                <c:pt idx="608">
                  <c:v>-920</c:v>
                </c:pt>
                <c:pt idx="609">
                  <c:v>-928</c:v>
                </c:pt>
                <c:pt idx="610">
                  <c:v>-928</c:v>
                </c:pt>
                <c:pt idx="611">
                  <c:v>-928</c:v>
                </c:pt>
                <c:pt idx="612">
                  <c:v>-928</c:v>
                </c:pt>
                <c:pt idx="613">
                  <c:v>-928</c:v>
                </c:pt>
                <c:pt idx="614">
                  <c:v>-928</c:v>
                </c:pt>
                <c:pt idx="615">
                  <c:v>-928</c:v>
                </c:pt>
                <c:pt idx="616">
                  <c:v>-928</c:v>
                </c:pt>
                <c:pt idx="617">
                  <c:v>-928</c:v>
                </c:pt>
                <c:pt idx="618">
                  <c:v>-928</c:v>
                </c:pt>
                <c:pt idx="619">
                  <c:v>-928</c:v>
                </c:pt>
                <c:pt idx="620">
                  <c:v>-936</c:v>
                </c:pt>
                <c:pt idx="621">
                  <c:v>-936</c:v>
                </c:pt>
                <c:pt idx="622">
                  <c:v>-936</c:v>
                </c:pt>
                <c:pt idx="623">
                  <c:v>-936</c:v>
                </c:pt>
                <c:pt idx="624">
                  <c:v>-936</c:v>
                </c:pt>
                <c:pt idx="625">
                  <c:v>-936</c:v>
                </c:pt>
                <c:pt idx="626">
                  <c:v>-944</c:v>
                </c:pt>
                <c:pt idx="627">
                  <c:v>-944</c:v>
                </c:pt>
                <c:pt idx="628">
                  <c:v>-944</c:v>
                </c:pt>
                <c:pt idx="629">
                  <c:v>-944</c:v>
                </c:pt>
                <c:pt idx="630">
                  <c:v>-944</c:v>
                </c:pt>
                <c:pt idx="631">
                  <c:v>-944</c:v>
                </c:pt>
                <c:pt idx="632">
                  <c:v>-944</c:v>
                </c:pt>
                <c:pt idx="633">
                  <c:v>-944</c:v>
                </c:pt>
                <c:pt idx="634">
                  <c:v>-952</c:v>
                </c:pt>
                <c:pt idx="635">
                  <c:v>-952</c:v>
                </c:pt>
                <c:pt idx="636">
                  <c:v>-952</c:v>
                </c:pt>
                <c:pt idx="637">
                  <c:v>-952</c:v>
                </c:pt>
                <c:pt idx="638">
                  <c:v>-952</c:v>
                </c:pt>
                <c:pt idx="639">
                  <c:v>-952</c:v>
                </c:pt>
                <c:pt idx="640">
                  <c:v>-952</c:v>
                </c:pt>
                <c:pt idx="641">
                  <c:v>-952</c:v>
                </c:pt>
                <c:pt idx="642">
                  <c:v>-944</c:v>
                </c:pt>
                <c:pt idx="643">
                  <c:v>-944</c:v>
                </c:pt>
                <c:pt idx="644">
                  <c:v>-944</c:v>
                </c:pt>
                <c:pt idx="645">
                  <c:v>-944</c:v>
                </c:pt>
                <c:pt idx="646">
                  <c:v>-944</c:v>
                </c:pt>
                <c:pt idx="647">
                  <c:v>-944</c:v>
                </c:pt>
                <c:pt idx="648">
                  <c:v>-944</c:v>
                </c:pt>
                <c:pt idx="649">
                  <c:v>-944</c:v>
                </c:pt>
                <c:pt idx="650">
                  <c:v>-944</c:v>
                </c:pt>
                <c:pt idx="651">
                  <c:v>-944</c:v>
                </c:pt>
                <c:pt idx="652">
                  <c:v>-944</c:v>
                </c:pt>
                <c:pt idx="653">
                  <c:v>-944</c:v>
                </c:pt>
                <c:pt idx="654">
                  <c:v>-944</c:v>
                </c:pt>
                <c:pt idx="655">
                  <c:v>-936</c:v>
                </c:pt>
                <c:pt idx="656">
                  <c:v>-936</c:v>
                </c:pt>
                <c:pt idx="657">
                  <c:v>-936</c:v>
                </c:pt>
                <c:pt idx="658">
                  <c:v>-936</c:v>
                </c:pt>
                <c:pt idx="659">
                  <c:v>-936</c:v>
                </c:pt>
                <c:pt idx="660">
                  <c:v>-936</c:v>
                </c:pt>
                <c:pt idx="661">
                  <c:v>-936</c:v>
                </c:pt>
                <c:pt idx="662">
                  <c:v>-936</c:v>
                </c:pt>
                <c:pt idx="663">
                  <c:v>-936</c:v>
                </c:pt>
                <c:pt idx="664">
                  <c:v>-936</c:v>
                </c:pt>
                <c:pt idx="665">
                  <c:v>-936</c:v>
                </c:pt>
                <c:pt idx="666">
                  <c:v>-936</c:v>
                </c:pt>
                <c:pt idx="667">
                  <c:v>-936</c:v>
                </c:pt>
                <c:pt idx="668">
                  <c:v>-936</c:v>
                </c:pt>
                <c:pt idx="669">
                  <c:v>-936</c:v>
                </c:pt>
                <c:pt idx="670">
                  <c:v>-936</c:v>
                </c:pt>
                <c:pt idx="671">
                  <c:v>-944</c:v>
                </c:pt>
                <c:pt idx="672">
                  <c:v>-944</c:v>
                </c:pt>
                <c:pt idx="673">
                  <c:v>-944</c:v>
                </c:pt>
                <c:pt idx="674">
                  <c:v>-944</c:v>
                </c:pt>
                <c:pt idx="675">
                  <c:v>-944</c:v>
                </c:pt>
                <c:pt idx="676">
                  <c:v>-944</c:v>
                </c:pt>
                <c:pt idx="677">
                  <c:v>-944</c:v>
                </c:pt>
                <c:pt idx="678">
                  <c:v>-944</c:v>
                </c:pt>
                <c:pt idx="679">
                  <c:v>-944</c:v>
                </c:pt>
                <c:pt idx="680">
                  <c:v>-944</c:v>
                </c:pt>
                <c:pt idx="681">
                  <c:v>-944</c:v>
                </c:pt>
                <c:pt idx="682">
                  <c:v>-944</c:v>
                </c:pt>
                <c:pt idx="683">
                  <c:v>-952</c:v>
                </c:pt>
                <c:pt idx="684">
                  <c:v>-952</c:v>
                </c:pt>
                <c:pt idx="685">
                  <c:v>-952</c:v>
                </c:pt>
                <c:pt idx="686">
                  <c:v>-952</c:v>
                </c:pt>
                <c:pt idx="687">
                  <c:v>-952</c:v>
                </c:pt>
                <c:pt idx="688">
                  <c:v>-952</c:v>
                </c:pt>
                <c:pt idx="689">
                  <c:v>-952</c:v>
                </c:pt>
                <c:pt idx="690">
                  <c:v>-952</c:v>
                </c:pt>
                <c:pt idx="691">
                  <c:v>-952</c:v>
                </c:pt>
                <c:pt idx="692">
                  <c:v>-952</c:v>
                </c:pt>
                <c:pt idx="693">
                  <c:v>-952</c:v>
                </c:pt>
                <c:pt idx="694">
                  <c:v>-952</c:v>
                </c:pt>
                <c:pt idx="695">
                  <c:v>-952</c:v>
                </c:pt>
                <c:pt idx="696">
                  <c:v>-952</c:v>
                </c:pt>
                <c:pt idx="697">
                  <c:v>-952</c:v>
                </c:pt>
                <c:pt idx="698">
                  <c:v>-952</c:v>
                </c:pt>
                <c:pt idx="699">
                  <c:v>-952</c:v>
                </c:pt>
                <c:pt idx="700">
                  <c:v>-952</c:v>
                </c:pt>
                <c:pt idx="701">
                  <c:v>-952</c:v>
                </c:pt>
                <c:pt idx="702">
                  <c:v>-952</c:v>
                </c:pt>
                <c:pt idx="703">
                  <c:v>-952</c:v>
                </c:pt>
                <c:pt idx="704">
                  <c:v>-952</c:v>
                </c:pt>
                <c:pt idx="705">
                  <c:v>-944</c:v>
                </c:pt>
                <c:pt idx="706">
                  <c:v>-944</c:v>
                </c:pt>
                <c:pt idx="707">
                  <c:v>-944</c:v>
                </c:pt>
                <c:pt idx="708">
                  <c:v>-944</c:v>
                </c:pt>
                <c:pt idx="709">
                  <c:v>-944</c:v>
                </c:pt>
                <c:pt idx="710">
                  <c:v>-944</c:v>
                </c:pt>
                <c:pt idx="711">
                  <c:v>-944</c:v>
                </c:pt>
                <c:pt idx="712">
                  <c:v>-944</c:v>
                </c:pt>
                <c:pt idx="713">
                  <c:v>-944</c:v>
                </c:pt>
                <c:pt idx="714">
                  <c:v>-944</c:v>
                </c:pt>
                <c:pt idx="715">
                  <c:v>-944</c:v>
                </c:pt>
                <c:pt idx="716">
                  <c:v>-936</c:v>
                </c:pt>
                <c:pt idx="717">
                  <c:v>-936</c:v>
                </c:pt>
                <c:pt idx="718">
                  <c:v>-936</c:v>
                </c:pt>
                <c:pt idx="719">
                  <c:v>-936</c:v>
                </c:pt>
                <c:pt idx="720">
                  <c:v>-936</c:v>
                </c:pt>
                <c:pt idx="721">
                  <c:v>-944</c:v>
                </c:pt>
                <c:pt idx="722">
                  <c:v>-944</c:v>
                </c:pt>
                <c:pt idx="723">
                  <c:v>-944</c:v>
                </c:pt>
                <c:pt idx="724">
                  <c:v>-944</c:v>
                </c:pt>
                <c:pt idx="725">
                  <c:v>-944</c:v>
                </c:pt>
                <c:pt idx="726">
                  <c:v>-944</c:v>
                </c:pt>
                <c:pt idx="727">
                  <c:v>-944</c:v>
                </c:pt>
                <c:pt idx="728">
                  <c:v>-944</c:v>
                </c:pt>
                <c:pt idx="729">
                  <c:v>-944</c:v>
                </c:pt>
                <c:pt idx="730">
                  <c:v>-944</c:v>
                </c:pt>
                <c:pt idx="731">
                  <c:v>-944</c:v>
                </c:pt>
                <c:pt idx="732">
                  <c:v>-944</c:v>
                </c:pt>
                <c:pt idx="733">
                  <c:v>-944</c:v>
                </c:pt>
                <c:pt idx="734">
                  <c:v>-944</c:v>
                </c:pt>
                <c:pt idx="735">
                  <c:v>-944</c:v>
                </c:pt>
                <c:pt idx="736">
                  <c:v>-944</c:v>
                </c:pt>
                <c:pt idx="737">
                  <c:v>-944</c:v>
                </c:pt>
                <c:pt idx="738">
                  <c:v>-944</c:v>
                </c:pt>
                <c:pt idx="739">
                  <c:v>-944</c:v>
                </c:pt>
                <c:pt idx="740">
                  <c:v>-944</c:v>
                </c:pt>
                <c:pt idx="741">
                  <c:v>-944</c:v>
                </c:pt>
                <c:pt idx="742">
                  <c:v>-936</c:v>
                </c:pt>
                <c:pt idx="743">
                  <c:v>-936</c:v>
                </c:pt>
                <c:pt idx="744">
                  <c:v>-936</c:v>
                </c:pt>
                <c:pt idx="745">
                  <c:v>-936</c:v>
                </c:pt>
                <c:pt idx="746">
                  <c:v>-936</c:v>
                </c:pt>
                <c:pt idx="747">
                  <c:v>-936</c:v>
                </c:pt>
                <c:pt idx="748">
                  <c:v>-936</c:v>
                </c:pt>
                <c:pt idx="749">
                  <c:v>-936</c:v>
                </c:pt>
                <c:pt idx="750">
                  <c:v>-936</c:v>
                </c:pt>
                <c:pt idx="751">
                  <c:v>-936</c:v>
                </c:pt>
                <c:pt idx="752">
                  <c:v>-936</c:v>
                </c:pt>
                <c:pt idx="753">
                  <c:v>-936</c:v>
                </c:pt>
                <c:pt idx="754">
                  <c:v>-936</c:v>
                </c:pt>
                <c:pt idx="755">
                  <c:v>-936</c:v>
                </c:pt>
                <c:pt idx="756">
                  <c:v>-936</c:v>
                </c:pt>
                <c:pt idx="757">
                  <c:v>-936</c:v>
                </c:pt>
                <c:pt idx="758">
                  <c:v>-936</c:v>
                </c:pt>
                <c:pt idx="759">
                  <c:v>-936</c:v>
                </c:pt>
                <c:pt idx="760">
                  <c:v>-936</c:v>
                </c:pt>
                <c:pt idx="761">
                  <c:v>-936</c:v>
                </c:pt>
                <c:pt idx="762">
                  <c:v>-936</c:v>
                </c:pt>
                <c:pt idx="763">
                  <c:v>-936</c:v>
                </c:pt>
                <c:pt idx="764">
                  <c:v>-936</c:v>
                </c:pt>
                <c:pt idx="765">
                  <c:v>-936</c:v>
                </c:pt>
                <c:pt idx="766">
                  <c:v>-936</c:v>
                </c:pt>
                <c:pt idx="767">
                  <c:v>-936</c:v>
                </c:pt>
                <c:pt idx="768">
                  <c:v>-936</c:v>
                </c:pt>
                <c:pt idx="769">
                  <c:v>-936</c:v>
                </c:pt>
                <c:pt idx="770">
                  <c:v>-936</c:v>
                </c:pt>
                <c:pt idx="771">
                  <c:v>-936</c:v>
                </c:pt>
                <c:pt idx="772">
                  <c:v>-936</c:v>
                </c:pt>
                <c:pt idx="773">
                  <c:v>-936</c:v>
                </c:pt>
                <c:pt idx="774">
                  <c:v>-936</c:v>
                </c:pt>
                <c:pt idx="775">
                  <c:v>-936</c:v>
                </c:pt>
                <c:pt idx="776">
                  <c:v>-936</c:v>
                </c:pt>
                <c:pt idx="777">
                  <c:v>-936</c:v>
                </c:pt>
                <c:pt idx="778">
                  <c:v>-936</c:v>
                </c:pt>
                <c:pt idx="779">
                  <c:v>-936</c:v>
                </c:pt>
                <c:pt idx="780">
                  <c:v>-936</c:v>
                </c:pt>
                <c:pt idx="781">
                  <c:v>-936</c:v>
                </c:pt>
                <c:pt idx="782">
                  <c:v>-936</c:v>
                </c:pt>
                <c:pt idx="783">
                  <c:v>-936</c:v>
                </c:pt>
                <c:pt idx="784">
                  <c:v>-936</c:v>
                </c:pt>
                <c:pt idx="785">
                  <c:v>-936</c:v>
                </c:pt>
                <c:pt idx="786">
                  <c:v>-936</c:v>
                </c:pt>
                <c:pt idx="787">
                  <c:v>-936</c:v>
                </c:pt>
                <c:pt idx="788">
                  <c:v>-936</c:v>
                </c:pt>
                <c:pt idx="789">
                  <c:v>-936</c:v>
                </c:pt>
                <c:pt idx="790">
                  <c:v>-936</c:v>
                </c:pt>
                <c:pt idx="791">
                  <c:v>-936</c:v>
                </c:pt>
                <c:pt idx="792">
                  <c:v>-936</c:v>
                </c:pt>
                <c:pt idx="793">
                  <c:v>-936</c:v>
                </c:pt>
                <c:pt idx="794">
                  <c:v>-936</c:v>
                </c:pt>
                <c:pt idx="795">
                  <c:v>-936</c:v>
                </c:pt>
                <c:pt idx="796">
                  <c:v>-936</c:v>
                </c:pt>
                <c:pt idx="797">
                  <c:v>-936</c:v>
                </c:pt>
                <c:pt idx="798">
                  <c:v>-936</c:v>
                </c:pt>
                <c:pt idx="799">
                  <c:v>-936</c:v>
                </c:pt>
                <c:pt idx="800">
                  <c:v>-936</c:v>
                </c:pt>
                <c:pt idx="801">
                  <c:v>-936</c:v>
                </c:pt>
                <c:pt idx="802">
                  <c:v>-936</c:v>
                </c:pt>
                <c:pt idx="803">
                  <c:v>-936</c:v>
                </c:pt>
                <c:pt idx="804">
                  <c:v>-936</c:v>
                </c:pt>
                <c:pt idx="805">
                  <c:v>-936</c:v>
                </c:pt>
                <c:pt idx="806">
                  <c:v>-936</c:v>
                </c:pt>
                <c:pt idx="807">
                  <c:v>-936</c:v>
                </c:pt>
                <c:pt idx="808">
                  <c:v>-936</c:v>
                </c:pt>
                <c:pt idx="809">
                  <c:v>-936</c:v>
                </c:pt>
                <c:pt idx="810">
                  <c:v>-936</c:v>
                </c:pt>
                <c:pt idx="811">
                  <c:v>-936</c:v>
                </c:pt>
                <c:pt idx="812">
                  <c:v>-936</c:v>
                </c:pt>
                <c:pt idx="813">
                  <c:v>-936</c:v>
                </c:pt>
                <c:pt idx="814">
                  <c:v>-936</c:v>
                </c:pt>
                <c:pt idx="815">
                  <c:v>-936</c:v>
                </c:pt>
                <c:pt idx="816">
                  <c:v>-936</c:v>
                </c:pt>
                <c:pt idx="817">
                  <c:v>-936</c:v>
                </c:pt>
                <c:pt idx="818">
                  <c:v>-936</c:v>
                </c:pt>
                <c:pt idx="819">
                  <c:v>-936</c:v>
                </c:pt>
                <c:pt idx="820">
                  <c:v>-936</c:v>
                </c:pt>
                <c:pt idx="821">
                  <c:v>-936</c:v>
                </c:pt>
                <c:pt idx="822">
                  <c:v>-936</c:v>
                </c:pt>
                <c:pt idx="823">
                  <c:v>-936</c:v>
                </c:pt>
                <c:pt idx="824">
                  <c:v>-936</c:v>
                </c:pt>
                <c:pt idx="825">
                  <c:v>-936</c:v>
                </c:pt>
                <c:pt idx="826">
                  <c:v>-936</c:v>
                </c:pt>
                <c:pt idx="827">
                  <c:v>-936</c:v>
                </c:pt>
                <c:pt idx="828">
                  <c:v>-936</c:v>
                </c:pt>
                <c:pt idx="829">
                  <c:v>-936</c:v>
                </c:pt>
                <c:pt idx="830">
                  <c:v>-936</c:v>
                </c:pt>
                <c:pt idx="831">
                  <c:v>-936</c:v>
                </c:pt>
                <c:pt idx="832">
                  <c:v>-936</c:v>
                </c:pt>
                <c:pt idx="833">
                  <c:v>-936</c:v>
                </c:pt>
                <c:pt idx="834">
                  <c:v>-936</c:v>
                </c:pt>
                <c:pt idx="835">
                  <c:v>-936</c:v>
                </c:pt>
                <c:pt idx="836">
                  <c:v>-936</c:v>
                </c:pt>
                <c:pt idx="837">
                  <c:v>-936</c:v>
                </c:pt>
                <c:pt idx="838">
                  <c:v>-936</c:v>
                </c:pt>
                <c:pt idx="839">
                  <c:v>-936</c:v>
                </c:pt>
                <c:pt idx="840">
                  <c:v>-936</c:v>
                </c:pt>
                <c:pt idx="841">
                  <c:v>-936</c:v>
                </c:pt>
                <c:pt idx="842">
                  <c:v>-928</c:v>
                </c:pt>
                <c:pt idx="843">
                  <c:v>-928</c:v>
                </c:pt>
                <c:pt idx="844">
                  <c:v>-928</c:v>
                </c:pt>
                <c:pt idx="845">
                  <c:v>-928</c:v>
                </c:pt>
                <c:pt idx="846">
                  <c:v>-936</c:v>
                </c:pt>
                <c:pt idx="847">
                  <c:v>-936</c:v>
                </c:pt>
                <c:pt idx="848">
                  <c:v>-936</c:v>
                </c:pt>
                <c:pt idx="849">
                  <c:v>-936</c:v>
                </c:pt>
                <c:pt idx="850">
                  <c:v>-936</c:v>
                </c:pt>
                <c:pt idx="851">
                  <c:v>-936</c:v>
                </c:pt>
                <c:pt idx="852">
                  <c:v>-936</c:v>
                </c:pt>
                <c:pt idx="853">
                  <c:v>-936</c:v>
                </c:pt>
                <c:pt idx="854">
                  <c:v>-936</c:v>
                </c:pt>
                <c:pt idx="855">
                  <c:v>-936</c:v>
                </c:pt>
                <c:pt idx="856">
                  <c:v>-936</c:v>
                </c:pt>
                <c:pt idx="857">
                  <c:v>-936</c:v>
                </c:pt>
                <c:pt idx="858">
                  <c:v>-936</c:v>
                </c:pt>
                <c:pt idx="859">
                  <c:v>-936</c:v>
                </c:pt>
                <c:pt idx="860">
                  <c:v>-936</c:v>
                </c:pt>
                <c:pt idx="861">
                  <c:v>-936</c:v>
                </c:pt>
                <c:pt idx="862">
                  <c:v>-936</c:v>
                </c:pt>
                <c:pt idx="863">
                  <c:v>-936</c:v>
                </c:pt>
                <c:pt idx="864">
                  <c:v>-936</c:v>
                </c:pt>
                <c:pt idx="865">
                  <c:v>-936</c:v>
                </c:pt>
                <c:pt idx="866">
                  <c:v>-936</c:v>
                </c:pt>
                <c:pt idx="867">
                  <c:v>-928</c:v>
                </c:pt>
                <c:pt idx="868">
                  <c:v>-928</c:v>
                </c:pt>
                <c:pt idx="869">
                  <c:v>-928</c:v>
                </c:pt>
                <c:pt idx="870">
                  <c:v>-928</c:v>
                </c:pt>
                <c:pt idx="871">
                  <c:v>-928</c:v>
                </c:pt>
                <c:pt idx="872">
                  <c:v>-928</c:v>
                </c:pt>
                <c:pt idx="873">
                  <c:v>-928</c:v>
                </c:pt>
                <c:pt idx="874">
                  <c:v>-928</c:v>
                </c:pt>
                <c:pt idx="875">
                  <c:v>-928</c:v>
                </c:pt>
                <c:pt idx="876">
                  <c:v>-928</c:v>
                </c:pt>
                <c:pt idx="877">
                  <c:v>-928</c:v>
                </c:pt>
                <c:pt idx="878">
                  <c:v>-928</c:v>
                </c:pt>
                <c:pt idx="879">
                  <c:v>-928</c:v>
                </c:pt>
                <c:pt idx="880">
                  <c:v>-928</c:v>
                </c:pt>
                <c:pt idx="881">
                  <c:v>-928</c:v>
                </c:pt>
                <c:pt idx="882">
                  <c:v>-928</c:v>
                </c:pt>
                <c:pt idx="883">
                  <c:v>-928</c:v>
                </c:pt>
                <c:pt idx="884">
                  <c:v>-928</c:v>
                </c:pt>
                <c:pt idx="885">
                  <c:v>-928</c:v>
                </c:pt>
                <c:pt idx="886">
                  <c:v>-928</c:v>
                </c:pt>
                <c:pt idx="887">
                  <c:v>-928</c:v>
                </c:pt>
                <c:pt idx="888">
                  <c:v>-928</c:v>
                </c:pt>
                <c:pt idx="889">
                  <c:v>-928</c:v>
                </c:pt>
                <c:pt idx="890">
                  <c:v>-928</c:v>
                </c:pt>
                <c:pt idx="891">
                  <c:v>-928</c:v>
                </c:pt>
                <c:pt idx="892">
                  <c:v>-920</c:v>
                </c:pt>
                <c:pt idx="893">
                  <c:v>-920</c:v>
                </c:pt>
                <c:pt idx="894">
                  <c:v>-920</c:v>
                </c:pt>
                <c:pt idx="895">
                  <c:v>-920</c:v>
                </c:pt>
                <c:pt idx="896">
                  <c:v>-920</c:v>
                </c:pt>
                <c:pt idx="897">
                  <c:v>-920</c:v>
                </c:pt>
                <c:pt idx="898">
                  <c:v>-920</c:v>
                </c:pt>
                <c:pt idx="899">
                  <c:v>-920</c:v>
                </c:pt>
                <c:pt idx="900">
                  <c:v>-920</c:v>
                </c:pt>
                <c:pt idx="901">
                  <c:v>-920</c:v>
                </c:pt>
                <c:pt idx="902">
                  <c:v>-920</c:v>
                </c:pt>
                <c:pt idx="903">
                  <c:v>-920</c:v>
                </c:pt>
                <c:pt idx="904">
                  <c:v>-920</c:v>
                </c:pt>
                <c:pt idx="905">
                  <c:v>-920</c:v>
                </c:pt>
                <c:pt idx="906">
                  <c:v>-920</c:v>
                </c:pt>
                <c:pt idx="907">
                  <c:v>-920</c:v>
                </c:pt>
                <c:pt idx="908">
                  <c:v>-920</c:v>
                </c:pt>
                <c:pt idx="909">
                  <c:v>-920</c:v>
                </c:pt>
                <c:pt idx="910">
                  <c:v>-920</c:v>
                </c:pt>
                <c:pt idx="911">
                  <c:v>-920</c:v>
                </c:pt>
                <c:pt idx="912">
                  <c:v>-920</c:v>
                </c:pt>
                <c:pt idx="913">
                  <c:v>-920</c:v>
                </c:pt>
                <c:pt idx="914">
                  <c:v>-920</c:v>
                </c:pt>
                <c:pt idx="915">
                  <c:v>-920</c:v>
                </c:pt>
                <c:pt idx="916">
                  <c:v>-920</c:v>
                </c:pt>
                <c:pt idx="917">
                  <c:v>-920</c:v>
                </c:pt>
                <c:pt idx="918">
                  <c:v>-912</c:v>
                </c:pt>
                <c:pt idx="919">
                  <c:v>-912</c:v>
                </c:pt>
                <c:pt idx="920">
                  <c:v>-912</c:v>
                </c:pt>
                <c:pt idx="921">
                  <c:v>-912</c:v>
                </c:pt>
                <c:pt idx="922">
                  <c:v>-912</c:v>
                </c:pt>
                <c:pt idx="923">
                  <c:v>-912</c:v>
                </c:pt>
                <c:pt idx="924">
                  <c:v>-912</c:v>
                </c:pt>
                <c:pt idx="925">
                  <c:v>-912</c:v>
                </c:pt>
                <c:pt idx="926">
                  <c:v>-912</c:v>
                </c:pt>
                <c:pt idx="927">
                  <c:v>-912</c:v>
                </c:pt>
                <c:pt idx="928">
                  <c:v>-912</c:v>
                </c:pt>
                <c:pt idx="929">
                  <c:v>-904</c:v>
                </c:pt>
                <c:pt idx="930">
                  <c:v>-904</c:v>
                </c:pt>
                <c:pt idx="931">
                  <c:v>-904</c:v>
                </c:pt>
                <c:pt idx="932">
                  <c:v>-904</c:v>
                </c:pt>
                <c:pt idx="933">
                  <c:v>-904</c:v>
                </c:pt>
                <c:pt idx="934">
                  <c:v>-904</c:v>
                </c:pt>
                <c:pt idx="935">
                  <c:v>-904</c:v>
                </c:pt>
                <c:pt idx="936">
                  <c:v>-904</c:v>
                </c:pt>
                <c:pt idx="937">
                  <c:v>-904</c:v>
                </c:pt>
                <c:pt idx="938">
                  <c:v>-904</c:v>
                </c:pt>
                <c:pt idx="939">
                  <c:v>-904</c:v>
                </c:pt>
                <c:pt idx="940">
                  <c:v>-904</c:v>
                </c:pt>
                <c:pt idx="941">
                  <c:v>-904</c:v>
                </c:pt>
                <c:pt idx="942">
                  <c:v>-904</c:v>
                </c:pt>
                <c:pt idx="943">
                  <c:v>-904</c:v>
                </c:pt>
                <c:pt idx="944">
                  <c:v>-904</c:v>
                </c:pt>
                <c:pt idx="945">
                  <c:v>-904</c:v>
                </c:pt>
                <c:pt idx="946">
                  <c:v>-904</c:v>
                </c:pt>
                <c:pt idx="947">
                  <c:v>-904</c:v>
                </c:pt>
                <c:pt idx="948">
                  <c:v>-904</c:v>
                </c:pt>
                <c:pt idx="949">
                  <c:v>-904</c:v>
                </c:pt>
                <c:pt idx="950">
                  <c:v>-904</c:v>
                </c:pt>
                <c:pt idx="951">
                  <c:v>-904</c:v>
                </c:pt>
                <c:pt idx="952">
                  <c:v>-904</c:v>
                </c:pt>
                <c:pt idx="953">
                  <c:v>-904</c:v>
                </c:pt>
                <c:pt idx="954">
                  <c:v>-904</c:v>
                </c:pt>
                <c:pt idx="955">
                  <c:v>-904</c:v>
                </c:pt>
                <c:pt idx="956">
                  <c:v>-904</c:v>
                </c:pt>
                <c:pt idx="957">
                  <c:v>-904</c:v>
                </c:pt>
                <c:pt idx="958">
                  <c:v>-904</c:v>
                </c:pt>
                <c:pt idx="959">
                  <c:v>-904</c:v>
                </c:pt>
                <c:pt idx="960">
                  <c:v>-904</c:v>
                </c:pt>
                <c:pt idx="961">
                  <c:v>-904</c:v>
                </c:pt>
                <c:pt idx="962">
                  <c:v>-904</c:v>
                </c:pt>
                <c:pt idx="963">
                  <c:v>-904</c:v>
                </c:pt>
                <c:pt idx="964">
                  <c:v>-904</c:v>
                </c:pt>
                <c:pt idx="965">
                  <c:v>-904</c:v>
                </c:pt>
                <c:pt idx="966">
                  <c:v>-904</c:v>
                </c:pt>
                <c:pt idx="967">
                  <c:v>-896</c:v>
                </c:pt>
                <c:pt idx="968">
                  <c:v>-896</c:v>
                </c:pt>
                <c:pt idx="969">
                  <c:v>-896</c:v>
                </c:pt>
                <c:pt idx="970">
                  <c:v>-896</c:v>
                </c:pt>
                <c:pt idx="971">
                  <c:v>-896</c:v>
                </c:pt>
                <c:pt idx="972">
                  <c:v>-896</c:v>
                </c:pt>
                <c:pt idx="973">
                  <c:v>-896</c:v>
                </c:pt>
                <c:pt idx="974">
                  <c:v>-896</c:v>
                </c:pt>
                <c:pt idx="975">
                  <c:v>-896</c:v>
                </c:pt>
                <c:pt idx="976">
                  <c:v>-896</c:v>
                </c:pt>
                <c:pt idx="977">
                  <c:v>-896</c:v>
                </c:pt>
                <c:pt idx="978">
                  <c:v>-896</c:v>
                </c:pt>
                <c:pt idx="979">
                  <c:v>-896</c:v>
                </c:pt>
                <c:pt idx="980">
                  <c:v>-896</c:v>
                </c:pt>
                <c:pt idx="981">
                  <c:v>-896</c:v>
                </c:pt>
                <c:pt idx="982">
                  <c:v>-896</c:v>
                </c:pt>
                <c:pt idx="983">
                  <c:v>-896</c:v>
                </c:pt>
                <c:pt idx="984">
                  <c:v>-896</c:v>
                </c:pt>
                <c:pt idx="985">
                  <c:v>-896</c:v>
                </c:pt>
                <c:pt idx="986">
                  <c:v>-896</c:v>
                </c:pt>
                <c:pt idx="987">
                  <c:v>-896</c:v>
                </c:pt>
                <c:pt idx="988">
                  <c:v>-896</c:v>
                </c:pt>
                <c:pt idx="989">
                  <c:v>-896</c:v>
                </c:pt>
                <c:pt idx="990">
                  <c:v>-896</c:v>
                </c:pt>
                <c:pt idx="991">
                  <c:v>-896</c:v>
                </c:pt>
                <c:pt idx="992">
                  <c:v>-896</c:v>
                </c:pt>
                <c:pt idx="993">
                  <c:v>-896</c:v>
                </c:pt>
                <c:pt idx="994">
                  <c:v>-896</c:v>
                </c:pt>
                <c:pt idx="995">
                  <c:v>-896</c:v>
                </c:pt>
                <c:pt idx="996">
                  <c:v>-896</c:v>
                </c:pt>
                <c:pt idx="997">
                  <c:v>-896</c:v>
                </c:pt>
                <c:pt idx="998">
                  <c:v>-896</c:v>
                </c:pt>
                <c:pt idx="999">
                  <c:v>-896</c:v>
                </c:pt>
                <c:pt idx="1000">
                  <c:v>-896</c:v>
                </c:pt>
                <c:pt idx="1001">
                  <c:v>-896</c:v>
                </c:pt>
                <c:pt idx="1002">
                  <c:v>-896</c:v>
                </c:pt>
                <c:pt idx="1003">
                  <c:v>-896</c:v>
                </c:pt>
                <c:pt idx="1004">
                  <c:v>-896</c:v>
                </c:pt>
                <c:pt idx="1005">
                  <c:v>-896</c:v>
                </c:pt>
                <c:pt idx="1006">
                  <c:v>-896</c:v>
                </c:pt>
                <c:pt idx="1007">
                  <c:v>-896</c:v>
                </c:pt>
                <c:pt idx="1008">
                  <c:v>-896</c:v>
                </c:pt>
                <c:pt idx="1009">
                  <c:v>-896</c:v>
                </c:pt>
                <c:pt idx="1010">
                  <c:v>-896</c:v>
                </c:pt>
                <c:pt idx="1011">
                  <c:v>-896</c:v>
                </c:pt>
                <c:pt idx="1012">
                  <c:v>-896</c:v>
                </c:pt>
                <c:pt idx="1013">
                  <c:v>-896</c:v>
                </c:pt>
                <c:pt idx="1014">
                  <c:v>-896</c:v>
                </c:pt>
                <c:pt idx="1015">
                  <c:v>-896</c:v>
                </c:pt>
                <c:pt idx="1016">
                  <c:v>-896</c:v>
                </c:pt>
                <c:pt idx="1017">
                  <c:v>-888</c:v>
                </c:pt>
                <c:pt idx="1018">
                  <c:v>-888</c:v>
                </c:pt>
                <c:pt idx="1019">
                  <c:v>-888</c:v>
                </c:pt>
                <c:pt idx="1020">
                  <c:v>-888</c:v>
                </c:pt>
                <c:pt idx="1021">
                  <c:v>-896</c:v>
                </c:pt>
                <c:pt idx="1022">
                  <c:v>-896</c:v>
                </c:pt>
                <c:pt idx="1023">
                  <c:v>-896</c:v>
                </c:pt>
                <c:pt idx="1024">
                  <c:v>-896</c:v>
                </c:pt>
                <c:pt idx="1025">
                  <c:v>-896</c:v>
                </c:pt>
                <c:pt idx="1026">
                  <c:v>-896</c:v>
                </c:pt>
                <c:pt idx="1027">
                  <c:v>-896</c:v>
                </c:pt>
                <c:pt idx="1028">
                  <c:v>-896</c:v>
                </c:pt>
                <c:pt idx="1029">
                  <c:v>-896</c:v>
                </c:pt>
                <c:pt idx="1030">
                  <c:v>-896</c:v>
                </c:pt>
                <c:pt idx="1031">
                  <c:v>-896</c:v>
                </c:pt>
                <c:pt idx="1032">
                  <c:v>-896</c:v>
                </c:pt>
                <c:pt idx="1033">
                  <c:v>-896</c:v>
                </c:pt>
                <c:pt idx="1034">
                  <c:v>-896</c:v>
                </c:pt>
                <c:pt idx="1035">
                  <c:v>-896</c:v>
                </c:pt>
                <c:pt idx="1036">
                  <c:v>-896</c:v>
                </c:pt>
                <c:pt idx="1037">
                  <c:v>-896</c:v>
                </c:pt>
                <c:pt idx="1038">
                  <c:v>-896</c:v>
                </c:pt>
                <c:pt idx="1039">
                  <c:v>-896</c:v>
                </c:pt>
                <c:pt idx="1040">
                  <c:v>-896</c:v>
                </c:pt>
                <c:pt idx="1041">
                  <c:v>-896</c:v>
                </c:pt>
                <c:pt idx="1042">
                  <c:v>-896</c:v>
                </c:pt>
                <c:pt idx="1043">
                  <c:v>-888</c:v>
                </c:pt>
                <c:pt idx="1044">
                  <c:v>-888</c:v>
                </c:pt>
                <c:pt idx="1045">
                  <c:v>-888</c:v>
                </c:pt>
                <c:pt idx="1046">
                  <c:v>-888</c:v>
                </c:pt>
                <c:pt idx="1047">
                  <c:v>-888</c:v>
                </c:pt>
                <c:pt idx="1048">
                  <c:v>-888</c:v>
                </c:pt>
                <c:pt idx="1049">
                  <c:v>-880</c:v>
                </c:pt>
                <c:pt idx="1050">
                  <c:v>-880</c:v>
                </c:pt>
                <c:pt idx="1051">
                  <c:v>-880</c:v>
                </c:pt>
                <c:pt idx="1052">
                  <c:v>-880</c:v>
                </c:pt>
                <c:pt idx="1053">
                  <c:v>-880</c:v>
                </c:pt>
                <c:pt idx="1054">
                  <c:v>-880</c:v>
                </c:pt>
                <c:pt idx="1055">
                  <c:v>-872</c:v>
                </c:pt>
                <c:pt idx="1056">
                  <c:v>-872</c:v>
                </c:pt>
                <c:pt idx="1057">
                  <c:v>-872</c:v>
                </c:pt>
                <c:pt idx="1058">
                  <c:v>-872</c:v>
                </c:pt>
                <c:pt idx="1059">
                  <c:v>-872</c:v>
                </c:pt>
                <c:pt idx="1060">
                  <c:v>-872</c:v>
                </c:pt>
                <c:pt idx="1061">
                  <c:v>-872</c:v>
                </c:pt>
                <c:pt idx="1062">
                  <c:v>-872</c:v>
                </c:pt>
                <c:pt idx="1063">
                  <c:v>-872</c:v>
                </c:pt>
                <c:pt idx="1064">
                  <c:v>-872</c:v>
                </c:pt>
                <c:pt idx="1065">
                  <c:v>-872</c:v>
                </c:pt>
                <c:pt idx="1066">
                  <c:v>-872</c:v>
                </c:pt>
                <c:pt idx="1067">
                  <c:v>-872</c:v>
                </c:pt>
                <c:pt idx="1068">
                  <c:v>-872</c:v>
                </c:pt>
                <c:pt idx="1069">
                  <c:v>-872</c:v>
                </c:pt>
                <c:pt idx="1070">
                  <c:v>-872</c:v>
                </c:pt>
                <c:pt idx="1071">
                  <c:v>-872</c:v>
                </c:pt>
                <c:pt idx="1072">
                  <c:v>-872</c:v>
                </c:pt>
                <c:pt idx="1073">
                  <c:v>-872</c:v>
                </c:pt>
                <c:pt idx="1074">
                  <c:v>-872</c:v>
                </c:pt>
                <c:pt idx="1075">
                  <c:v>-872</c:v>
                </c:pt>
                <c:pt idx="1076">
                  <c:v>-872</c:v>
                </c:pt>
                <c:pt idx="1077">
                  <c:v>-872</c:v>
                </c:pt>
                <c:pt idx="1078">
                  <c:v>-872</c:v>
                </c:pt>
                <c:pt idx="1079">
                  <c:v>-872</c:v>
                </c:pt>
                <c:pt idx="1080">
                  <c:v>-872</c:v>
                </c:pt>
                <c:pt idx="1081">
                  <c:v>-872</c:v>
                </c:pt>
                <c:pt idx="1082">
                  <c:v>-872</c:v>
                </c:pt>
                <c:pt idx="1083">
                  <c:v>-872</c:v>
                </c:pt>
                <c:pt idx="1084">
                  <c:v>-872</c:v>
                </c:pt>
                <c:pt idx="1085">
                  <c:v>-872</c:v>
                </c:pt>
                <c:pt idx="1086">
                  <c:v>-872</c:v>
                </c:pt>
                <c:pt idx="1087">
                  <c:v>-872</c:v>
                </c:pt>
                <c:pt idx="1088">
                  <c:v>-872</c:v>
                </c:pt>
                <c:pt idx="1089">
                  <c:v>-872</c:v>
                </c:pt>
                <c:pt idx="1090">
                  <c:v>-872</c:v>
                </c:pt>
                <c:pt idx="1091">
                  <c:v>-872</c:v>
                </c:pt>
                <c:pt idx="1092">
                  <c:v>-872</c:v>
                </c:pt>
                <c:pt idx="1093">
                  <c:v>-864</c:v>
                </c:pt>
                <c:pt idx="1094">
                  <c:v>-864</c:v>
                </c:pt>
                <c:pt idx="1095">
                  <c:v>-864</c:v>
                </c:pt>
                <c:pt idx="1096">
                  <c:v>-864</c:v>
                </c:pt>
                <c:pt idx="1097">
                  <c:v>-864</c:v>
                </c:pt>
                <c:pt idx="1098">
                  <c:v>-864</c:v>
                </c:pt>
                <c:pt idx="1099">
                  <c:v>-864</c:v>
                </c:pt>
                <c:pt idx="1100">
                  <c:v>-864</c:v>
                </c:pt>
                <c:pt idx="1101">
                  <c:v>-864</c:v>
                </c:pt>
                <c:pt idx="1102">
                  <c:v>-864</c:v>
                </c:pt>
                <c:pt idx="1103">
                  <c:v>-856</c:v>
                </c:pt>
                <c:pt idx="1104">
                  <c:v>-856</c:v>
                </c:pt>
                <c:pt idx="1105">
                  <c:v>-856</c:v>
                </c:pt>
                <c:pt idx="1106">
                  <c:v>-856</c:v>
                </c:pt>
                <c:pt idx="1107">
                  <c:v>-856</c:v>
                </c:pt>
                <c:pt idx="1108">
                  <c:v>-856</c:v>
                </c:pt>
                <c:pt idx="1109">
                  <c:v>-864</c:v>
                </c:pt>
                <c:pt idx="1110">
                  <c:v>-864</c:v>
                </c:pt>
                <c:pt idx="1111">
                  <c:v>-864</c:v>
                </c:pt>
                <c:pt idx="1112">
                  <c:v>-864</c:v>
                </c:pt>
                <c:pt idx="1113">
                  <c:v>-864</c:v>
                </c:pt>
                <c:pt idx="1114">
                  <c:v>-864</c:v>
                </c:pt>
                <c:pt idx="1115">
                  <c:v>-864</c:v>
                </c:pt>
                <c:pt idx="1116">
                  <c:v>-864</c:v>
                </c:pt>
                <c:pt idx="1117">
                  <c:v>-864</c:v>
                </c:pt>
                <c:pt idx="1118">
                  <c:v>-864</c:v>
                </c:pt>
                <c:pt idx="1119">
                  <c:v>-864</c:v>
                </c:pt>
                <c:pt idx="1120">
                  <c:v>-864</c:v>
                </c:pt>
                <c:pt idx="1121">
                  <c:v>-864</c:v>
                </c:pt>
                <c:pt idx="1122">
                  <c:v>-864</c:v>
                </c:pt>
                <c:pt idx="1123">
                  <c:v>-864</c:v>
                </c:pt>
                <c:pt idx="1124">
                  <c:v>-864</c:v>
                </c:pt>
                <c:pt idx="1125">
                  <c:v>-864</c:v>
                </c:pt>
                <c:pt idx="1126">
                  <c:v>-864</c:v>
                </c:pt>
                <c:pt idx="1127">
                  <c:v>-864</c:v>
                </c:pt>
                <c:pt idx="1128">
                  <c:v>-864</c:v>
                </c:pt>
                <c:pt idx="1129">
                  <c:v>-864</c:v>
                </c:pt>
                <c:pt idx="1130">
                  <c:v>-856</c:v>
                </c:pt>
                <c:pt idx="1131">
                  <c:v>-856</c:v>
                </c:pt>
                <c:pt idx="1132">
                  <c:v>-856</c:v>
                </c:pt>
                <c:pt idx="1133">
                  <c:v>-856</c:v>
                </c:pt>
                <c:pt idx="1134">
                  <c:v>-856</c:v>
                </c:pt>
                <c:pt idx="1135">
                  <c:v>-856</c:v>
                </c:pt>
                <c:pt idx="1136">
                  <c:v>-856</c:v>
                </c:pt>
                <c:pt idx="1137">
                  <c:v>-856</c:v>
                </c:pt>
                <c:pt idx="1138">
                  <c:v>-856</c:v>
                </c:pt>
                <c:pt idx="1139">
                  <c:v>-856</c:v>
                </c:pt>
                <c:pt idx="1140">
                  <c:v>-856</c:v>
                </c:pt>
                <c:pt idx="1141">
                  <c:v>-856</c:v>
                </c:pt>
                <c:pt idx="1142">
                  <c:v>-848</c:v>
                </c:pt>
                <c:pt idx="1143">
                  <c:v>-848</c:v>
                </c:pt>
                <c:pt idx="1144">
                  <c:v>-848</c:v>
                </c:pt>
                <c:pt idx="1145">
                  <c:v>-848</c:v>
                </c:pt>
                <c:pt idx="1146">
                  <c:v>-848</c:v>
                </c:pt>
                <c:pt idx="1147">
                  <c:v>-848</c:v>
                </c:pt>
                <c:pt idx="1148">
                  <c:v>-848</c:v>
                </c:pt>
                <c:pt idx="1149">
                  <c:v>-848</c:v>
                </c:pt>
                <c:pt idx="1150">
                  <c:v>-848</c:v>
                </c:pt>
                <c:pt idx="1151">
                  <c:v>-848</c:v>
                </c:pt>
                <c:pt idx="1152">
                  <c:v>-848</c:v>
                </c:pt>
                <c:pt idx="1153">
                  <c:v>-848</c:v>
                </c:pt>
                <c:pt idx="1154">
                  <c:v>-848</c:v>
                </c:pt>
                <c:pt idx="1155">
                  <c:v>-848</c:v>
                </c:pt>
                <c:pt idx="1156">
                  <c:v>-848</c:v>
                </c:pt>
                <c:pt idx="1157">
                  <c:v>-848</c:v>
                </c:pt>
                <c:pt idx="1158">
                  <c:v>-848</c:v>
                </c:pt>
                <c:pt idx="1159">
                  <c:v>-848</c:v>
                </c:pt>
                <c:pt idx="1160">
                  <c:v>-848</c:v>
                </c:pt>
                <c:pt idx="1161">
                  <c:v>-848</c:v>
                </c:pt>
                <c:pt idx="1162">
                  <c:v>-840</c:v>
                </c:pt>
                <c:pt idx="1163">
                  <c:v>-840</c:v>
                </c:pt>
                <c:pt idx="1164">
                  <c:v>-840</c:v>
                </c:pt>
                <c:pt idx="1165">
                  <c:v>-840</c:v>
                </c:pt>
                <c:pt idx="1166">
                  <c:v>-840</c:v>
                </c:pt>
                <c:pt idx="1167">
                  <c:v>-840</c:v>
                </c:pt>
                <c:pt idx="1168">
                  <c:v>-832</c:v>
                </c:pt>
                <c:pt idx="1169">
                  <c:v>-832</c:v>
                </c:pt>
                <c:pt idx="1170">
                  <c:v>-832</c:v>
                </c:pt>
                <c:pt idx="1171">
                  <c:v>-832</c:v>
                </c:pt>
                <c:pt idx="1172">
                  <c:v>-832</c:v>
                </c:pt>
                <c:pt idx="1173">
                  <c:v>-832</c:v>
                </c:pt>
                <c:pt idx="1174">
                  <c:v>-832</c:v>
                </c:pt>
                <c:pt idx="1175">
                  <c:v>-832</c:v>
                </c:pt>
                <c:pt idx="1176">
                  <c:v>-832</c:v>
                </c:pt>
                <c:pt idx="1177">
                  <c:v>-832</c:v>
                </c:pt>
                <c:pt idx="1178">
                  <c:v>-832</c:v>
                </c:pt>
                <c:pt idx="1179">
                  <c:v>-832</c:v>
                </c:pt>
                <c:pt idx="1180">
                  <c:v>-832</c:v>
                </c:pt>
                <c:pt idx="1181">
                  <c:v>-832</c:v>
                </c:pt>
                <c:pt idx="1182">
                  <c:v>-832</c:v>
                </c:pt>
                <c:pt idx="1183">
                  <c:v>-832</c:v>
                </c:pt>
                <c:pt idx="1184">
                  <c:v>-832</c:v>
                </c:pt>
                <c:pt idx="1185">
                  <c:v>-832</c:v>
                </c:pt>
                <c:pt idx="1186">
                  <c:v>-832</c:v>
                </c:pt>
                <c:pt idx="1187">
                  <c:v>-832</c:v>
                </c:pt>
                <c:pt idx="1188">
                  <c:v>-832</c:v>
                </c:pt>
                <c:pt idx="1189">
                  <c:v>-832</c:v>
                </c:pt>
                <c:pt idx="1190">
                  <c:v>-832</c:v>
                </c:pt>
                <c:pt idx="1191">
                  <c:v>-832</c:v>
                </c:pt>
                <c:pt idx="1192">
                  <c:v>-832</c:v>
                </c:pt>
                <c:pt idx="1193">
                  <c:v>-824</c:v>
                </c:pt>
                <c:pt idx="1194">
                  <c:v>-824</c:v>
                </c:pt>
                <c:pt idx="1195">
                  <c:v>-824</c:v>
                </c:pt>
                <c:pt idx="1196">
                  <c:v>-824</c:v>
                </c:pt>
                <c:pt idx="1197">
                  <c:v>-824</c:v>
                </c:pt>
                <c:pt idx="1198">
                  <c:v>-824</c:v>
                </c:pt>
                <c:pt idx="1199">
                  <c:v>-824</c:v>
                </c:pt>
                <c:pt idx="1200">
                  <c:v>-824</c:v>
                </c:pt>
                <c:pt idx="1201">
                  <c:v>-824</c:v>
                </c:pt>
                <c:pt idx="1202">
                  <c:v>-824</c:v>
                </c:pt>
                <c:pt idx="1203">
                  <c:v>-824</c:v>
                </c:pt>
                <c:pt idx="1204">
                  <c:v>-824</c:v>
                </c:pt>
                <c:pt idx="1205">
                  <c:v>-816</c:v>
                </c:pt>
                <c:pt idx="1206">
                  <c:v>-816</c:v>
                </c:pt>
                <c:pt idx="1207">
                  <c:v>-816</c:v>
                </c:pt>
                <c:pt idx="1208">
                  <c:v>-816</c:v>
                </c:pt>
                <c:pt idx="1209">
                  <c:v>-816</c:v>
                </c:pt>
                <c:pt idx="1210">
                  <c:v>-816</c:v>
                </c:pt>
                <c:pt idx="1211">
                  <c:v>-816</c:v>
                </c:pt>
                <c:pt idx="1212">
                  <c:v>-816</c:v>
                </c:pt>
                <c:pt idx="1213">
                  <c:v>-816</c:v>
                </c:pt>
                <c:pt idx="1214">
                  <c:v>-816</c:v>
                </c:pt>
                <c:pt idx="1215">
                  <c:v>-816</c:v>
                </c:pt>
                <c:pt idx="1216">
                  <c:v>-816</c:v>
                </c:pt>
                <c:pt idx="1217">
                  <c:v>-808</c:v>
                </c:pt>
                <c:pt idx="1218">
                  <c:v>-808</c:v>
                </c:pt>
                <c:pt idx="1219">
                  <c:v>-808</c:v>
                </c:pt>
                <c:pt idx="1220">
                  <c:v>-808</c:v>
                </c:pt>
                <c:pt idx="1221">
                  <c:v>-808</c:v>
                </c:pt>
                <c:pt idx="1222">
                  <c:v>-808</c:v>
                </c:pt>
                <c:pt idx="1223">
                  <c:v>-808</c:v>
                </c:pt>
                <c:pt idx="1224">
                  <c:v>-808</c:v>
                </c:pt>
                <c:pt idx="1225">
                  <c:v>-808</c:v>
                </c:pt>
                <c:pt idx="1226">
                  <c:v>-808</c:v>
                </c:pt>
                <c:pt idx="1227">
                  <c:v>-808</c:v>
                </c:pt>
                <c:pt idx="1228">
                  <c:v>-808</c:v>
                </c:pt>
                <c:pt idx="1229">
                  <c:v>-808</c:v>
                </c:pt>
                <c:pt idx="1230">
                  <c:v>-808</c:v>
                </c:pt>
                <c:pt idx="1231">
                  <c:v>-808</c:v>
                </c:pt>
                <c:pt idx="1232">
                  <c:v>-808</c:v>
                </c:pt>
                <c:pt idx="1233">
                  <c:v>-808</c:v>
                </c:pt>
                <c:pt idx="1234">
                  <c:v>-808</c:v>
                </c:pt>
                <c:pt idx="1235">
                  <c:v>-808</c:v>
                </c:pt>
                <c:pt idx="1236">
                  <c:v>-808</c:v>
                </c:pt>
                <c:pt idx="1237">
                  <c:v>-808</c:v>
                </c:pt>
                <c:pt idx="1238">
                  <c:v>-808</c:v>
                </c:pt>
                <c:pt idx="1239">
                  <c:v>-808</c:v>
                </c:pt>
                <c:pt idx="1240">
                  <c:v>-808</c:v>
                </c:pt>
                <c:pt idx="1241">
                  <c:v>-808</c:v>
                </c:pt>
                <c:pt idx="1242">
                  <c:v>-808</c:v>
                </c:pt>
                <c:pt idx="1243">
                  <c:v>-800</c:v>
                </c:pt>
                <c:pt idx="1244">
                  <c:v>-800</c:v>
                </c:pt>
                <c:pt idx="1245">
                  <c:v>-800</c:v>
                </c:pt>
                <c:pt idx="1246">
                  <c:v>-800</c:v>
                </c:pt>
                <c:pt idx="1247">
                  <c:v>-800</c:v>
                </c:pt>
                <c:pt idx="1248">
                  <c:v>-800</c:v>
                </c:pt>
                <c:pt idx="1249">
                  <c:v>-800</c:v>
                </c:pt>
                <c:pt idx="1250">
                  <c:v>-800</c:v>
                </c:pt>
                <c:pt idx="1251">
                  <c:v>-800</c:v>
                </c:pt>
                <c:pt idx="1252">
                  <c:v>-800</c:v>
                </c:pt>
                <c:pt idx="1253">
                  <c:v>-800</c:v>
                </c:pt>
                <c:pt idx="1254">
                  <c:v>-800</c:v>
                </c:pt>
                <c:pt idx="1255">
                  <c:v>-800</c:v>
                </c:pt>
                <c:pt idx="1256">
                  <c:v>-792</c:v>
                </c:pt>
                <c:pt idx="1257">
                  <c:v>-792</c:v>
                </c:pt>
                <c:pt idx="1258">
                  <c:v>-792</c:v>
                </c:pt>
                <c:pt idx="1259">
                  <c:v>-792</c:v>
                </c:pt>
                <c:pt idx="1260">
                  <c:v>-784</c:v>
                </c:pt>
                <c:pt idx="1261">
                  <c:v>-784</c:v>
                </c:pt>
                <c:pt idx="1262">
                  <c:v>-784</c:v>
                </c:pt>
                <c:pt idx="1263">
                  <c:v>-784</c:v>
                </c:pt>
                <c:pt idx="1264">
                  <c:v>-776</c:v>
                </c:pt>
                <c:pt idx="1265">
                  <c:v>-776</c:v>
                </c:pt>
                <c:pt idx="1266">
                  <c:v>-776</c:v>
                </c:pt>
                <c:pt idx="1267">
                  <c:v>-776</c:v>
                </c:pt>
                <c:pt idx="1268">
                  <c:v>-768</c:v>
                </c:pt>
                <c:pt idx="1269">
                  <c:v>-768</c:v>
                </c:pt>
                <c:pt idx="1270">
                  <c:v>-768</c:v>
                </c:pt>
                <c:pt idx="1271">
                  <c:v>-768</c:v>
                </c:pt>
                <c:pt idx="1272">
                  <c:v>-776</c:v>
                </c:pt>
                <c:pt idx="1273">
                  <c:v>-776</c:v>
                </c:pt>
                <c:pt idx="1274">
                  <c:v>-776</c:v>
                </c:pt>
                <c:pt idx="1275">
                  <c:v>-776</c:v>
                </c:pt>
                <c:pt idx="1276">
                  <c:v>-776</c:v>
                </c:pt>
                <c:pt idx="1277">
                  <c:v>-776</c:v>
                </c:pt>
                <c:pt idx="1278">
                  <c:v>-776</c:v>
                </c:pt>
                <c:pt idx="1279">
                  <c:v>-776</c:v>
                </c:pt>
                <c:pt idx="1280">
                  <c:v>-776</c:v>
                </c:pt>
                <c:pt idx="1281">
                  <c:v>-776</c:v>
                </c:pt>
                <c:pt idx="1282">
                  <c:v>-776</c:v>
                </c:pt>
                <c:pt idx="1283">
                  <c:v>-776</c:v>
                </c:pt>
                <c:pt idx="1284">
                  <c:v>-776</c:v>
                </c:pt>
                <c:pt idx="1285">
                  <c:v>-776</c:v>
                </c:pt>
                <c:pt idx="1286">
                  <c:v>-776</c:v>
                </c:pt>
                <c:pt idx="1287">
                  <c:v>-776</c:v>
                </c:pt>
                <c:pt idx="1288">
                  <c:v>-776</c:v>
                </c:pt>
                <c:pt idx="1289">
                  <c:v>-776</c:v>
                </c:pt>
                <c:pt idx="1290">
                  <c:v>-776</c:v>
                </c:pt>
                <c:pt idx="1291">
                  <c:v>-776</c:v>
                </c:pt>
                <c:pt idx="1292">
                  <c:v>-776</c:v>
                </c:pt>
                <c:pt idx="1293">
                  <c:v>-768</c:v>
                </c:pt>
                <c:pt idx="1294">
                  <c:v>-768</c:v>
                </c:pt>
                <c:pt idx="1295">
                  <c:v>-768</c:v>
                </c:pt>
                <c:pt idx="1296">
                  <c:v>-768</c:v>
                </c:pt>
                <c:pt idx="1297">
                  <c:v>-768</c:v>
                </c:pt>
                <c:pt idx="1298">
                  <c:v>-768</c:v>
                </c:pt>
                <c:pt idx="1299">
                  <c:v>-768</c:v>
                </c:pt>
                <c:pt idx="1300">
                  <c:v>-760</c:v>
                </c:pt>
                <c:pt idx="1301">
                  <c:v>-760</c:v>
                </c:pt>
                <c:pt idx="1302">
                  <c:v>-760</c:v>
                </c:pt>
                <c:pt idx="1303">
                  <c:v>-760</c:v>
                </c:pt>
                <c:pt idx="1304">
                  <c:v>-760</c:v>
                </c:pt>
                <c:pt idx="1305">
                  <c:v>-760</c:v>
                </c:pt>
                <c:pt idx="1306">
                  <c:v>-752</c:v>
                </c:pt>
                <c:pt idx="1307">
                  <c:v>-752</c:v>
                </c:pt>
                <c:pt idx="1308">
                  <c:v>-752</c:v>
                </c:pt>
                <c:pt idx="1309">
                  <c:v>-752</c:v>
                </c:pt>
                <c:pt idx="1310">
                  <c:v>-752</c:v>
                </c:pt>
                <c:pt idx="1311">
                  <c:v>-752</c:v>
                </c:pt>
                <c:pt idx="1312">
                  <c:v>-752</c:v>
                </c:pt>
                <c:pt idx="1313">
                  <c:v>-752</c:v>
                </c:pt>
                <c:pt idx="1314">
                  <c:v>-752</c:v>
                </c:pt>
                <c:pt idx="1315">
                  <c:v>-752</c:v>
                </c:pt>
                <c:pt idx="1316">
                  <c:v>-752</c:v>
                </c:pt>
                <c:pt idx="1317">
                  <c:v>-752</c:v>
                </c:pt>
                <c:pt idx="1318">
                  <c:v>-744</c:v>
                </c:pt>
                <c:pt idx="1319">
                  <c:v>-744</c:v>
                </c:pt>
                <c:pt idx="1320">
                  <c:v>-744</c:v>
                </c:pt>
                <c:pt idx="1321">
                  <c:v>-744</c:v>
                </c:pt>
                <c:pt idx="1322">
                  <c:v>-744</c:v>
                </c:pt>
                <c:pt idx="1323">
                  <c:v>-744</c:v>
                </c:pt>
                <c:pt idx="1324">
                  <c:v>-744</c:v>
                </c:pt>
                <c:pt idx="1325">
                  <c:v>-736</c:v>
                </c:pt>
                <c:pt idx="1326">
                  <c:v>-736</c:v>
                </c:pt>
                <c:pt idx="1327">
                  <c:v>-736</c:v>
                </c:pt>
                <c:pt idx="1328">
                  <c:v>-736</c:v>
                </c:pt>
                <c:pt idx="1329">
                  <c:v>-736</c:v>
                </c:pt>
                <c:pt idx="1330">
                  <c:v>-736</c:v>
                </c:pt>
                <c:pt idx="1331">
                  <c:v>-728</c:v>
                </c:pt>
                <c:pt idx="1332">
                  <c:v>-728</c:v>
                </c:pt>
                <c:pt idx="1333">
                  <c:v>-728</c:v>
                </c:pt>
                <c:pt idx="1334">
                  <c:v>-728</c:v>
                </c:pt>
                <c:pt idx="1335">
                  <c:v>-728</c:v>
                </c:pt>
                <c:pt idx="1336">
                  <c:v>-728</c:v>
                </c:pt>
                <c:pt idx="1337">
                  <c:v>-728</c:v>
                </c:pt>
                <c:pt idx="1338">
                  <c:v>-728</c:v>
                </c:pt>
                <c:pt idx="1339">
                  <c:v>-728</c:v>
                </c:pt>
                <c:pt idx="1340">
                  <c:v>-728</c:v>
                </c:pt>
                <c:pt idx="1341">
                  <c:v>-728</c:v>
                </c:pt>
                <c:pt idx="1342">
                  <c:v>-728</c:v>
                </c:pt>
                <c:pt idx="1343">
                  <c:v>-720</c:v>
                </c:pt>
                <c:pt idx="1344">
                  <c:v>-720</c:v>
                </c:pt>
                <c:pt idx="1345">
                  <c:v>-720</c:v>
                </c:pt>
                <c:pt idx="1346">
                  <c:v>-720</c:v>
                </c:pt>
                <c:pt idx="1347">
                  <c:v>-720</c:v>
                </c:pt>
                <c:pt idx="1348">
                  <c:v>-712</c:v>
                </c:pt>
                <c:pt idx="1349">
                  <c:v>-712</c:v>
                </c:pt>
                <c:pt idx="1350">
                  <c:v>-712</c:v>
                </c:pt>
                <c:pt idx="1351">
                  <c:v>-712</c:v>
                </c:pt>
                <c:pt idx="1352">
                  <c:v>-704</c:v>
                </c:pt>
                <c:pt idx="1353">
                  <c:v>-704</c:v>
                </c:pt>
                <c:pt idx="1354">
                  <c:v>-704</c:v>
                </c:pt>
                <c:pt idx="1355">
                  <c:v>-704</c:v>
                </c:pt>
                <c:pt idx="1356">
                  <c:v>-696</c:v>
                </c:pt>
                <c:pt idx="1357">
                  <c:v>-696</c:v>
                </c:pt>
                <c:pt idx="1358">
                  <c:v>-696</c:v>
                </c:pt>
                <c:pt idx="1359">
                  <c:v>-696</c:v>
                </c:pt>
                <c:pt idx="1360">
                  <c:v>-688</c:v>
                </c:pt>
                <c:pt idx="1361">
                  <c:v>-688</c:v>
                </c:pt>
                <c:pt idx="1362">
                  <c:v>-688</c:v>
                </c:pt>
                <c:pt idx="1363">
                  <c:v>-688</c:v>
                </c:pt>
                <c:pt idx="1364">
                  <c:v>-680</c:v>
                </c:pt>
                <c:pt idx="1365">
                  <c:v>-680</c:v>
                </c:pt>
                <c:pt idx="1366">
                  <c:v>-680</c:v>
                </c:pt>
                <c:pt idx="1367">
                  <c:v>-680</c:v>
                </c:pt>
                <c:pt idx="1368">
                  <c:v>-672</c:v>
                </c:pt>
                <c:pt idx="1369">
                  <c:v>-672</c:v>
                </c:pt>
                <c:pt idx="1370">
                  <c:v>-672</c:v>
                </c:pt>
                <c:pt idx="1371">
                  <c:v>-672</c:v>
                </c:pt>
                <c:pt idx="1372">
                  <c:v>-672</c:v>
                </c:pt>
                <c:pt idx="1373">
                  <c:v>-672</c:v>
                </c:pt>
                <c:pt idx="1374">
                  <c:v>-664</c:v>
                </c:pt>
                <c:pt idx="1375">
                  <c:v>-664</c:v>
                </c:pt>
                <c:pt idx="1376">
                  <c:v>-664</c:v>
                </c:pt>
                <c:pt idx="1377">
                  <c:v>-664</c:v>
                </c:pt>
                <c:pt idx="1378">
                  <c:v>-664</c:v>
                </c:pt>
                <c:pt idx="1379">
                  <c:v>-664</c:v>
                </c:pt>
                <c:pt idx="1380">
                  <c:v>-664</c:v>
                </c:pt>
                <c:pt idx="1381">
                  <c:v>-656</c:v>
                </c:pt>
                <c:pt idx="1382">
                  <c:v>-656</c:v>
                </c:pt>
                <c:pt idx="1383">
                  <c:v>-656</c:v>
                </c:pt>
                <c:pt idx="1384">
                  <c:v>-656</c:v>
                </c:pt>
                <c:pt idx="1385">
                  <c:v>-648</c:v>
                </c:pt>
                <c:pt idx="1386">
                  <c:v>-648</c:v>
                </c:pt>
                <c:pt idx="1387">
                  <c:v>-648</c:v>
                </c:pt>
                <c:pt idx="1388">
                  <c:v>-648</c:v>
                </c:pt>
                <c:pt idx="1389">
                  <c:v>-648</c:v>
                </c:pt>
                <c:pt idx="1390">
                  <c:v>-640</c:v>
                </c:pt>
                <c:pt idx="1391">
                  <c:v>-640</c:v>
                </c:pt>
                <c:pt idx="1392">
                  <c:v>-640</c:v>
                </c:pt>
                <c:pt idx="1393">
                  <c:v>-632</c:v>
                </c:pt>
                <c:pt idx="1394">
                  <c:v>-632</c:v>
                </c:pt>
                <c:pt idx="1395">
                  <c:v>-632</c:v>
                </c:pt>
                <c:pt idx="1396">
                  <c:v>-632</c:v>
                </c:pt>
                <c:pt idx="1397">
                  <c:v>-632</c:v>
                </c:pt>
                <c:pt idx="1398">
                  <c:v>-624</c:v>
                </c:pt>
                <c:pt idx="1399">
                  <c:v>-624</c:v>
                </c:pt>
                <c:pt idx="1400">
                  <c:v>-624</c:v>
                </c:pt>
                <c:pt idx="1401">
                  <c:v>-624</c:v>
                </c:pt>
                <c:pt idx="1402">
                  <c:v>-616</c:v>
                </c:pt>
                <c:pt idx="1403">
                  <c:v>-616</c:v>
                </c:pt>
                <c:pt idx="1404">
                  <c:v>-616</c:v>
                </c:pt>
                <c:pt idx="1405">
                  <c:v>-616</c:v>
                </c:pt>
                <c:pt idx="1406">
                  <c:v>-608</c:v>
                </c:pt>
                <c:pt idx="1407">
                  <c:v>-608</c:v>
                </c:pt>
                <c:pt idx="1408">
                  <c:v>-608</c:v>
                </c:pt>
                <c:pt idx="1409">
                  <c:v>-608</c:v>
                </c:pt>
                <c:pt idx="1410">
                  <c:v>-600</c:v>
                </c:pt>
                <c:pt idx="1411">
                  <c:v>-600</c:v>
                </c:pt>
                <c:pt idx="1412">
                  <c:v>-600</c:v>
                </c:pt>
                <c:pt idx="1413">
                  <c:v>-600</c:v>
                </c:pt>
                <c:pt idx="1414">
                  <c:v>-592</c:v>
                </c:pt>
                <c:pt idx="1415">
                  <c:v>-592</c:v>
                </c:pt>
                <c:pt idx="1416">
                  <c:v>-592</c:v>
                </c:pt>
                <c:pt idx="1417">
                  <c:v>-592</c:v>
                </c:pt>
                <c:pt idx="1418">
                  <c:v>-584</c:v>
                </c:pt>
                <c:pt idx="1419">
                  <c:v>-584</c:v>
                </c:pt>
                <c:pt idx="1420">
                  <c:v>-584</c:v>
                </c:pt>
                <c:pt idx="1421">
                  <c:v>-584</c:v>
                </c:pt>
                <c:pt idx="1422">
                  <c:v>-584</c:v>
                </c:pt>
                <c:pt idx="1423">
                  <c:v>-576</c:v>
                </c:pt>
                <c:pt idx="1424">
                  <c:v>-576</c:v>
                </c:pt>
                <c:pt idx="1425">
                  <c:v>-576</c:v>
                </c:pt>
                <c:pt idx="1426">
                  <c:v>-576</c:v>
                </c:pt>
                <c:pt idx="1427">
                  <c:v>-568</c:v>
                </c:pt>
                <c:pt idx="1428">
                  <c:v>-568</c:v>
                </c:pt>
                <c:pt idx="1429">
                  <c:v>-568</c:v>
                </c:pt>
                <c:pt idx="1430">
                  <c:v>-568</c:v>
                </c:pt>
                <c:pt idx="1431">
                  <c:v>-560</c:v>
                </c:pt>
                <c:pt idx="1432">
                  <c:v>-560</c:v>
                </c:pt>
                <c:pt idx="1433">
                  <c:v>-560</c:v>
                </c:pt>
                <c:pt idx="1434">
                  <c:v>-560</c:v>
                </c:pt>
                <c:pt idx="1435">
                  <c:v>-552</c:v>
                </c:pt>
                <c:pt idx="1436">
                  <c:v>-552</c:v>
                </c:pt>
                <c:pt idx="1437">
                  <c:v>-552</c:v>
                </c:pt>
                <c:pt idx="1438">
                  <c:v>-552</c:v>
                </c:pt>
                <c:pt idx="1439">
                  <c:v>-544</c:v>
                </c:pt>
                <c:pt idx="1440">
                  <c:v>-544</c:v>
                </c:pt>
                <c:pt idx="1441">
                  <c:v>-544</c:v>
                </c:pt>
                <c:pt idx="1442">
                  <c:v>-544</c:v>
                </c:pt>
                <c:pt idx="1443">
                  <c:v>-536</c:v>
                </c:pt>
                <c:pt idx="1444">
                  <c:v>-536</c:v>
                </c:pt>
                <c:pt idx="1445">
                  <c:v>-536</c:v>
                </c:pt>
                <c:pt idx="1446">
                  <c:v>-536</c:v>
                </c:pt>
                <c:pt idx="1447">
                  <c:v>-536</c:v>
                </c:pt>
                <c:pt idx="1448">
                  <c:v>-528</c:v>
                </c:pt>
                <c:pt idx="1449">
                  <c:v>-528</c:v>
                </c:pt>
                <c:pt idx="1450">
                  <c:v>-528</c:v>
                </c:pt>
                <c:pt idx="1451">
                  <c:v>-528</c:v>
                </c:pt>
                <c:pt idx="1452">
                  <c:v>-520</c:v>
                </c:pt>
                <c:pt idx="1453">
                  <c:v>-520</c:v>
                </c:pt>
                <c:pt idx="1454">
                  <c:v>-520</c:v>
                </c:pt>
                <c:pt idx="1455">
                  <c:v>-520</c:v>
                </c:pt>
                <c:pt idx="1456">
                  <c:v>-512</c:v>
                </c:pt>
                <c:pt idx="1457">
                  <c:v>-512</c:v>
                </c:pt>
                <c:pt idx="1458">
                  <c:v>-512</c:v>
                </c:pt>
                <c:pt idx="1459">
                  <c:v>-504</c:v>
                </c:pt>
                <c:pt idx="1460">
                  <c:v>-504</c:v>
                </c:pt>
                <c:pt idx="1461">
                  <c:v>-496</c:v>
                </c:pt>
                <c:pt idx="1462">
                  <c:v>-496</c:v>
                </c:pt>
                <c:pt idx="1463">
                  <c:v>-488</c:v>
                </c:pt>
                <c:pt idx="1464">
                  <c:v>-488</c:v>
                </c:pt>
                <c:pt idx="1465">
                  <c:v>-488</c:v>
                </c:pt>
                <c:pt idx="1466">
                  <c:v>-480</c:v>
                </c:pt>
                <c:pt idx="1467">
                  <c:v>-480</c:v>
                </c:pt>
                <c:pt idx="1468">
                  <c:v>-480</c:v>
                </c:pt>
                <c:pt idx="1469">
                  <c:v>-472</c:v>
                </c:pt>
                <c:pt idx="1470">
                  <c:v>-472</c:v>
                </c:pt>
                <c:pt idx="1471">
                  <c:v>-472</c:v>
                </c:pt>
                <c:pt idx="1472">
                  <c:v>-472</c:v>
                </c:pt>
                <c:pt idx="1473">
                  <c:v>-472</c:v>
                </c:pt>
                <c:pt idx="1474">
                  <c:v>-464</c:v>
                </c:pt>
                <c:pt idx="1475">
                  <c:v>-464</c:v>
                </c:pt>
                <c:pt idx="1476">
                  <c:v>-464</c:v>
                </c:pt>
                <c:pt idx="1477">
                  <c:v>-464</c:v>
                </c:pt>
                <c:pt idx="1478">
                  <c:v>-464</c:v>
                </c:pt>
                <c:pt idx="1479">
                  <c:v>-464</c:v>
                </c:pt>
                <c:pt idx="1480">
                  <c:v>-464</c:v>
                </c:pt>
                <c:pt idx="1481">
                  <c:v>-456</c:v>
                </c:pt>
                <c:pt idx="1482">
                  <c:v>-456</c:v>
                </c:pt>
                <c:pt idx="1483">
                  <c:v>-456</c:v>
                </c:pt>
                <c:pt idx="1484">
                  <c:v>-456</c:v>
                </c:pt>
                <c:pt idx="1485">
                  <c:v>-448</c:v>
                </c:pt>
                <c:pt idx="1486">
                  <c:v>-448</c:v>
                </c:pt>
                <c:pt idx="1487">
                  <c:v>-448</c:v>
                </c:pt>
                <c:pt idx="1488">
                  <c:v>-448</c:v>
                </c:pt>
                <c:pt idx="1489">
                  <c:v>-448</c:v>
                </c:pt>
                <c:pt idx="1490">
                  <c:v>-440</c:v>
                </c:pt>
                <c:pt idx="1491">
                  <c:v>-440</c:v>
                </c:pt>
                <c:pt idx="1492">
                  <c:v>-440</c:v>
                </c:pt>
                <c:pt idx="1493">
                  <c:v>-432</c:v>
                </c:pt>
                <c:pt idx="1494">
                  <c:v>-432</c:v>
                </c:pt>
                <c:pt idx="1495">
                  <c:v>-432</c:v>
                </c:pt>
                <c:pt idx="1496">
                  <c:v>-432</c:v>
                </c:pt>
                <c:pt idx="1497">
                  <c:v>-432</c:v>
                </c:pt>
                <c:pt idx="1498">
                  <c:v>-424</c:v>
                </c:pt>
                <c:pt idx="1499">
                  <c:v>-424</c:v>
                </c:pt>
                <c:pt idx="1500">
                  <c:v>-424</c:v>
                </c:pt>
                <c:pt idx="1501">
                  <c:v>-424</c:v>
                </c:pt>
                <c:pt idx="1502">
                  <c:v>-416</c:v>
                </c:pt>
                <c:pt idx="1503">
                  <c:v>-416</c:v>
                </c:pt>
                <c:pt idx="1504">
                  <c:v>-416</c:v>
                </c:pt>
                <c:pt idx="1505">
                  <c:v>-416</c:v>
                </c:pt>
                <c:pt idx="1506">
                  <c:v>-408</c:v>
                </c:pt>
                <c:pt idx="1507">
                  <c:v>-408</c:v>
                </c:pt>
                <c:pt idx="1508">
                  <c:v>-408</c:v>
                </c:pt>
                <c:pt idx="1509">
                  <c:v>-408</c:v>
                </c:pt>
                <c:pt idx="1510">
                  <c:v>-400</c:v>
                </c:pt>
                <c:pt idx="1511">
                  <c:v>-400</c:v>
                </c:pt>
                <c:pt idx="1512">
                  <c:v>-400</c:v>
                </c:pt>
                <c:pt idx="1513">
                  <c:v>-400</c:v>
                </c:pt>
                <c:pt idx="1514">
                  <c:v>-392</c:v>
                </c:pt>
                <c:pt idx="1515">
                  <c:v>-392</c:v>
                </c:pt>
                <c:pt idx="1516">
                  <c:v>-392</c:v>
                </c:pt>
                <c:pt idx="1517">
                  <c:v>-392</c:v>
                </c:pt>
                <c:pt idx="1518">
                  <c:v>-384</c:v>
                </c:pt>
                <c:pt idx="1519">
                  <c:v>-384</c:v>
                </c:pt>
                <c:pt idx="1520">
                  <c:v>-384</c:v>
                </c:pt>
                <c:pt idx="1521">
                  <c:v>-384</c:v>
                </c:pt>
                <c:pt idx="1522">
                  <c:v>-384</c:v>
                </c:pt>
                <c:pt idx="1523">
                  <c:v>-376</c:v>
                </c:pt>
                <c:pt idx="1524">
                  <c:v>-376</c:v>
                </c:pt>
                <c:pt idx="1525">
                  <c:v>-376</c:v>
                </c:pt>
                <c:pt idx="1526">
                  <c:v>-376</c:v>
                </c:pt>
                <c:pt idx="1527">
                  <c:v>-368</c:v>
                </c:pt>
                <c:pt idx="1528">
                  <c:v>-368</c:v>
                </c:pt>
                <c:pt idx="1529">
                  <c:v>-368</c:v>
                </c:pt>
                <c:pt idx="1530">
                  <c:v>-368</c:v>
                </c:pt>
                <c:pt idx="1531">
                  <c:v>-360</c:v>
                </c:pt>
                <c:pt idx="1532">
                  <c:v>-360</c:v>
                </c:pt>
                <c:pt idx="1533">
                  <c:v>-360</c:v>
                </c:pt>
                <c:pt idx="1534">
                  <c:v>-360</c:v>
                </c:pt>
                <c:pt idx="1535">
                  <c:v>-352</c:v>
                </c:pt>
                <c:pt idx="1536">
                  <c:v>-352</c:v>
                </c:pt>
                <c:pt idx="1537">
                  <c:v>-352</c:v>
                </c:pt>
                <c:pt idx="1538">
                  <c:v>-352</c:v>
                </c:pt>
                <c:pt idx="1539">
                  <c:v>-344</c:v>
                </c:pt>
                <c:pt idx="1540">
                  <c:v>-344</c:v>
                </c:pt>
                <c:pt idx="1541">
                  <c:v>-344</c:v>
                </c:pt>
                <c:pt idx="1542">
                  <c:v>-344</c:v>
                </c:pt>
                <c:pt idx="1543">
                  <c:v>-336</c:v>
                </c:pt>
                <c:pt idx="1544">
                  <c:v>-336</c:v>
                </c:pt>
                <c:pt idx="1545">
                  <c:v>-336</c:v>
                </c:pt>
                <c:pt idx="1546">
                  <c:v>-336</c:v>
                </c:pt>
                <c:pt idx="1547">
                  <c:v>-336</c:v>
                </c:pt>
                <c:pt idx="1548">
                  <c:v>-328</c:v>
                </c:pt>
                <c:pt idx="1549">
                  <c:v>-328</c:v>
                </c:pt>
                <c:pt idx="1550">
                  <c:v>-328</c:v>
                </c:pt>
                <c:pt idx="1551">
                  <c:v>-328</c:v>
                </c:pt>
                <c:pt idx="1552">
                  <c:v>-320</c:v>
                </c:pt>
                <c:pt idx="1553">
                  <c:v>-320</c:v>
                </c:pt>
                <c:pt idx="1554">
                  <c:v>-320</c:v>
                </c:pt>
                <c:pt idx="1555">
                  <c:v>-320</c:v>
                </c:pt>
                <c:pt idx="1556">
                  <c:v>-312</c:v>
                </c:pt>
                <c:pt idx="1557">
                  <c:v>-312</c:v>
                </c:pt>
                <c:pt idx="1558">
                  <c:v>-312</c:v>
                </c:pt>
                <c:pt idx="1559">
                  <c:v>-312</c:v>
                </c:pt>
                <c:pt idx="1560">
                  <c:v>-304</c:v>
                </c:pt>
                <c:pt idx="1561">
                  <c:v>-304</c:v>
                </c:pt>
                <c:pt idx="1562">
                  <c:v>-304</c:v>
                </c:pt>
                <c:pt idx="1563">
                  <c:v>-304</c:v>
                </c:pt>
                <c:pt idx="1564">
                  <c:v>-296</c:v>
                </c:pt>
                <c:pt idx="1565">
                  <c:v>-296</c:v>
                </c:pt>
                <c:pt idx="1566">
                  <c:v>-296</c:v>
                </c:pt>
                <c:pt idx="1567">
                  <c:v>-296</c:v>
                </c:pt>
                <c:pt idx="1568">
                  <c:v>-288</c:v>
                </c:pt>
                <c:pt idx="1569">
                  <c:v>-288</c:v>
                </c:pt>
                <c:pt idx="1570">
                  <c:v>-288</c:v>
                </c:pt>
                <c:pt idx="1571">
                  <c:v>-288</c:v>
                </c:pt>
                <c:pt idx="1572">
                  <c:v>-280</c:v>
                </c:pt>
                <c:pt idx="1573">
                  <c:v>-280</c:v>
                </c:pt>
                <c:pt idx="1574">
                  <c:v>-280</c:v>
                </c:pt>
                <c:pt idx="1575">
                  <c:v>-280</c:v>
                </c:pt>
                <c:pt idx="1576">
                  <c:v>-280</c:v>
                </c:pt>
                <c:pt idx="1577">
                  <c:v>-272</c:v>
                </c:pt>
                <c:pt idx="1578">
                  <c:v>-272</c:v>
                </c:pt>
                <c:pt idx="1579">
                  <c:v>-272</c:v>
                </c:pt>
                <c:pt idx="1580">
                  <c:v>-272</c:v>
                </c:pt>
                <c:pt idx="1581">
                  <c:v>-264</c:v>
                </c:pt>
                <c:pt idx="1582">
                  <c:v>-264</c:v>
                </c:pt>
                <c:pt idx="1583">
                  <c:v>-264</c:v>
                </c:pt>
                <c:pt idx="1584">
                  <c:v>-264</c:v>
                </c:pt>
                <c:pt idx="1585">
                  <c:v>-264</c:v>
                </c:pt>
                <c:pt idx="1586">
                  <c:v>-264</c:v>
                </c:pt>
                <c:pt idx="1587">
                  <c:v>-256</c:v>
                </c:pt>
                <c:pt idx="1588">
                  <c:v>-256</c:v>
                </c:pt>
                <c:pt idx="1589">
                  <c:v>-256</c:v>
                </c:pt>
                <c:pt idx="1590">
                  <c:v>-256</c:v>
                </c:pt>
                <c:pt idx="1591">
                  <c:v>-256</c:v>
                </c:pt>
                <c:pt idx="1592">
                  <c:v>-256</c:v>
                </c:pt>
                <c:pt idx="1593">
                  <c:v>-248</c:v>
                </c:pt>
                <c:pt idx="1594">
                  <c:v>-248</c:v>
                </c:pt>
                <c:pt idx="1595">
                  <c:v>-248</c:v>
                </c:pt>
                <c:pt idx="1596">
                  <c:v>-248</c:v>
                </c:pt>
                <c:pt idx="1597">
                  <c:v>-248</c:v>
                </c:pt>
                <c:pt idx="1598">
                  <c:v>-240</c:v>
                </c:pt>
                <c:pt idx="1599">
                  <c:v>-240</c:v>
                </c:pt>
                <c:pt idx="1600">
                  <c:v>-240</c:v>
                </c:pt>
                <c:pt idx="1601">
                  <c:v>-240</c:v>
                </c:pt>
                <c:pt idx="1602">
                  <c:v>-232</c:v>
                </c:pt>
                <c:pt idx="1603">
                  <c:v>-232</c:v>
                </c:pt>
                <c:pt idx="1604">
                  <c:v>-232</c:v>
                </c:pt>
                <c:pt idx="1605">
                  <c:v>-232</c:v>
                </c:pt>
                <c:pt idx="1606">
                  <c:v>-224</c:v>
                </c:pt>
                <c:pt idx="1607">
                  <c:v>-224</c:v>
                </c:pt>
                <c:pt idx="1608">
                  <c:v>-224</c:v>
                </c:pt>
                <c:pt idx="1609">
                  <c:v>-224</c:v>
                </c:pt>
                <c:pt idx="1610">
                  <c:v>-216</c:v>
                </c:pt>
                <c:pt idx="1611">
                  <c:v>-216</c:v>
                </c:pt>
                <c:pt idx="1612">
                  <c:v>-216</c:v>
                </c:pt>
                <c:pt idx="1613">
                  <c:v>-216</c:v>
                </c:pt>
                <c:pt idx="1614">
                  <c:v>-208</c:v>
                </c:pt>
                <c:pt idx="1615">
                  <c:v>-208</c:v>
                </c:pt>
                <c:pt idx="1616">
                  <c:v>-208</c:v>
                </c:pt>
                <c:pt idx="1617">
                  <c:v>-208</c:v>
                </c:pt>
                <c:pt idx="1618">
                  <c:v>-200</c:v>
                </c:pt>
                <c:pt idx="1619">
                  <c:v>-200</c:v>
                </c:pt>
                <c:pt idx="1620">
                  <c:v>-200</c:v>
                </c:pt>
                <c:pt idx="1621">
                  <c:v>-200</c:v>
                </c:pt>
                <c:pt idx="1622">
                  <c:v>-200</c:v>
                </c:pt>
                <c:pt idx="1623">
                  <c:v>-200</c:v>
                </c:pt>
                <c:pt idx="1624">
                  <c:v>-200</c:v>
                </c:pt>
                <c:pt idx="1625">
                  <c:v>-192</c:v>
                </c:pt>
                <c:pt idx="1626">
                  <c:v>-192</c:v>
                </c:pt>
                <c:pt idx="1627">
                  <c:v>-192</c:v>
                </c:pt>
                <c:pt idx="1628">
                  <c:v>-192</c:v>
                </c:pt>
                <c:pt idx="1629">
                  <c:v>-192</c:v>
                </c:pt>
                <c:pt idx="1630">
                  <c:v>-192</c:v>
                </c:pt>
                <c:pt idx="1631">
                  <c:v>-184</c:v>
                </c:pt>
                <c:pt idx="1632">
                  <c:v>-184</c:v>
                </c:pt>
                <c:pt idx="1633">
                  <c:v>-184</c:v>
                </c:pt>
                <c:pt idx="1634">
                  <c:v>-176</c:v>
                </c:pt>
                <c:pt idx="1635">
                  <c:v>-176</c:v>
                </c:pt>
                <c:pt idx="1636">
                  <c:v>-176</c:v>
                </c:pt>
                <c:pt idx="1637">
                  <c:v>-168</c:v>
                </c:pt>
                <c:pt idx="1638">
                  <c:v>-168</c:v>
                </c:pt>
                <c:pt idx="1639">
                  <c:v>-168</c:v>
                </c:pt>
                <c:pt idx="1640">
                  <c:v>-160</c:v>
                </c:pt>
                <c:pt idx="1641">
                  <c:v>-160</c:v>
                </c:pt>
                <c:pt idx="1642">
                  <c:v>-160</c:v>
                </c:pt>
                <c:pt idx="1643">
                  <c:v>-160</c:v>
                </c:pt>
                <c:pt idx="1644">
                  <c:v>-152</c:v>
                </c:pt>
                <c:pt idx="1645">
                  <c:v>-152</c:v>
                </c:pt>
                <c:pt idx="1646">
                  <c:v>-152</c:v>
                </c:pt>
                <c:pt idx="1647">
                  <c:v>-152</c:v>
                </c:pt>
                <c:pt idx="1648">
                  <c:v>-152</c:v>
                </c:pt>
                <c:pt idx="1649">
                  <c:v>-144</c:v>
                </c:pt>
                <c:pt idx="1650">
                  <c:v>-144</c:v>
                </c:pt>
                <c:pt idx="1651">
                  <c:v>-144</c:v>
                </c:pt>
                <c:pt idx="1652">
                  <c:v>-144</c:v>
                </c:pt>
                <c:pt idx="1653">
                  <c:v>-144</c:v>
                </c:pt>
                <c:pt idx="1654">
                  <c:v>-144</c:v>
                </c:pt>
                <c:pt idx="1655">
                  <c:v>-144</c:v>
                </c:pt>
                <c:pt idx="1656">
                  <c:v>-136</c:v>
                </c:pt>
                <c:pt idx="1657">
                  <c:v>-136</c:v>
                </c:pt>
                <c:pt idx="1658">
                  <c:v>-136</c:v>
                </c:pt>
                <c:pt idx="1659">
                  <c:v>-136</c:v>
                </c:pt>
                <c:pt idx="1660">
                  <c:v>-136</c:v>
                </c:pt>
                <c:pt idx="1661">
                  <c:v>-136</c:v>
                </c:pt>
                <c:pt idx="1662">
                  <c:v>-128</c:v>
                </c:pt>
                <c:pt idx="1663">
                  <c:v>-128</c:v>
                </c:pt>
                <c:pt idx="1664">
                  <c:v>-128</c:v>
                </c:pt>
                <c:pt idx="1665">
                  <c:v>-128</c:v>
                </c:pt>
                <c:pt idx="1666">
                  <c:v>-128</c:v>
                </c:pt>
                <c:pt idx="1667">
                  <c:v>-128</c:v>
                </c:pt>
                <c:pt idx="1668">
                  <c:v>-120</c:v>
                </c:pt>
                <c:pt idx="1669">
                  <c:v>-120</c:v>
                </c:pt>
                <c:pt idx="1670">
                  <c:v>-120</c:v>
                </c:pt>
                <c:pt idx="1671">
                  <c:v>-120</c:v>
                </c:pt>
                <c:pt idx="1672">
                  <c:v>-120</c:v>
                </c:pt>
                <c:pt idx="1673">
                  <c:v>-120</c:v>
                </c:pt>
                <c:pt idx="1674">
                  <c:v>-112</c:v>
                </c:pt>
                <c:pt idx="1675">
                  <c:v>-112</c:v>
                </c:pt>
                <c:pt idx="1676">
                  <c:v>-112</c:v>
                </c:pt>
                <c:pt idx="1677">
                  <c:v>-112</c:v>
                </c:pt>
                <c:pt idx="1678">
                  <c:v>-112</c:v>
                </c:pt>
                <c:pt idx="1679">
                  <c:v>-112</c:v>
                </c:pt>
                <c:pt idx="1680">
                  <c:v>-112</c:v>
                </c:pt>
                <c:pt idx="1681">
                  <c:v>-104</c:v>
                </c:pt>
                <c:pt idx="1682">
                  <c:v>-104</c:v>
                </c:pt>
                <c:pt idx="1683">
                  <c:v>-104</c:v>
                </c:pt>
                <c:pt idx="1684">
                  <c:v>-104</c:v>
                </c:pt>
                <c:pt idx="1685">
                  <c:v>-104</c:v>
                </c:pt>
                <c:pt idx="1686">
                  <c:v>-104</c:v>
                </c:pt>
                <c:pt idx="1687">
                  <c:v>-96</c:v>
                </c:pt>
                <c:pt idx="1688">
                  <c:v>-96</c:v>
                </c:pt>
                <c:pt idx="1689">
                  <c:v>-96</c:v>
                </c:pt>
                <c:pt idx="1690">
                  <c:v>-96</c:v>
                </c:pt>
                <c:pt idx="1691">
                  <c:v>-96</c:v>
                </c:pt>
                <c:pt idx="1692">
                  <c:v>-96</c:v>
                </c:pt>
                <c:pt idx="1693">
                  <c:v>-88</c:v>
                </c:pt>
                <c:pt idx="1694">
                  <c:v>-88</c:v>
                </c:pt>
                <c:pt idx="1695">
                  <c:v>-88</c:v>
                </c:pt>
                <c:pt idx="1696">
                  <c:v>-88</c:v>
                </c:pt>
                <c:pt idx="1697">
                  <c:v>-88</c:v>
                </c:pt>
                <c:pt idx="1698">
                  <c:v>-88</c:v>
                </c:pt>
                <c:pt idx="1699">
                  <c:v>-88</c:v>
                </c:pt>
                <c:pt idx="1700">
                  <c:v>-88</c:v>
                </c:pt>
                <c:pt idx="1701">
                  <c:v>-88</c:v>
                </c:pt>
                <c:pt idx="1702">
                  <c:v>-88</c:v>
                </c:pt>
                <c:pt idx="1703">
                  <c:v>-88</c:v>
                </c:pt>
                <c:pt idx="1704">
                  <c:v>-88</c:v>
                </c:pt>
                <c:pt idx="1705">
                  <c:v>-80</c:v>
                </c:pt>
                <c:pt idx="1706">
                  <c:v>-80</c:v>
                </c:pt>
                <c:pt idx="1707">
                  <c:v>-80</c:v>
                </c:pt>
                <c:pt idx="1708">
                  <c:v>-80</c:v>
                </c:pt>
                <c:pt idx="1709">
                  <c:v>-80</c:v>
                </c:pt>
                <c:pt idx="1710">
                  <c:v>-80</c:v>
                </c:pt>
                <c:pt idx="1711">
                  <c:v>-80</c:v>
                </c:pt>
                <c:pt idx="1712">
                  <c:v>-80</c:v>
                </c:pt>
                <c:pt idx="1713">
                  <c:v>-80</c:v>
                </c:pt>
                <c:pt idx="1714">
                  <c:v>-80</c:v>
                </c:pt>
                <c:pt idx="1715">
                  <c:v>-80</c:v>
                </c:pt>
                <c:pt idx="1716">
                  <c:v>-80</c:v>
                </c:pt>
                <c:pt idx="1717">
                  <c:v>-80</c:v>
                </c:pt>
                <c:pt idx="1718">
                  <c:v>-72</c:v>
                </c:pt>
                <c:pt idx="1719">
                  <c:v>-72</c:v>
                </c:pt>
                <c:pt idx="1720">
                  <c:v>-72</c:v>
                </c:pt>
                <c:pt idx="1721">
                  <c:v>-72</c:v>
                </c:pt>
                <c:pt idx="1722">
                  <c:v>-72</c:v>
                </c:pt>
                <c:pt idx="1723">
                  <c:v>-64</c:v>
                </c:pt>
                <c:pt idx="1724">
                  <c:v>-64</c:v>
                </c:pt>
                <c:pt idx="1725">
                  <c:v>-64</c:v>
                </c:pt>
                <c:pt idx="1726">
                  <c:v>-64</c:v>
                </c:pt>
                <c:pt idx="1727">
                  <c:v>-56</c:v>
                </c:pt>
                <c:pt idx="1728">
                  <c:v>-56</c:v>
                </c:pt>
                <c:pt idx="1729">
                  <c:v>-56</c:v>
                </c:pt>
                <c:pt idx="1730">
                  <c:v>-56</c:v>
                </c:pt>
                <c:pt idx="1731">
                  <c:v>-48</c:v>
                </c:pt>
                <c:pt idx="1732">
                  <c:v>-48</c:v>
                </c:pt>
                <c:pt idx="1733">
                  <c:v>-48</c:v>
                </c:pt>
                <c:pt idx="1734">
                  <c:v>-48</c:v>
                </c:pt>
                <c:pt idx="1735">
                  <c:v>-48</c:v>
                </c:pt>
                <c:pt idx="1736">
                  <c:v>-48</c:v>
                </c:pt>
                <c:pt idx="1737">
                  <c:v>-48</c:v>
                </c:pt>
                <c:pt idx="1738">
                  <c:v>-48</c:v>
                </c:pt>
                <c:pt idx="1739">
                  <c:v>-48</c:v>
                </c:pt>
                <c:pt idx="1740">
                  <c:v>-40</c:v>
                </c:pt>
                <c:pt idx="1741">
                  <c:v>-40</c:v>
                </c:pt>
                <c:pt idx="1742">
                  <c:v>-40</c:v>
                </c:pt>
                <c:pt idx="1743">
                  <c:v>-40</c:v>
                </c:pt>
                <c:pt idx="1744">
                  <c:v>-40</c:v>
                </c:pt>
                <c:pt idx="1745">
                  <c:v>-40</c:v>
                </c:pt>
                <c:pt idx="1746">
                  <c:v>-40</c:v>
                </c:pt>
                <c:pt idx="1747">
                  <c:v>-40</c:v>
                </c:pt>
                <c:pt idx="1748">
                  <c:v>-40</c:v>
                </c:pt>
                <c:pt idx="1749">
                  <c:v>-40</c:v>
                </c:pt>
                <c:pt idx="1750">
                  <c:v>-40</c:v>
                </c:pt>
                <c:pt idx="1751">
                  <c:v>-40</c:v>
                </c:pt>
                <c:pt idx="1752">
                  <c:v>-40</c:v>
                </c:pt>
                <c:pt idx="1753">
                  <c:v>-40</c:v>
                </c:pt>
                <c:pt idx="1754">
                  <c:v>-40</c:v>
                </c:pt>
                <c:pt idx="1755">
                  <c:v>-40</c:v>
                </c:pt>
                <c:pt idx="1756">
                  <c:v>-40</c:v>
                </c:pt>
                <c:pt idx="1757">
                  <c:v>-40</c:v>
                </c:pt>
                <c:pt idx="1758">
                  <c:v>-40</c:v>
                </c:pt>
                <c:pt idx="1759">
                  <c:v>-40</c:v>
                </c:pt>
                <c:pt idx="1760">
                  <c:v>-40</c:v>
                </c:pt>
                <c:pt idx="1761">
                  <c:v>-40</c:v>
                </c:pt>
                <c:pt idx="1762">
                  <c:v>-40</c:v>
                </c:pt>
                <c:pt idx="1763">
                  <c:v>-40</c:v>
                </c:pt>
                <c:pt idx="1764">
                  <c:v>-40</c:v>
                </c:pt>
                <c:pt idx="1765">
                  <c:v>-40</c:v>
                </c:pt>
                <c:pt idx="1766">
                  <c:v>-40</c:v>
                </c:pt>
                <c:pt idx="1767">
                  <c:v>-40</c:v>
                </c:pt>
                <c:pt idx="1768">
                  <c:v>-32</c:v>
                </c:pt>
                <c:pt idx="1769">
                  <c:v>-32</c:v>
                </c:pt>
                <c:pt idx="1770">
                  <c:v>-32</c:v>
                </c:pt>
                <c:pt idx="1771">
                  <c:v>-32</c:v>
                </c:pt>
                <c:pt idx="1772">
                  <c:v>-32</c:v>
                </c:pt>
                <c:pt idx="1773">
                  <c:v>-32</c:v>
                </c:pt>
                <c:pt idx="1774">
                  <c:v>-32</c:v>
                </c:pt>
                <c:pt idx="1775">
                  <c:v>-24</c:v>
                </c:pt>
                <c:pt idx="1776">
                  <c:v>-24</c:v>
                </c:pt>
                <c:pt idx="1777">
                  <c:v>-24</c:v>
                </c:pt>
                <c:pt idx="1778">
                  <c:v>-24</c:v>
                </c:pt>
                <c:pt idx="1779">
                  <c:v>-24</c:v>
                </c:pt>
                <c:pt idx="1780">
                  <c:v>-24</c:v>
                </c:pt>
                <c:pt idx="1781">
                  <c:v>-16</c:v>
                </c:pt>
                <c:pt idx="1782">
                  <c:v>-16</c:v>
                </c:pt>
                <c:pt idx="1783">
                  <c:v>-16</c:v>
                </c:pt>
                <c:pt idx="1784">
                  <c:v>-16</c:v>
                </c:pt>
                <c:pt idx="1785">
                  <c:v>-16</c:v>
                </c:pt>
                <c:pt idx="1786">
                  <c:v>-16</c:v>
                </c:pt>
                <c:pt idx="1787">
                  <c:v>-16</c:v>
                </c:pt>
                <c:pt idx="1788">
                  <c:v>-16</c:v>
                </c:pt>
                <c:pt idx="1789">
                  <c:v>-16</c:v>
                </c:pt>
                <c:pt idx="1790">
                  <c:v>-16</c:v>
                </c:pt>
                <c:pt idx="1791">
                  <c:v>-8</c:v>
                </c:pt>
                <c:pt idx="1792">
                  <c:v>-8</c:v>
                </c:pt>
                <c:pt idx="1793">
                  <c:v>-8</c:v>
                </c:pt>
                <c:pt idx="1794">
                  <c:v>-8</c:v>
                </c:pt>
                <c:pt idx="1795">
                  <c:v>-8</c:v>
                </c:pt>
                <c:pt idx="1796">
                  <c:v>-8</c:v>
                </c:pt>
                <c:pt idx="1797">
                  <c:v>-8</c:v>
                </c:pt>
                <c:pt idx="1798">
                  <c:v>-8</c:v>
                </c:pt>
                <c:pt idx="1799">
                  <c:v>-8</c:v>
                </c:pt>
                <c:pt idx="1800">
                  <c:v>-8</c:v>
                </c:pt>
                <c:pt idx="1801">
                  <c:v>-8</c:v>
                </c:pt>
                <c:pt idx="1802">
                  <c:v>-8</c:v>
                </c:pt>
                <c:pt idx="1803">
                  <c:v>-8</c:v>
                </c:pt>
                <c:pt idx="1804">
                  <c:v>-8</c:v>
                </c:pt>
                <c:pt idx="1805">
                  <c:v>-8</c:v>
                </c:pt>
                <c:pt idx="1806">
                  <c:v>-8</c:v>
                </c:pt>
                <c:pt idx="1807">
                  <c:v>-8</c:v>
                </c:pt>
                <c:pt idx="1808">
                  <c:v>-8</c:v>
                </c:pt>
                <c:pt idx="1809">
                  <c:v>-8</c:v>
                </c:pt>
                <c:pt idx="1810">
                  <c:v>-8</c:v>
                </c:pt>
                <c:pt idx="1811">
                  <c:v>-8</c:v>
                </c:pt>
                <c:pt idx="1812">
                  <c:v>-8</c:v>
                </c:pt>
                <c:pt idx="1813">
                  <c:v>-8</c:v>
                </c:pt>
                <c:pt idx="1814">
                  <c:v>-8</c:v>
                </c:pt>
                <c:pt idx="1815">
                  <c:v>-8</c:v>
                </c:pt>
                <c:pt idx="1816">
                  <c:v>-8</c:v>
                </c:pt>
                <c:pt idx="1817">
                  <c:v>-8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8</c:v>
                </c:pt>
                <c:pt idx="1831">
                  <c:v>8</c:v>
                </c:pt>
                <c:pt idx="1832">
                  <c:v>8</c:v>
                </c:pt>
                <c:pt idx="1833">
                  <c:v>8</c:v>
                </c:pt>
                <c:pt idx="1834">
                  <c:v>8</c:v>
                </c:pt>
                <c:pt idx="1835">
                  <c:v>8</c:v>
                </c:pt>
                <c:pt idx="1836">
                  <c:v>8</c:v>
                </c:pt>
                <c:pt idx="1837">
                  <c:v>8</c:v>
                </c:pt>
                <c:pt idx="1838">
                  <c:v>8</c:v>
                </c:pt>
                <c:pt idx="1839">
                  <c:v>8</c:v>
                </c:pt>
                <c:pt idx="1840">
                  <c:v>8</c:v>
                </c:pt>
                <c:pt idx="1841">
                  <c:v>8</c:v>
                </c:pt>
                <c:pt idx="1842">
                  <c:v>8</c:v>
                </c:pt>
                <c:pt idx="1843">
                  <c:v>16</c:v>
                </c:pt>
                <c:pt idx="1844">
                  <c:v>16</c:v>
                </c:pt>
                <c:pt idx="1845">
                  <c:v>16</c:v>
                </c:pt>
                <c:pt idx="1846">
                  <c:v>16</c:v>
                </c:pt>
                <c:pt idx="1847">
                  <c:v>16</c:v>
                </c:pt>
                <c:pt idx="1848">
                  <c:v>16</c:v>
                </c:pt>
                <c:pt idx="1849">
                  <c:v>24</c:v>
                </c:pt>
                <c:pt idx="1850">
                  <c:v>24</c:v>
                </c:pt>
                <c:pt idx="1851">
                  <c:v>24</c:v>
                </c:pt>
                <c:pt idx="1852">
                  <c:v>24</c:v>
                </c:pt>
                <c:pt idx="1853">
                  <c:v>24</c:v>
                </c:pt>
                <c:pt idx="1854">
                  <c:v>24</c:v>
                </c:pt>
                <c:pt idx="1855">
                  <c:v>32</c:v>
                </c:pt>
                <c:pt idx="1856">
                  <c:v>32</c:v>
                </c:pt>
                <c:pt idx="1857">
                  <c:v>32</c:v>
                </c:pt>
                <c:pt idx="1858">
                  <c:v>32</c:v>
                </c:pt>
                <c:pt idx="1859">
                  <c:v>32</c:v>
                </c:pt>
                <c:pt idx="1860">
                  <c:v>32</c:v>
                </c:pt>
                <c:pt idx="1861">
                  <c:v>32</c:v>
                </c:pt>
                <c:pt idx="1862">
                  <c:v>32</c:v>
                </c:pt>
                <c:pt idx="1863">
                  <c:v>32</c:v>
                </c:pt>
                <c:pt idx="1864">
                  <c:v>32</c:v>
                </c:pt>
                <c:pt idx="1865">
                  <c:v>32</c:v>
                </c:pt>
                <c:pt idx="1866">
                  <c:v>32</c:v>
                </c:pt>
                <c:pt idx="1867">
                  <c:v>32</c:v>
                </c:pt>
                <c:pt idx="1868">
                  <c:v>32</c:v>
                </c:pt>
                <c:pt idx="1869">
                  <c:v>32</c:v>
                </c:pt>
                <c:pt idx="1870">
                  <c:v>32</c:v>
                </c:pt>
                <c:pt idx="1871">
                  <c:v>32</c:v>
                </c:pt>
                <c:pt idx="1872">
                  <c:v>32</c:v>
                </c:pt>
                <c:pt idx="1873">
                  <c:v>32</c:v>
                </c:pt>
                <c:pt idx="1874">
                  <c:v>32</c:v>
                </c:pt>
                <c:pt idx="1875">
                  <c:v>32</c:v>
                </c:pt>
                <c:pt idx="1876">
                  <c:v>32</c:v>
                </c:pt>
                <c:pt idx="1877">
                  <c:v>32</c:v>
                </c:pt>
                <c:pt idx="1878">
                  <c:v>32</c:v>
                </c:pt>
                <c:pt idx="1879">
                  <c:v>32</c:v>
                </c:pt>
                <c:pt idx="1880">
                  <c:v>32</c:v>
                </c:pt>
                <c:pt idx="1881">
                  <c:v>32</c:v>
                </c:pt>
                <c:pt idx="1882">
                  <c:v>32</c:v>
                </c:pt>
                <c:pt idx="1883">
                  <c:v>32</c:v>
                </c:pt>
                <c:pt idx="1884">
                  <c:v>32</c:v>
                </c:pt>
                <c:pt idx="1885">
                  <c:v>32</c:v>
                </c:pt>
                <c:pt idx="1886">
                  <c:v>32</c:v>
                </c:pt>
                <c:pt idx="1887">
                  <c:v>32</c:v>
                </c:pt>
                <c:pt idx="1888">
                  <c:v>32</c:v>
                </c:pt>
                <c:pt idx="1889">
                  <c:v>32</c:v>
                </c:pt>
                <c:pt idx="1890">
                  <c:v>32</c:v>
                </c:pt>
                <c:pt idx="1891">
                  <c:v>32</c:v>
                </c:pt>
                <c:pt idx="1892">
                  <c:v>40</c:v>
                </c:pt>
                <c:pt idx="1893">
                  <c:v>40</c:v>
                </c:pt>
                <c:pt idx="1894">
                  <c:v>40</c:v>
                </c:pt>
                <c:pt idx="1895">
                  <c:v>40</c:v>
                </c:pt>
                <c:pt idx="1896">
                  <c:v>40</c:v>
                </c:pt>
                <c:pt idx="1897">
                  <c:v>40</c:v>
                </c:pt>
                <c:pt idx="1898">
                  <c:v>40</c:v>
                </c:pt>
                <c:pt idx="1899">
                  <c:v>40</c:v>
                </c:pt>
                <c:pt idx="1900">
                  <c:v>40</c:v>
                </c:pt>
                <c:pt idx="1901">
                  <c:v>40</c:v>
                </c:pt>
                <c:pt idx="1902">
                  <c:v>40</c:v>
                </c:pt>
                <c:pt idx="1903">
                  <c:v>40</c:v>
                </c:pt>
                <c:pt idx="1904">
                  <c:v>40</c:v>
                </c:pt>
                <c:pt idx="1905">
                  <c:v>40</c:v>
                </c:pt>
                <c:pt idx="1906">
                  <c:v>40</c:v>
                </c:pt>
                <c:pt idx="1907">
                  <c:v>40</c:v>
                </c:pt>
                <c:pt idx="1908">
                  <c:v>40</c:v>
                </c:pt>
                <c:pt idx="1909">
                  <c:v>40</c:v>
                </c:pt>
                <c:pt idx="1910">
                  <c:v>40</c:v>
                </c:pt>
                <c:pt idx="1911">
                  <c:v>40</c:v>
                </c:pt>
                <c:pt idx="1912">
                  <c:v>40</c:v>
                </c:pt>
                <c:pt idx="1913">
                  <c:v>40</c:v>
                </c:pt>
                <c:pt idx="1914">
                  <c:v>40</c:v>
                </c:pt>
                <c:pt idx="1915">
                  <c:v>40</c:v>
                </c:pt>
                <c:pt idx="1916">
                  <c:v>40</c:v>
                </c:pt>
                <c:pt idx="1917">
                  <c:v>48</c:v>
                </c:pt>
                <c:pt idx="1918">
                  <c:v>48</c:v>
                </c:pt>
                <c:pt idx="1919">
                  <c:v>48</c:v>
                </c:pt>
                <c:pt idx="1920">
                  <c:v>48</c:v>
                </c:pt>
                <c:pt idx="1921">
                  <c:v>48</c:v>
                </c:pt>
                <c:pt idx="1922">
                  <c:v>48</c:v>
                </c:pt>
                <c:pt idx="1923">
                  <c:v>48</c:v>
                </c:pt>
                <c:pt idx="1924">
                  <c:v>48</c:v>
                </c:pt>
                <c:pt idx="1925">
                  <c:v>48</c:v>
                </c:pt>
                <c:pt idx="1926">
                  <c:v>48</c:v>
                </c:pt>
                <c:pt idx="1927">
                  <c:v>48</c:v>
                </c:pt>
                <c:pt idx="1928">
                  <c:v>48</c:v>
                </c:pt>
                <c:pt idx="1929">
                  <c:v>48</c:v>
                </c:pt>
                <c:pt idx="1930">
                  <c:v>48</c:v>
                </c:pt>
                <c:pt idx="1931">
                  <c:v>48</c:v>
                </c:pt>
                <c:pt idx="1932">
                  <c:v>48</c:v>
                </c:pt>
                <c:pt idx="1933">
                  <c:v>48</c:v>
                </c:pt>
                <c:pt idx="1934">
                  <c:v>48</c:v>
                </c:pt>
                <c:pt idx="1935">
                  <c:v>48</c:v>
                </c:pt>
                <c:pt idx="1936">
                  <c:v>48</c:v>
                </c:pt>
                <c:pt idx="1937">
                  <c:v>48</c:v>
                </c:pt>
                <c:pt idx="1938">
                  <c:v>48</c:v>
                </c:pt>
                <c:pt idx="1939">
                  <c:v>48</c:v>
                </c:pt>
                <c:pt idx="1940">
                  <c:v>48</c:v>
                </c:pt>
                <c:pt idx="1941">
                  <c:v>48</c:v>
                </c:pt>
                <c:pt idx="1942">
                  <c:v>56</c:v>
                </c:pt>
                <c:pt idx="1943">
                  <c:v>56</c:v>
                </c:pt>
                <c:pt idx="1944">
                  <c:v>56</c:v>
                </c:pt>
                <c:pt idx="1945">
                  <c:v>56</c:v>
                </c:pt>
                <c:pt idx="1946">
                  <c:v>48</c:v>
                </c:pt>
                <c:pt idx="1947">
                  <c:v>48</c:v>
                </c:pt>
                <c:pt idx="1948">
                  <c:v>48</c:v>
                </c:pt>
                <c:pt idx="1949">
                  <c:v>48</c:v>
                </c:pt>
                <c:pt idx="1950">
                  <c:v>48</c:v>
                </c:pt>
                <c:pt idx="1951">
                  <c:v>48</c:v>
                </c:pt>
                <c:pt idx="1952">
                  <c:v>48</c:v>
                </c:pt>
                <c:pt idx="1953">
                  <c:v>48</c:v>
                </c:pt>
                <c:pt idx="1954">
                  <c:v>48</c:v>
                </c:pt>
                <c:pt idx="1955">
                  <c:v>48</c:v>
                </c:pt>
                <c:pt idx="1956">
                  <c:v>48</c:v>
                </c:pt>
                <c:pt idx="1957">
                  <c:v>48</c:v>
                </c:pt>
                <c:pt idx="1958">
                  <c:v>48</c:v>
                </c:pt>
                <c:pt idx="1959">
                  <c:v>48</c:v>
                </c:pt>
                <c:pt idx="1960">
                  <c:v>48</c:v>
                </c:pt>
                <c:pt idx="1961">
                  <c:v>48</c:v>
                </c:pt>
                <c:pt idx="1962">
                  <c:v>48</c:v>
                </c:pt>
                <c:pt idx="1963">
                  <c:v>48</c:v>
                </c:pt>
                <c:pt idx="1964">
                  <c:v>48</c:v>
                </c:pt>
                <c:pt idx="1965">
                  <c:v>48</c:v>
                </c:pt>
                <c:pt idx="1966">
                  <c:v>48</c:v>
                </c:pt>
                <c:pt idx="1967">
                  <c:v>48</c:v>
                </c:pt>
                <c:pt idx="1968">
                  <c:v>56</c:v>
                </c:pt>
                <c:pt idx="1969">
                  <c:v>56</c:v>
                </c:pt>
                <c:pt idx="1970">
                  <c:v>56</c:v>
                </c:pt>
                <c:pt idx="1971">
                  <c:v>56</c:v>
                </c:pt>
                <c:pt idx="1972">
                  <c:v>56</c:v>
                </c:pt>
                <c:pt idx="1973">
                  <c:v>56</c:v>
                </c:pt>
                <c:pt idx="1974">
                  <c:v>56</c:v>
                </c:pt>
                <c:pt idx="1975">
                  <c:v>56</c:v>
                </c:pt>
                <c:pt idx="1976">
                  <c:v>56</c:v>
                </c:pt>
                <c:pt idx="1977">
                  <c:v>56</c:v>
                </c:pt>
                <c:pt idx="1978">
                  <c:v>56</c:v>
                </c:pt>
                <c:pt idx="1979">
                  <c:v>64</c:v>
                </c:pt>
                <c:pt idx="1980">
                  <c:v>64</c:v>
                </c:pt>
                <c:pt idx="1981">
                  <c:v>64</c:v>
                </c:pt>
                <c:pt idx="1982">
                  <c:v>64</c:v>
                </c:pt>
                <c:pt idx="1983">
                  <c:v>64</c:v>
                </c:pt>
                <c:pt idx="1984">
                  <c:v>64</c:v>
                </c:pt>
                <c:pt idx="1985">
                  <c:v>64</c:v>
                </c:pt>
                <c:pt idx="1986">
                  <c:v>64</c:v>
                </c:pt>
                <c:pt idx="1987">
                  <c:v>64</c:v>
                </c:pt>
                <c:pt idx="1988">
                  <c:v>64</c:v>
                </c:pt>
                <c:pt idx="1989">
                  <c:v>64</c:v>
                </c:pt>
                <c:pt idx="1990">
                  <c:v>64</c:v>
                </c:pt>
                <c:pt idx="1991">
                  <c:v>64</c:v>
                </c:pt>
                <c:pt idx="1992">
                  <c:v>64</c:v>
                </c:pt>
                <c:pt idx="1993">
                  <c:v>64</c:v>
                </c:pt>
                <c:pt idx="1994">
                  <c:v>64</c:v>
                </c:pt>
                <c:pt idx="1995">
                  <c:v>64</c:v>
                </c:pt>
                <c:pt idx="1996">
                  <c:v>56</c:v>
                </c:pt>
                <c:pt idx="1997">
                  <c:v>56</c:v>
                </c:pt>
                <c:pt idx="1998">
                  <c:v>56</c:v>
                </c:pt>
                <c:pt idx="1999">
                  <c:v>56</c:v>
                </c:pt>
                <c:pt idx="2000">
                  <c:v>56</c:v>
                </c:pt>
                <c:pt idx="2001">
                  <c:v>56</c:v>
                </c:pt>
                <c:pt idx="2002">
                  <c:v>56</c:v>
                </c:pt>
                <c:pt idx="2003">
                  <c:v>56</c:v>
                </c:pt>
                <c:pt idx="2004">
                  <c:v>56</c:v>
                </c:pt>
                <c:pt idx="2005">
                  <c:v>56</c:v>
                </c:pt>
                <c:pt idx="2006">
                  <c:v>56</c:v>
                </c:pt>
                <c:pt idx="2007">
                  <c:v>56</c:v>
                </c:pt>
                <c:pt idx="2008">
                  <c:v>56</c:v>
                </c:pt>
                <c:pt idx="2009">
                  <c:v>56</c:v>
                </c:pt>
                <c:pt idx="2010">
                  <c:v>56</c:v>
                </c:pt>
                <c:pt idx="2011">
                  <c:v>56</c:v>
                </c:pt>
                <c:pt idx="2012">
                  <c:v>56</c:v>
                </c:pt>
                <c:pt idx="2013">
                  <c:v>56</c:v>
                </c:pt>
                <c:pt idx="2014">
                  <c:v>56</c:v>
                </c:pt>
                <c:pt idx="2015">
                  <c:v>56</c:v>
                </c:pt>
                <c:pt idx="2016">
                  <c:v>56</c:v>
                </c:pt>
                <c:pt idx="2017">
                  <c:v>64</c:v>
                </c:pt>
                <c:pt idx="2018">
                  <c:v>64</c:v>
                </c:pt>
                <c:pt idx="2019">
                  <c:v>64</c:v>
                </c:pt>
                <c:pt idx="2020">
                  <c:v>64</c:v>
                </c:pt>
                <c:pt idx="2021">
                  <c:v>64</c:v>
                </c:pt>
                <c:pt idx="2022">
                  <c:v>64</c:v>
                </c:pt>
                <c:pt idx="2023">
                  <c:v>64</c:v>
                </c:pt>
                <c:pt idx="2024">
                  <c:v>64</c:v>
                </c:pt>
                <c:pt idx="2025">
                  <c:v>64</c:v>
                </c:pt>
                <c:pt idx="2026">
                  <c:v>64</c:v>
                </c:pt>
                <c:pt idx="2027">
                  <c:v>64</c:v>
                </c:pt>
                <c:pt idx="2028">
                  <c:v>64</c:v>
                </c:pt>
                <c:pt idx="2029">
                  <c:v>64</c:v>
                </c:pt>
                <c:pt idx="2030">
                  <c:v>64</c:v>
                </c:pt>
                <c:pt idx="2031">
                  <c:v>64</c:v>
                </c:pt>
                <c:pt idx="2032">
                  <c:v>64</c:v>
                </c:pt>
                <c:pt idx="2033">
                  <c:v>56</c:v>
                </c:pt>
                <c:pt idx="2034">
                  <c:v>56</c:v>
                </c:pt>
                <c:pt idx="2035">
                  <c:v>56</c:v>
                </c:pt>
                <c:pt idx="2036">
                  <c:v>56</c:v>
                </c:pt>
                <c:pt idx="2037">
                  <c:v>56</c:v>
                </c:pt>
                <c:pt idx="2038">
                  <c:v>56</c:v>
                </c:pt>
                <c:pt idx="2039">
                  <c:v>56</c:v>
                </c:pt>
                <c:pt idx="2040">
                  <c:v>56</c:v>
                </c:pt>
                <c:pt idx="2041">
                  <c:v>56</c:v>
                </c:pt>
                <c:pt idx="2042">
                  <c:v>56</c:v>
                </c:pt>
                <c:pt idx="2043">
                  <c:v>56</c:v>
                </c:pt>
                <c:pt idx="2044">
                  <c:v>56</c:v>
                </c:pt>
                <c:pt idx="2045">
                  <c:v>56</c:v>
                </c:pt>
                <c:pt idx="2046">
                  <c:v>56</c:v>
                </c:pt>
                <c:pt idx="2047">
                  <c:v>56</c:v>
                </c:pt>
                <c:pt idx="2048">
                  <c:v>56</c:v>
                </c:pt>
                <c:pt idx="2049">
                  <c:v>56</c:v>
                </c:pt>
                <c:pt idx="2050">
                  <c:v>56</c:v>
                </c:pt>
                <c:pt idx="2051">
                  <c:v>56</c:v>
                </c:pt>
                <c:pt idx="2052">
                  <c:v>56</c:v>
                </c:pt>
                <c:pt idx="2053">
                  <c:v>56</c:v>
                </c:pt>
                <c:pt idx="2054">
                  <c:v>56</c:v>
                </c:pt>
                <c:pt idx="2055">
                  <c:v>64</c:v>
                </c:pt>
                <c:pt idx="2056">
                  <c:v>64</c:v>
                </c:pt>
                <c:pt idx="2057">
                  <c:v>64</c:v>
                </c:pt>
                <c:pt idx="2058">
                  <c:v>64</c:v>
                </c:pt>
                <c:pt idx="2059">
                  <c:v>64</c:v>
                </c:pt>
                <c:pt idx="2060">
                  <c:v>64</c:v>
                </c:pt>
                <c:pt idx="2061">
                  <c:v>64</c:v>
                </c:pt>
                <c:pt idx="2062">
                  <c:v>64</c:v>
                </c:pt>
                <c:pt idx="2063">
                  <c:v>64</c:v>
                </c:pt>
                <c:pt idx="2064">
                  <c:v>64</c:v>
                </c:pt>
                <c:pt idx="2065">
                  <c:v>64</c:v>
                </c:pt>
                <c:pt idx="2066">
                  <c:v>64</c:v>
                </c:pt>
                <c:pt idx="2067">
                  <c:v>64</c:v>
                </c:pt>
                <c:pt idx="2068">
                  <c:v>64</c:v>
                </c:pt>
                <c:pt idx="2069">
                  <c:v>64</c:v>
                </c:pt>
                <c:pt idx="2070">
                  <c:v>64</c:v>
                </c:pt>
                <c:pt idx="2071">
                  <c:v>64</c:v>
                </c:pt>
                <c:pt idx="2072">
                  <c:v>64</c:v>
                </c:pt>
                <c:pt idx="2073">
                  <c:v>64</c:v>
                </c:pt>
                <c:pt idx="2074">
                  <c:v>64</c:v>
                </c:pt>
                <c:pt idx="2075">
                  <c:v>64</c:v>
                </c:pt>
                <c:pt idx="2076">
                  <c:v>64</c:v>
                </c:pt>
                <c:pt idx="2077">
                  <c:v>64</c:v>
                </c:pt>
                <c:pt idx="2078">
                  <c:v>64</c:v>
                </c:pt>
                <c:pt idx="2079">
                  <c:v>64</c:v>
                </c:pt>
                <c:pt idx="2080">
                  <c:v>64</c:v>
                </c:pt>
                <c:pt idx="2081">
                  <c:v>64</c:v>
                </c:pt>
                <c:pt idx="2082">
                  <c:v>64</c:v>
                </c:pt>
                <c:pt idx="2083">
                  <c:v>56</c:v>
                </c:pt>
                <c:pt idx="2084">
                  <c:v>56</c:v>
                </c:pt>
                <c:pt idx="2085">
                  <c:v>56</c:v>
                </c:pt>
                <c:pt idx="2086">
                  <c:v>56</c:v>
                </c:pt>
                <c:pt idx="2087">
                  <c:v>56</c:v>
                </c:pt>
                <c:pt idx="2088">
                  <c:v>56</c:v>
                </c:pt>
                <c:pt idx="2089">
                  <c:v>56</c:v>
                </c:pt>
                <c:pt idx="2090">
                  <c:v>56</c:v>
                </c:pt>
                <c:pt idx="2091">
                  <c:v>56</c:v>
                </c:pt>
                <c:pt idx="2092">
                  <c:v>56</c:v>
                </c:pt>
                <c:pt idx="2093">
                  <c:v>56</c:v>
                </c:pt>
                <c:pt idx="2094">
                  <c:v>56</c:v>
                </c:pt>
                <c:pt idx="2095">
                  <c:v>56</c:v>
                </c:pt>
                <c:pt idx="2096">
                  <c:v>56</c:v>
                </c:pt>
                <c:pt idx="2097">
                  <c:v>56</c:v>
                </c:pt>
                <c:pt idx="2098">
                  <c:v>56</c:v>
                </c:pt>
                <c:pt idx="2099">
                  <c:v>56</c:v>
                </c:pt>
                <c:pt idx="2100">
                  <c:v>56</c:v>
                </c:pt>
                <c:pt idx="2101">
                  <c:v>56</c:v>
                </c:pt>
                <c:pt idx="2102">
                  <c:v>56</c:v>
                </c:pt>
                <c:pt idx="2103">
                  <c:v>56</c:v>
                </c:pt>
                <c:pt idx="2104">
                  <c:v>56</c:v>
                </c:pt>
                <c:pt idx="2105">
                  <c:v>64</c:v>
                </c:pt>
                <c:pt idx="2106">
                  <c:v>64</c:v>
                </c:pt>
                <c:pt idx="2107">
                  <c:v>64</c:v>
                </c:pt>
                <c:pt idx="2108">
                  <c:v>64</c:v>
                </c:pt>
                <c:pt idx="2109">
                  <c:v>64</c:v>
                </c:pt>
                <c:pt idx="2110">
                  <c:v>64</c:v>
                </c:pt>
                <c:pt idx="2111">
                  <c:v>64</c:v>
                </c:pt>
                <c:pt idx="2112">
                  <c:v>64</c:v>
                </c:pt>
                <c:pt idx="2113">
                  <c:v>64</c:v>
                </c:pt>
                <c:pt idx="2114">
                  <c:v>64</c:v>
                </c:pt>
                <c:pt idx="2115">
                  <c:v>64</c:v>
                </c:pt>
                <c:pt idx="2116">
                  <c:v>64</c:v>
                </c:pt>
                <c:pt idx="2117">
                  <c:v>64</c:v>
                </c:pt>
                <c:pt idx="2118">
                  <c:v>64</c:v>
                </c:pt>
                <c:pt idx="2119">
                  <c:v>64</c:v>
                </c:pt>
                <c:pt idx="2120">
                  <c:v>64</c:v>
                </c:pt>
                <c:pt idx="2121">
                  <c:v>64</c:v>
                </c:pt>
                <c:pt idx="2122">
                  <c:v>64</c:v>
                </c:pt>
                <c:pt idx="2123">
                  <c:v>64</c:v>
                </c:pt>
                <c:pt idx="2124">
                  <c:v>64</c:v>
                </c:pt>
                <c:pt idx="2125">
                  <c:v>64</c:v>
                </c:pt>
                <c:pt idx="2126">
                  <c:v>64</c:v>
                </c:pt>
                <c:pt idx="2127">
                  <c:v>64</c:v>
                </c:pt>
                <c:pt idx="2128">
                  <c:v>64</c:v>
                </c:pt>
                <c:pt idx="2129">
                  <c:v>64</c:v>
                </c:pt>
                <c:pt idx="2130">
                  <c:v>64</c:v>
                </c:pt>
                <c:pt idx="2131">
                  <c:v>64</c:v>
                </c:pt>
                <c:pt idx="2132">
                  <c:v>64</c:v>
                </c:pt>
                <c:pt idx="2133">
                  <c:v>64</c:v>
                </c:pt>
                <c:pt idx="2134">
                  <c:v>64</c:v>
                </c:pt>
                <c:pt idx="2135">
                  <c:v>64</c:v>
                </c:pt>
                <c:pt idx="2136">
                  <c:v>64</c:v>
                </c:pt>
                <c:pt idx="2137">
                  <c:v>64</c:v>
                </c:pt>
                <c:pt idx="2138">
                  <c:v>64</c:v>
                </c:pt>
                <c:pt idx="2139">
                  <c:v>64</c:v>
                </c:pt>
                <c:pt idx="2140">
                  <c:v>64</c:v>
                </c:pt>
                <c:pt idx="2141">
                  <c:v>64</c:v>
                </c:pt>
                <c:pt idx="2142">
                  <c:v>64</c:v>
                </c:pt>
                <c:pt idx="2143">
                  <c:v>64</c:v>
                </c:pt>
                <c:pt idx="2144">
                  <c:v>64</c:v>
                </c:pt>
                <c:pt idx="2145">
                  <c:v>64</c:v>
                </c:pt>
                <c:pt idx="2146">
                  <c:v>64</c:v>
                </c:pt>
                <c:pt idx="2147">
                  <c:v>64</c:v>
                </c:pt>
                <c:pt idx="2148">
                  <c:v>64</c:v>
                </c:pt>
                <c:pt idx="2149">
                  <c:v>64</c:v>
                </c:pt>
                <c:pt idx="2150">
                  <c:v>64</c:v>
                </c:pt>
                <c:pt idx="2151">
                  <c:v>64</c:v>
                </c:pt>
                <c:pt idx="2152">
                  <c:v>64</c:v>
                </c:pt>
                <c:pt idx="2153">
                  <c:v>64</c:v>
                </c:pt>
                <c:pt idx="2154">
                  <c:v>64</c:v>
                </c:pt>
                <c:pt idx="2155">
                  <c:v>64</c:v>
                </c:pt>
                <c:pt idx="2156">
                  <c:v>64</c:v>
                </c:pt>
                <c:pt idx="2157">
                  <c:v>64</c:v>
                </c:pt>
                <c:pt idx="2158">
                  <c:v>64</c:v>
                </c:pt>
                <c:pt idx="2159">
                  <c:v>64</c:v>
                </c:pt>
                <c:pt idx="2160">
                  <c:v>64</c:v>
                </c:pt>
                <c:pt idx="2161">
                  <c:v>64</c:v>
                </c:pt>
                <c:pt idx="2162">
                  <c:v>64</c:v>
                </c:pt>
                <c:pt idx="2163">
                  <c:v>64</c:v>
                </c:pt>
                <c:pt idx="2164">
                  <c:v>64</c:v>
                </c:pt>
                <c:pt idx="2165">
                  <c:v>64</c:v>
                </c:pt>
                <c:pt idx="2166">
                  <c:v>64</c:v>
                </c:pt>
                <c:pt idx="2167">
                  <c:v>64</c:v>
                </c:pt>
                <c:pt idx="2168">
                  <c:v>64</c:v>
                </c:pt>
                <c:pt idx="2169">
                  <c:v>64</c:v>
                </c:pt>
                <c:pt idx="2170">
                  <c:v>64</c:v>
                </c:pt>
                <c:pt idx="2171">
                  <c:v>64</c:v>
                </c:pt>
                <c:pt idx="2172">
                  <c:v>64</c:v>
                </c:pt>
                <c:pt idx="2173">
                  <c:v>64</c:v>
                </c:pt>
                <c:pt idx="2174">
                  <c:v>64</c:v>
                </c:pt>
                <c:pt idx="2175">
                  <c:v>56</c:v>
                </c:pt>
                <c:pt idx="2176">
                  <c:v>56</c:v>
                </c:pt>
                <c:pt idx="2177">
                  <c:v>56</c:v>
                </c:pt>
                <c:pt idx="2178">
                  <c:v>56</c:v>
                </c:pt>
                <c:pt idx="2179">
                  <c:v>64</c:v>
                </c:pt>
                <c:pt idx="2180">
                  <c:v>64</c:v>
                </c:pt>
                <c:pt idx="2181">
                  <c:v>64</c:v>
                </c:pt>
                <c:pt idx="2182">
                  <c:v>64</c:v>
                </c:pt>
                <c:pt idx="2183">
                  <c:v>64</c:v>
                </c:pt>
                <c:pt idx="2184">
                  <c:v>64</c:v>
                </c:pt>
                <c:pt idx="2185">
                  <c:v>64</c:v>
                </c:pt>
                <c:pt idx="2186">
                  <c:v>64</c:v>
                </c:pt>
                <c:pt idx="2187">
                  <c:v>72</c:v>
                </c:pt>
                <c:pt idx="2188">
                  <c:v>72</c:v>
                </c:pt>
                <c:pt idx="2189">
                  <c:v>72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80</c:v>
                </c:pt>
                <c:pt idx="2194">
                  <c:v>80</c:v>
                </c:pt>
                <c:pt idx="2195">
                  <c:v>80</c:v>
                </c:pt>
                <c:pt idx="2196">
                  <c:v>80</c:v>
                </c:pt>
                <c:pt idx="2197">
                  <c:v>80</c:v>
                </c:pt>
                <c:pt idx="2198">
                  <c:v>80</c:v>
                </c:pt>
                <c:pt idx="2199">
                  <c:v>80</c:v>
                </c:pt>
                <c:pt idx="2200">
                  <c:v>80</c:v>
                </c:pt>
                <c:pt idx="2201">
                  <c:v>80</c:v>
                </c:pt>
                <c:pt idx="2202">
                  <c:v>80</c:v>
                </c:pt>
                <c:pt idx="2203">
                  <c:v>80</c:v>
                </c:pt>
                <c:pt idx="2204">
                  <c:v>80</c:v>
                </c:pt>
                <c:pt idx="2205">
                  <c:v>80</c:v>
                </c:pt>
                <c:pt idx="2206">
                  <c:v>80</c:v>
                </c:pt>
                <c:pt idx="2207">
                  <c:v>80</c:v>
                </c:pt>
                <c:pt idx="2208">
                  <c:v>72</c:v>
                </c:pt>
                <c:pt idx="2209">
                  <c:v>72</c:v>
                </c:pt>
                <c:pt idx="2210">
                  <c:v>72</c:v>
                </c:pt>
                <c:pt idx="2211">
                  <c:v>72</c:v>
                </c:pt>
                <c:pt idx="2212">
                  <c:v>72</c:v>
                </c:pt>
                <c:pt idx="2213">
                  <c:v>72</c:v>
                </c:pt>
                <c:pt idx="2214">
                  <c:v>72</c:v>
                </c:pt>
                <c:pt idx="2215">
                  <c:v>72</c:v>
                </c:pt>
                <c:pt idx="2216">
                  <c:v>72</c:v>
                </c:pt>
                <c:pt idx="2217">
                  <c:v>72</c:v>
                </c:pt>
                <c:pt idx="2218">
                  <c:v>72</c:v>
                </c:pt>
                <c:pt idx="2219">
                  <c:v>72</c:v>
                </c:pt>
                <c:pt idx="2220">
                  <c:v>72</c:v>
                </c:pt>
                <c:pt idx="2221">
                  <c:v>72</c:v>
                </c:pt>
                <c:pt idx="2222">
                  <c:v>72</c:v>
                </c:pt>
                <c:pt idx="2223">
                  <c:v>72</c:v>
                </c:pt>
                <c:pt idx="2224">
                  <c:v>72</c:v>
                </c:pt>
                <c:pt idx="2225">
                  <c:v>72</c:v>
                </c:pt>
                <c:pt idx="2226">
                  <c:v>72</c:v>
                </c:pt>
                <c:pt idx="2227">
                  <c:v>72</c:v>
                </c:pt>
                <c:pt idx="2228">
                  <c:v>72</c:v>
                </c:pt>
                <c:pt idx="2229">
                  <c:v>72</c:v>
                </c:pt>
                <c:pt idx="2230">
                  <c:v>80</c:v>
                </c:pt>
                <c:pt idx="2231">
                  <c:v>80</c:v>
                </c:pt>
                <c:pt idx="2232">
                  <c:v>80</c:v>
                </c:pt>
                <c:pt idx="2233">
                  <c:v>80</c:v>
                </c:pt>
                <c:pt idx="2234">
                  <c:v>80</c:v>
                </c:pt>
                <c:pt idx="2235">
                  <c:v>80</c:v>
                </c:pt>
                <c:pt idx="2236">
                  <c:v>80</c:v>
                </c:pt>
                <c:pt idx="2237">
                  <c:v>80</c:v>
                </c:pt>
                <c:pt idx="2238">
                  <c:v>80</c:v>
                </c:pt>
                <c:pt idx="2239">
                  <c:v>80</c:v>
                </c:pt>
                <c:pt idx="2240">
                  <c:v>80</c:v>
                </c:pt>
                <c:pt idx="2241">
                  <c:v>80</c:v>
                </c:pt>
                <c:pt idx="2242">
                  <c:v>80</c:v>
                </c:pt>
                <c:pt idx="2243">
                  <c:v>80</c:v>
                </c:pt>
                <c:pt idx="2244">
                  <c:v>80</c:v>
                </c:pt>
                <c:pt idx="2245">
                  <c:v>80</c:v>
                </c:pt>
                <c:pt idx="2246">
                  <c:v>72</c:v>
                </c:pt>
                <c:pt idx="2247">
                  <c:v>72</c:v>
                </c:pt>
                <c:pt idx="2248">
                  <c:v>72</c:v>
                </c:pt>
                <c:pt idx="2249">
                  <c:v>72</c:v>
                </c:pt>
                <c:pt idx="2250">
                  <c:v>72</c:v>
                </c:pt>
                <c:pt idx="2251">
                  <c:v>72</c:v>
                </c:pt>
                <c:pt idx="2252">
                  <c:v>72</c:v>
                </c:pt>
                <c:pt idx="2253">
                  <c:v>72</c:v>
                </c:pt>
                <c:pt idx="2254">
                  <c:v>72</c:v>
                </c:pt>
                <c:pt idx="2255">
                  <c:v>72</c:v>
                </c:pt>
                <c:pt idx="2256">
                  <c:v>72</c:v>
                </c:pt>
                <c:pt idx="2257">
                  <c:v>72</c:v>
                </c:pt>
                <c:pt idx="2258">
                  <c:v>72</c:v>
                </c:pt>
                <c:pt idx="2259">
                  <c:v>72</c:v>
                </c:pt>
                <c:pt idx="2260">
                  <c:v>72</c:v>
                </c:pt>
                <c:pt idx="2261">
                  <c:v>72</c:v>
                </c:pt>
                <c:pt idx="2262">
                  <c:v>72</c:v>
                </c:pt>
                <c:pt idx="2263">
                  <c:v>72</c:v>
                </c:pt>
                <c:pt idx="2264">
                  <c:v>72</c:v>
                </c:pt>
                <c:pt idx="2265">
                  <c:v>72</c:v>
                </c:pt>
                <c:pt idx="2266">
                  <c:v>72</c:v>
                </c:pt>
                <c:pt idx="2267">
                  <c:v>80</c:v>
                </c:pt>
                <c:pt idx="2268">
                  <c:v>80</c:v>
                </c:pt>
                <c:pt idx="2269">
                  <c:v>80</c:v>
                </c:pt>
                <c:pt idx="2270">
                  <c:v>80</c:v>
                </c:pt>
                <c:pt idx="2271">
                  <c:v>80</c:v>
                </c:pt>
                <c:pt idx="2272">
                  <c:v>80</c:v>
                </c:pt>
                <c:pt idx="2273">
                  <c:v>80</c:v>
                </c:pt>
                <c:pt idx="2274">
                  <c:v>80</c:v>
                </c:pt>
                <c:pt idx="2275">
                  <c:v>80</c:v>
                </c:pt>
                <c:pt idx="2276">
                  <c:v>80</c:v>
                </c:pt>
                <c:pt idx="2277">
                  <c:v>80</c:v>
                </c:pt>
                <c:pt idx="2278">
                  <c:v>80</c:v>
                </c:pt>
                <c:pt idx="2279">
                  <c:v>80</c:v>
                </c:pt>
                <c:pt idx="2280">
                  <c:v>80</c:v>
                </c:pt>
                <c:pt idx="2281">
                  <c:v>80</c:v>
                </c:pt>
                <c:pt idx="2282">
                  <c:v>72</c:v>
                </c:pt>
                <c:pt idx="2283">
                  <c:v>72</c:v>
                </c:pt>
                <c:pt idx="2284">
                  <c:v>72</c:v>
                </c:pt>
                <c:pt idx="2285">
                  <c:v>72</c:v>
                </c:pt>
                <c:pt idx="2286">
                  <c:v>72</c:v>
                </c:pt>
                <c:pt idx="2287">
                  <c:v>72</c:v>
                </c:pt>
                <c:pt idx="2288">
                  <c:v>64</c:v>
                </c:pt>
                <c:pt idx="2289">
                  <c:v>64</c:v>
                </c:pt>
                <c:pt idx="2290">
                  <c:v>64</c:v>
                </c:pt>
                <c:pt idx="2291">
                  <c:v>64</c:v>
                </c:pt>
                <c:pt idx="2292">
                  <c:v>64</c:v>
                </c:pt>
                <c:pt idx="2293">
                  <c:v>64</c:v>
                </c:pt>
                <c:pt idx="2294">
                  <c:v>64</c:v>
                </c:pt>
                <c:pt idx="2295">
                  <c:v>64</c:v>
                </c:pt>
                <c:pt idx="2296">
                  <c:v>64</c:v>
                </c:pt>
                <c:pt idx="2297">
                  <c:v>64</c:v>
                </c:pt>
                <c:pt idx="2298">
                  <c:v>64</c:v>
                </c:pt>
                <c:pt idx="2299">
                  <c:v>64</c:v>
                </c:pt>
                <c:pt idx="2300">
                  <c:v>64</c:v>
                </c:pt>
                <c:pt idx="2301">
                  <c:v>64</c:v>
                </c:pt>
                <c:pt idx="2302">
                  <c:v>64</c:v>
                </c:pt>
                <c:pt idx="2303">
                  <c:v>64</c:v>
                </c:pt>
                <c:pt idx="2304">
                  <c:v>64</c:v>
                </c:pt>
                <c:pt idx="2305">
                  <c:v>64</c:v>
                </c:pt>
                <c:pt idx="2306">
                  <c:v>72</c:v>
                </c:pt>
                <c:pt idx="2307">
                  <c:v>72</c:v>
                </c:pt>
                <c:pt idx="2308">
                  <c:v>72</c:v>
                </c:pt>
                <c:pt idx="2309">
                  <c:v>72</c:v>
                </c:pt>
                <c:pt idx="2310">
                  <c:v>72</c:v>
                </c:pt>
                <c:pt idx="2311">
                  <c:v>72</c:v>
                </c:pt>
                <c:pt idx="2312">
                  <c:v>80</c:v>
                </c:pt>
                <c:pt idx="2313">
                  <c:v>80</c:v>
                </c:pt>
                <c:pt idx="2314">
                  <c:v>80</c:v>
                </c:pt>
                <c:pt idx="2315">
                  <c:v>80</c:v>
                </c:pt>
                <c:pt idx="2316">
                  <c:v>80</c:v>
                </c:pt>
                <c:pt idx="2317">
                  <c:v>80</c:v>
                </c:pt>
                <c:pt idx="2318">
                  <c:v>88</c:v>
                </c:pt>
                <c:pt idx="2319">
                  <c:v>88</c:v>
                </c:pt>
                <c:pt idx="2320">
                  <c:v>88</c:v>
                </c:pt>
                <c:pt idx="2321">
                  <c:v>88</c:v>
                </c:pt>
                <c:pt idx="2322">
                  <c:v>88</c:v>
                </c:pt>
                <c:pt idx="2323">
                  <c:v>88</c:v>
                </c:pt>
                <c:pt idx="2324">
                  <c:v>88</c:v>
                </c:pt>
                <c:pt idx="2325">
                  <c:v>88</c:v>
                </c:pt>
                <c:pt idx="2326">
                  <c:v>88</c:v>
                </c:pt>
                <c:pt idx="2327">
                  <c:v>88</c:v>
                </c:pt>
                <c:pt idx="2328">
                  <c:v>88</c:v>
                </c:pt>
                <c:pt idx="2329">
                  <c:v>88</c:v>
                </c:pt>
                <c:pt idx="2330">
                  <c:v>88</c:v>
                </c:pt>
                <c:pt idx="2331">
                  <c:v>88</c:v>
                </c:pt>
                <c:pt idx="2332">
                  <c:v>88</c:v>
                </c:pt>
                <c:pt idx="2333">
                  <c:v>88</c:v>
                </c:pt>
                <c:pt idx="2334">
                  <c:v>88</c:v>
                </c:pt>
                <c:pt idx="2335">
                  <c:v>88</c:v>
                </c:pt>
                <c:pt idx="2336">
                  <c:v>88</c:v>
                </c:pt>
                <c:pt idx="2337">
                  <c:v>88</c:v>
                </c:pt>
                <c:pt idx="2338">
                  <c:v>88</c:v>
                </c:pt>
                <c:pt idx="2339">
                  <c:v>88</c:v>
                </c:pt>
                <c:pt idx="2340">
                  <c:v>88</c:v>
                </c:pt>
                <c:pt idx="2341">
                  <c:v>88</c:v>
                </c:pt>
                <c:pt idx="2342">
                  <c:v>88</c:v>
                </c:pt>
                <c:pt idx="2343">
                  <c:v>88</c:v>
                </c:pt>
                <c:pt idx="2344">
                  <c:v>88</c:v>
                </c:pt>
                <c:pt idx="2345">
                  <c:v>88</c:v>
                </c:pt>
                <c:pt idx="2346">
                  <c:v>80</c:v>
                </c:pt>
                <c:pt idx="2347">
                  <c:v>80</c:v>
                </c:pt>
                <c:pt idx="2348">
                  <c:v>80</c:v>
                </c:pt>
                <c:pt idx="2349">
                  <c:v>80</c:v>
                </c:pt>
                <c:pt idx="2350">
                  <c:v>80</c:v>
                </c:pt>
                <c:pt idx="2351">
                  <c:v>80</c:v>
                </c:pt>
                <c:pt idx="2352">
                  <c:v>80</c:v>
                </c:pt>
                <c:pt idx="2353">
                  <c:v>80</c:v>
                </c:pt>
                <c:pt idx="2354">
                  <c:v>80</c:v>
                </c:pt>
                <c:pt idx="2355">
                  <c:v>80</c:v>
                </c:pt>
                <c:pt idx="2356">
                  <c:v>80</c:v>
                </c:pt>
                <c:pt idx="2357">
                  <c:v>80</c:v>
                </c:pt>
                <c:pt idx="2358">
                  <c:v>72</c:v>
                </c:pt>
                <c:pt idx="2359">
                  <c:v>72</c:v>
                </c:pt>
                <c:pt idx="2360">
                  <c:v>72</c:v>
                </c:pt>
                <c:pt idx="2361">
                  <c:v>72</c:v>
                </c:pt>
                <c:pt idx="2362">
                  <c:v>72</c:v>
                </c:pt>
                <c:pt idx="2363">
                  <c:v>72</c:v>
                </c:pt>
                <c:pt idx="2364">
                  <c:v>72</c:v>
                </c:pt>
                <c:pt idx="2365">
                  <c:v>72</c:v>
                </c:pt>
                <c:pt idx="2366">
                  <c:v>72</c:v>
                </c:pt>
                <c:pt idx="2367">
                  <c:v>72</c:v>
                </c:pt>
                <c:pt idx="2368">
                  <c:v>72</c:v>
                </c:pt>
                <c:pt idx="2369">
                  <c:v>72</c:v>
                </c:pt>
                <c:pt idx="2370">
                  <c:v>72</c:v>
                </c:pt>
                <c:pt idx="2371">
                  <c:v>72</c:v>
                </c:pt>
                <c:pt idx="2372">
                  <c:v>72</c:v>
                </c:pt>
                <c:pt idx="2373">
                  <c:v>72</c:v>
                </c:pt>
                <c:pt idx="2374">
                  <c:v>72</c:v>
                </c:pt>
                <c:pt idx="2375">
                  <c:v>72</c:v>
                </c:pt>
                <c:pt idx="2376">
                  <c:v>72</c:v>
                </c:pt>
                <c:pt idx="2377">
                  <c:v>72</c:v>
                </c:pt>
                <c:pt idx="2378">
                  <c:v>80</c:v>
                </c:pt>
                <c:pt idx="2379">
                  <c:v>80</c:v>
                </c:pt>
                <c:pt idx="2380">
                  <c:v>80</c:v>
                </c:pt>
                <c:pt idx="2381">
                  <c:v>80</c:v>
                </c:pt>
                <c:pt idx="2382">
                  <c:v>80</c:v>
                </c:pt>
                <c:pt idx="2383">
                  <c:v>72</c:v>
                </c:pt>
                <c:pt idx="2384">
                  <c:v>72</c:v>
                </c:pt>
                <c:pt idx="2385">
                  <c:v>72</c:v>
                </c:pt>
                <c:pt idx="2386">
                  <c:v>72</c:v>
                </c:pt>
                <c:pt idx="2387">
                  <c:v>72</c:v>
                </c:pt>
                <c:pt idx="2388">
                  <c:v>72</c:v>
                </c:pt>
                <c:pt idx="2389">
                  <c:v>64</c:v>
                </c:pt>
                <c:pt idx="2390">
                  <c:v>64</c:v>
                </c:pt>
                <c:pt idx="2391">
                  <c:v>64</c:v>
                </c:pt>
                <c:pt idx="2392">
                  <c:v>64</c:v>
                </c:pt>
                <c:pt idx="2393">
                  <c:v>64</c:v>
                </c:pt>
                <c:pt idx="2394">
                  <c:v>64</c:v>
                </c:pt>
                <c:pt idx="2395">
                  <c:v>64</c:v>
                </c:pt>
                <c:pt idx="2396">
                  <c:v>56</c:v>
                </c:pt>
                <c:pt idx="2397">
                  <c:v>56</c:v>
                </c:pt>
                <c:pt idx="2398">
                  <c:v>56</c:v>
                </c:pt>
                <c:pt idx="2399">
                  <c:v>56</c:v>
                </c:pt>
                <c:pt idx="2400">
                  <c:v>56</c:v>
                </c:pt>
                <c:pt idx="2401">
                  <c:v>56</c:v>
                </c:pt>
                <c:pt idx="2402">
                  <c:v>56</c:v>
                </c:pt>
                <c:pt idx="2403">
                  <c:v>56</c:v>
                </c:pt>
                <c:pt idx="2404">
                  <c:v>64</c:v>
                </c:pt>
                <c:pt idx="2405">
                  <c:v>64</c:v>
                </c:pt>
                <c:pt idx="2406">
                  <c:v>64</c:v>
                </c:pt>
                <c:pt idx="2407">
                  <c:v>64</c:v>
                </c:pt>
                <c:pt idx="2408">
                  <c:v>64</c:v>
                </c:pt>
                <c:pt idx="2409">
                  <c:v>64</c:v>
                </c:pt>
                <c:pt idx="2410">
                  <c:v>64</c:v>
                </c:pt>
                <c:pt idx="2411">
                  <c:v>64</c:v>
                </c:pt>
                <c:pt idx="2412">
                  <c:v>64</c:v>
                </c:pt>
                <c:pt idx="2413">
                  <c:v>64</c:v>
                </c:pt>
                <c:pt idx="2414">
                  <c:v>64</c:v>
                </c:pt>
                <c:pt idx="2415">
                  <c:v>64</c:v>
                </c:pt>
                <c:pt idx="2416">
                  <c:v>64</c:v>
                </c:pt>
                <c:pt idx="2417">
                  <c:v>64</c:v>
                </c:pt>
                <c:pt idx="2418">
                  <c:v>72</c:v>
                </c:pt>
                <c:pt idx="2419">
                  <c:v>72</c:v>
                </c:pt>
                <c:pt idx="2420">
                  <c:v>72</c:v>
                </c:pt>
                <c:pt idx="2421">
                  <c:v>72</c:v>
                </c:pt>
                <c:pt idx="2422">
                  <c:v>72</c:v>
                </c:pt>
                <c:pt idx="2423">
                  <c:v>72</c:v>
                </c:pt>
                <c:pt idx="2424">
                  <c:v>72</c:v>
                </c:pt>
                <c:pt idx="2425">
                  <c:v>72</c:v>
                </c:pt>
                <c:pt idx="2426">
                  <c:v>72</c:v>
                </c:pt>
                <c:pt idx="2427">
                  <c:v>72</c:v>
                </c:pt>
                <c:pt idx="2428">
                  <c:v>72</c:v>
                </c:pt>
                <c:pt idx="2429">
                  <c:v>72</c:v>
                </c:pt>
                <c:pt idx="2430">
                  <c:v>80</c:v>
                </c:pt>
                <c:pt idx="2431">
                  <c:v>80</c:v>
                </c:pt>
                <c:pt idx="2432">
                  <c:v>80</c:v>
                </c:pt>
                <c:pt idx="2433">
                  <c:v>80</c:v>
                </c:pt>
                <c:pt idx="2434">
                  <c:v>80</c:v>
                </c:pt>
                <c:pt idx="2435">
                  <c:v>80</c:v>
                </c:pt>
                <c:pt idx="2436">
                  <c:v>80</c:v>
                </c:pt>
                <c:pt idx="2437">
                  <c:v>80</c:v>
                </c:pt>
                <c:pt idx="2438">
                  <c:v>80</c:v>
                </c:pt>
                <c:pt idx="2439">
                  <c:v>80</c:v>
                </c:pt>
                <c:pt idx="2440">
                  <c:v>80</c:v>
                </c:pt>
                <c:pt idx="2441">
                  <c:v>88</c:v>
                </c:pt>
                <c:pt idx="2442">
                  <c:v>88</c:v>
                </c:pt>
                <c:pt idx="2443">
                  <c:v>88</c:v>
                </c:pt>
                <c:pt idx="2444">
                  <c:v>88</c:v>
                </c:pt>
                <c:pt idx="2445">
                  <c:v>88</c:v>
                </c:pt>
                <c:pt idx="2446">
                  <c:v>88</c:v>
                </c:pt>
                <c:pt idx="2447">
                  <c:v>88</c:v>
                </c:pt>
                <c:pt idx="2448">
                  <c:v>80</c:v>
                </c:pt>
                <c:pt idx="2449">
                  <c:v>80</c:v>
                </c:pt>
                <c:pt idx="2450">
                  <c:v>80</c:v>
                </c:pt>
                <c:pt idx="2451">
                  <c:v>80</c:v>
                </c:pt>
                <c:pt idx="2452">
                  <c:v>80</c:v>
                </c:pt>
                <c:pt idx="2453">
                  <c:v>80</c:v>
                </c:pt>
                <c:pt idx="2454">
                  <c:v>80</c:v>
                </c:pt>
                <c:pt idx="2455">
                  <c:v>80</c:v>
                </c:pt>
                <c:pt idx="2456">
                  <c:v>80</c:v>
                </c:pt>
                <c:pt idx="2457">
                  <c:v>72</c:v>
                </c:pt>
                <c:pt idx="2458">
                  <c:v>72</c:v>
                </c:pt>
                <c:pt idx="2459">
                  <c:v>72</c:v>
                </c:pt>
                <c:pt idx="2460">
                  <c:v>72</c:v>
                </c:pt>
                <c:pt idx="2461">
                  <c:v>72</c:v>
                </c:pt>
                <c:pt idx="2462">
                  <c:v>72</c:v>
                </c:pt>
                <c:pt idx="2463">
                  <c:v>64</c:v>
                </c:pt>
                <c:pt idx="2464">
                  <c:v>64</c:v>
                </c:pt>
                <c:pt idx="2465">
                  <c:v>64</c:v>
                </c:pt>
                <c:pt idx="2466">
                  <c:v>64</c:v>
                </c:pt>
                <c:pt idx="2467">
                  <c:v>64</c:v>
                </c:pt>
                <c:pt idx="2468">
                  <c:v>64</c:v>
                </c:pt>
                <c:pt idx="2469">
                  <c:v>64</c:v>
                </c:pt>
                <c:pt idx="2470">
                  <c:v>64</c:v>
                </c:pt>
                <c:pt idx="2471">
                  <c:v>64</c:v>
                </c:pt>
                <c:pt idx="2472">
                  <c:v>64</c:v>
                </c:pt>
                <c:pt idx="2473">
                  <c:v>64</c:v>
                </c:pt>
                <c:pt idx="2474">
                  <c:v>64</c:v>
                </c:pt>
                <c:pt idx="2475">
                  <c:v>64</c:v>
                </c:pt>
                <c:pt idx="2476">
                  <c:v>64</c:v>
                </c:pt>
                <c:pt idx="2477">
                  <c:v>64</c:v>
                </c:pt>
                <c:pt idx="2478">
                  <c:v>64</c:v>
                </c:pt>
                <c:pt idx="2479">
                  <c:v>64</c:v>
                </c:pt>
                <c:pt idx="2480">
                  <c:v>72</c:v>
                </c:pt>
                <c:pt idx="2481">
                  <c:v>72</c:v>
                </c:pt>
                <c:pt idx="2482">
                  <c:v>72</c:v>
                </c:pt>
                <c:pt idx="2483">
                  <c:v>72</c:v>
                </c:pt>
                <c:pt idx="2484">
                  <c:v>72</c:v>
                </c:pt>
                <c:pt idx="2485">
                  <c:v>72</c:v>
                </c:pt>
                <c:pt idx="2486">
                  <c:v>72</c:v>
                </c:pt>
                <c:pt idx="2487">
                  <c:v>72</c:v>
                </c:pt>
                <c:pt idx="2488">
                  <c:v>72</c:v>
                </c:pt>
                <c:pt idx="2489">
                  <c:v>72</c:v>
                </c:pt>
                <c:pt idx="2490">
                  <c:v>72</c:v>
                </c:pt>
                <c:pt idx="2491">
                  <c:v>72</c:v>
                </c:pt>
                <c:pt idx="2492">
                  <c:v>80</c:v>
                </c:pt>
                <c:pt idx="2493">
                  <c:v>80</c:v>
                </c:pt>
                <c:pt idx="2494">
                  <c:v>80</c:v>
                </c:pt>
                <c:pt idx="2495">
                  <c:v>80</c:v>
                </c:pt>
                <c:pt idx="2496">
                  <c:v>80</c:v>
                </c:pt>
                <c:pt idx="2497">
                  <c:v>80</c:v>
                </c:pt>
                <c:pt idx="2498">
                  <c:v>80</c:v>
                </c:pt>
                <c:pt idx="2499">
                  <c:v>80</c:v>
                </c:pt>
              </c:numCache>
            </c:numRef>
          </c:yVal>
        </c:ser>
        <c:ser>
          <c:idx val="4"/>
          <c:order val="2"/>
          <c:tx>
            <c:v>4.99V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100.44000000000015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101.44000000000015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102.44000000000015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103.44000000000017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104.44000000000015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105.44000000000015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106.44000000000017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107.44000000000015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108.44000000000015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109.44000000000017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110.44000000000015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111.44000000000015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112.44000000000017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113.44000000000015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114.44000000000015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115.44000000000015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116.44000000000015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117.44000000000015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118.44000000000015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119.44000000000014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120.44000000000017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121.44000000000017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122.44000000000015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123.44000000000015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124.44000000000015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125.44000000000014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126.44000000000017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127.44000000000017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128.32000000000031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128.88000000000031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129.32000000000031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129.88000000000031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130.32000000000031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130.88000000000031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131.32000000000031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131.88000000000031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132.32000000000033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132.88000000000031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133.32000000000031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133.88000000000031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134.32000000000031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134.88000000000031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135.32000000000031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135.88000000000031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136.32000000000031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136.88000000000031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137.32000000000031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137.88000000000031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138.32000000000033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138.88000000000034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139.32000000000031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139.88000000000031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140.32000000000031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140.88000000000031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141.32000000000031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141.88000000000031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142.32000000000031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142.88000000000031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143.32000000000031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143.88000000000031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144.32000000000033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144.88000000000034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145.32000000000031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145.88000000000031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146.32000000000031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146.88000000000031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147.32000000000031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147.88000000000031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148.32000000000031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148.88000000000031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149.32000000000031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149.88000000000031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150.32000000000033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150.88000000000034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151.32000000000033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151.88000000000031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152.32000000000031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152.88000000000031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153.32000000000031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153.88000000000031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154.32000000000031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154.88000000000031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155.32000000000031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155.88000000000031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156.32000000000033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156.88000000000034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157.32000000000033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157.88000000000031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158.32000000000031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158.88000000000031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159.32000000000031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159.88000000000031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160.32000000000031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160.88000000000031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161.32000000000031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161.88000000000031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162.32000000000031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162.88000000000031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163.32000000000033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163.88000000000031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164.32000000000031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164.88000000000031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165.32000000000031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165.88000000000031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166.32000000000031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166.88000000000031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167.32000000000031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167.88000000000031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168.32000000000031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168.88000000000031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169.32000000000033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169.88000000000034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170.32000000000031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170.88000000000031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171.32000000000031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171.88000000000031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172.32000000000031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172.88000000000031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173.32000000000031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173.88000000000031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174.32000000000031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174.88000000000031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175.32000000000033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175.88000000000034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176.32000000000031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176.88000000000031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177.32000000000031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177.88000000000031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178.32000000000031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178.88000000000031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179.32000000000031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179.88000000000031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180.32000000000031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180.88000000000031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181.32000000000033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181.88000000000034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182.32000000000031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182.88000000000031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183.32000000000031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183.88000000000031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184.32000000000031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Sheet1!$L$1:$L$2500</c:f>
              <c:numCache>
                <c:formatCode>General</c:formatCode>
                <c:ptCount val="250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40</c:v>
                </c:pt>
                <c:pt idx="126">
                  <c:v>40</c:v>
                </c:pt>
                <c:pt idx="127">
                  <c:v>40</c:v>
                </c:pt>
                <c:pt idx="128">
                  <c:v>60</c:v>
                </c:pt>
                <c:pt idx="129">
                  <c:v>60</c:v>
                </c:pt>
                <c:pt idx="130">
                  <c:v>60</c:v>
                </c:pt>
                <c:pt idx="131">
                  <c:v>60</c:v>
                </c:pt>
                <c:pt idx="132">
                  <c:v>60</c:v>
                </c:pt>
                <c:pt idx="133">
                  <c:v>60</c:v>
                </c:pt>
                <c:pt idx="134">
                  <c:v>60</c:v>
                </c:pt>
                <c:pt idx="135">
                  <c:v>60</c:v>
                </c:pt>
                <c:pt idx="136">
                  <c:v>60</c:v>
                </c:pt>
                <c:pt idx="137">
                  <c:v>60</c:v>
                </c:pt>
                <c:pt idx="138">
                  <c:v>60</c:v>
                </c:pt>
                <c:pt idx="139">
                  <c:v>60</c:v>
                </c:pt>
                <c:pt idx="140">
                  <c:v>60</c:v>
                </c:pt>
                <c:pt idx="141">
                  <c:v>60</c:v>
                </c:pt>
                <c:pt idx="142">
                  <c:v>60</c:v>
                </c:pt>
                <c:pt idx="143">
                  <c:v>60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60</c:v>
                </c:pt>
                <c:pt idx="178">
                  <c:v>60</c:v>
                </c:pt>
                <c:pt idx="179">
                  <c:v>60</c:v>
                </c:pt>
                <c:pt idx="180">
                  <c:v>60</c:v>
                </c:pt>
                <c:pt idx="181">
                  <c:v>60</c:v>
                </c:pt>
                <c:pt idx="182">
                  <c:v>60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40</c:v>
                </c:pt>
                <c:pt idx="199">
                  <c:v>40</c:v>
                </c:pt>
                <c:pt idx="200">
                  <c:v>40</c:v>
                </c:pt>
                <c:pt idx="201">
                  <c:v>40</c:v>
                </c:pt>
                <c:pt idx="202">
                  <c:v>40</c:v>
                </c:pt>
                <c:pt idx="203">
                  <c:v>40</c:v>
                </c:pt>
                <c:pt idx="204">
                  <c:v>40</c:v>
                </c:pt>
                <c:pt idx="205">
                  <c:v>40</c:v>
                </c:pt>
                <c:pt idx="206">
                  <c:v>40</c:v>
                </c:pt>
                <c:pt idx="207">
                  <c:v>40</c:v>
                </c:pt>
                <c:pt idx="208">
                  <c:v>40</c:v>
                </c:pt>
                <c:pt idx="209">
                  <c:v>40</c:v>
                </c:pt>
                <c:pt idx="210">
                  <c:v>40</c:v>
                </c:pt>
                <c:pt idx="211">
                  <c:v>40</c:v>
                </c:pt>
                <c:pt idx="212">
                  <c:v>40</c:v>
                </c:pt>
                <c:pt idx="213">
                  <c:v>40</c:v>
                </c:pt>
                <c:pt idx="214">
                  <c:v>40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40</c:v>
                </c:pt>
                <c:pt idx="242">
                  <c:v>40</c:v>
                </c:pt>
                <c:pt idx="243">
                  <c:v>40</c:v>
                </c:pt>
                <c:pt idx="244">
                  <c:v>40</c:v>
                </c:pt>
                <c:pt idx="245">
                  <c:v>40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-20</c:v>
                </c:pt>
                <c:pt idx="284">
                  <c:v>-20</c:v>
                </c:pt>
                <c:pt idx="285">
                  <c:v>-20</c:v>
                </c:pt>
                <c:pt idx="286">
                  <c:v>-20</c:v>
                </c:pt>
                <c:pt idx="287">
                  <c:v>-20</c:v>
                </c:pt>
                <c:pt idx="288">
                  <c:v>-20</c:v>
                </c:pt>
                <c:pt idx="289">
                  <c:v>-20</c:v>
                </c:pt>
                <c:pt idx="290">
                  <c:v>-40</c:v>
                </c:pt>
                <c:pt idx="291">
                  <c:v>-40</c:v>
                </c:pt>
                <c:pt idx="292">
                  <c:v>-40</c:v>
                </c:pt>
                <c:pt idx="293">
                  <c:v>-60</c:v>
                </c:pt>
                <c:pt idx="294">
                  <c:v>-60</c:v>
                </c:pt>
                <c:pt idx="295">
                  <c:v>-60</c:v>
                </c:pt>
                <c:pt idx="296">
                  <c:v>-80</c:v>
                </c:pt>
                <c:pt idx="297">
                  <c:v>-80</c:v>
                </c:pt>
                <c:pt idx="298">
                  <c:v>-100</c:v>
                </c:pt>
                <c:pt idx="299">
                  <c:v>-100</c:v>
                </c:pt>
                <c:pt idx="300">
                  <c:v>-120</c:v>
                </c:pt>
                <c:pt idx="301">
                  <c:v>-120</c:v>
                </c:pt>
                <c:pt idx="302">
                  <c:v>-140</c:v>
                </c:pt>
                <c:pt idx="303">
                  <c:v>-140</c:v>
                </c:pt>
                <c:pt idx="304">
                  <c:v>-160</c:v>
                </c:pt>
                <c:pt idx="305">
                  <c:v>-160</c:v>
                </c:pt>
                <c:pt idx="306">
                  <c:v>-180</c:v>
                </c:pt>
                <c:pt idx="307">
                  <c:v>-180</c:v>
                </c:pt>
                <c:pt idx="308">
                  <c:v>-200</c:v>
                </c:pt>
                <c:pt idx="309">
                  <c:v>-200</c:v>
                </c:pt>
                <c:pt idx="310">
                  <c:v>-220</c:v>
                </c:pt>
                <c:pt idx="311">
                  <c:v>-240</c:v>
                </c:pt>
                <c:pt idx="312">
                  <c:v>-240</c:v>
                </c:pt>
                <c:pt idx="313">
                  <c:v>-260</c:v>
                </c:pt>
                <c:pt idx="314">
                  <c:v>-260</c:v>
                </c:pt>
                <c:pt idx="315">
                  <c:v>-280</c:v>
                </c:pt>
                <c:pt idx="316">
                  <c:v>-280</c:v>
                </c:pt>
                <c:pt idx="317">
                  <c:v>-300</c:v>
                </c:pt>
                <c:pt idx="318">
                  <c:v>-320</c:v>
                </c:pt>
                <c:pt idx="319">
                  <c:v>-320</c:v>
                </c:pt>
                <c:pt idx="320">
                  <c:v>-340</c:v>
                </c:pt>
                <c:pt idx="321">
                  <c:v>-360</c:v>
                </c:pt>
                <c:pt idx="322">
                  <c:v>-360</c:v>
                </c:pt>
                <c:pt idx="323">
                  <c:v>-380</c:v>
                </c:pt>
                <c:pt idx="324">
                  <c:v>-400</c:v>
                </c:pt>
                <c:pt idx="325">
                  <c:v>-420</c:v>
                </c:pt>
                <c:pt idx="326">
                  <c:v>-420</c:v>
                </c:pt>
                <c:pt idx="327">
                  <c:v>-440</c:v>
                </c:pt>
                <c:pt idx="328">
                  <c:v>-460</c:v>
                </c:pt>
                <c:pt idx="329">
                  <c:v>-480</c:v>
                </c:pt>
                <c:pt idx="330">
                  <c:v>-480</c:v>
                </c:pt>
                <c:pt idx="331">
                  <c:v>-500</c:v>
                </c:pt>
                <c:pt idx="332">
                  <c:v>-520</c:v>
                </c:pt>
                <c:pt idx="333">
                  <c:v>-540</c:v>
                </c:pt>
                <c:pt idx="334">
                  <c:v>-540</c:v>
                </c:pt>
                <c:pt idx="335">
                  <c:v>-560</c:v>
                </c:pt>
                <c:pt idx="336">
                  <c:v>-580</c:v>
                </c:pt>
                <c:pt idx="337">
                  <c:v>-580</c:v>
                </c:pt>
                <c:pt idx="338">
                  <c:v>-600</c:v>
                </c:pt>
                <c:pt idx="339">
                  <c:v>-620</c:v>
                </c:pt>
                <c:pt idx="340">
                  <c:v>-640</c:v>
                </c:pt>
                <c:pt idx="341">
                  <c:v>-640</c:v>
                </c:pt>
                <c:pt idx="342">
                  <c:v>-660</c:v>
                </c:pt>
                <c:pt idx="343">
                  <c:v>-680</c:v>
                </c:pt>
                <c:pt idx="344">
                  <c:v>-680</c:v>
                </c:pt>
                <c:pt idx="345">
                  <c:v>-700</c:v>
                </c:pt>
                <c:pt idx="346">
                  <c:v>-720</c:v>
                </c:pt>
                <c:pt idx="347">
                  <c:v>-720</c:v>
                </c:pt>
                <c:pt idx="348">
                  <c:v>-740</c:v>
                </c:pt>
                <c:pt idx="349">
                  <c:v>-760</c:v>
                </c:pt>
                <c:pt idx="350">
                  <c:v>-760</c:v>
                </c:pt>
                <c:pt idx="351">
                  <c:v>-780</c:v>
                </c:pt>
                <c:pt idx="352">
                  <c:v>-800</c:v>
                </c:pt>
                <c:pt idx="353">
                  <c:v>-800</c:v>
                </c:pt>
                <c:pt idx="354">
                  <c:v>-820</c:v>
                </c:pt>
                <c:pt idx="355">
                  <c:v>-820</c:v>
                </c:pt>
                <c:pt idx="356">
                  <c:v>-840</c:v>
                </c:pt>
                <c:pt idx="357">
                  <c:v>-840</c:v>
                </c:pt>
                <c:pt idx="358">
                  <c:v>-860</c:v>
                </c:pt>
                <c:pt idx="359">
                  <c:v>-880</c:v>
                </c:pt>
                <c:pt idx="360">
                  <c:v>-880</c:v>
                </c:pt>
                <c:pt idx="361">
                  <c:v>-900</c:v>
                </c:pt>
                <c:pt idx="362">
                  <c:v>-900</c:v>
                </c:pt>
                <c:pt idx="363">
                  <c:v>-900</c:v>
                </c:pt>
                <c:pt idx="364">
                  <c:v>-920</c:v>
                </c:pt>
                <c:pt idx="365">
                  <c:v>-920</c:v>
                </c:pt>
                <c:pt idx="366">
                  <c:v>-940</c:v>
                </c:pt>
                <c:pt idx="367">
                  <c:v>-940</c:v>
                </c:pt>
                <c:pt idx="368">
                  <c:v>-960</c:v>
                </c:pt>
                <c:pt idx="369">
                  <c:v>-960</c:v>
                </c:pt>
                <c:pt idx="370">
                  <c:v>-960</c:v>
                </c:pt>
                <c:pt idx="371">
                  <c:v>-980</c:v>
                </c:pt>
                <c:pt idx="372">
                  <c:v>-980</c:v>
                </c:pt>
                <c:pt idx="373">
                  <c:v>-980</c:v>
                </c:pt>
                <c:pt idx="374">
                  <c:v>-1000</c:v>
                </c:pt>
                <c:pt idx="375">
                  <c:v>-1000</c:v>
                </c:pt>
                <c:pt idx="376">
                  <c:v>-1000</c:v>
                </c:pt>
                <c:pt idx="377">
                  <c:v>-1020</c:v>
                </c:pt>
                <c:pt idx="378">
                  <c:v>-1020</c:v>
                </c:pt>
                <c:pt idx="379">
                  <c:v>-1020</c:v>
                </c:pt>
                <c:pt idx="380">
                  <c:v>-1020</c:v>
                </c:pt>
                <c:pt idx="381">
                  <c:v>-1040</c:v>
                </c:pt>
                <c:pt idx="382">
                  <c:v>-1040</c:v>
                </c:pt>
                <c:pt idx="383">
                  <c:v>-1040</c:v>
                </c:pt>
                <c:pt idx="384">
                  <c:v>-1040</c:v>
                </c:pt>
                <c:pt idx="385">
                  <c:v>-1040</c:v>
                </c:pt>
                <c:pt idx="386">
                  <c:v>-1060</c:v>
                </c:pt>
                <c:pt idx="387">
                  <c:v>-1060</c:v>
                </c:pt>
                <c:pt idx="388">
                  <c:v>-1060</c:v>
                </c:pt>
                <c:pt idx="389">
                  <c:v>-1060</c:v>
                </c:pt>
                <c:pt idx="390">
                  <c:v>-1060</c:v>
                </c:pt>
                <c:pt idx="391">
                  <c:v>-1060</c:v>
                </c:pt>
                <c:pt idx="392">
                  <c:v>-1060</c:v>
                </c:pt>
                <c:pt idx="393">
                  <c:v>-1060</c:v>
                </c:pt>
                <c:pt idx="394">
                  <c:v>-1060</c:v>
                </c:pt>
                <c:pt idx="395">
                  <c:v>-1080</c:v>
                </c:pt>
                <c:pt idx="396">
                  <c:v>-1080</c:v>
                </c:pt>
                <c:pt idx="397">
                  <c:v>-1080</c:v>
                </c:pt>
                <c:pt idx="398">
                  <c:v>-1080</c:v>
                </c:pt>
                <c:pt idx="399">
                  <c:v>-1080</c:v>
                </c:pt>
                <c:pt idx="400">
                  <c:v>-1080</c:v>
                </c:pt>
                <c:pt idx="401">
                  <c:v>-1080</c:v>
                </c:pt>
                <c:pt idx="402">
                  <c:v>-1080</c:v>
                </c:pt>
                <c:pt idx="403">
                  <c:v>-1080</c:v>
                </c:pt>
                <c:pt idx="404">
                  <c:v>-1080</c:v>
                </c:pt>
                <c:pt idx="405">
                  <c:v>-1080</c:v>
                </c:pt>
                <c:pt idx="406">
                  <c:v>-1100</c:v>
                </c:pt>
                <c:pt idx="407">
                  <c:v>-1100</c:v>
                </c:pt>
                <c:pt idx="408">
                  <c:v>-1100</c:v>
                </c:pt>
                <c:pt idx="409">
                  <c:v>-1120</c:v>
                </c:pt>
                <c:pt idx="410">
                  <c:v>-1120</c:v>
                </c:pt>
                <c:pt idx="411">
                  <c:v>-1120</c:v>
                </c:pt>
                <c:pt idx="412">
                  <c:v>-1140</c:v>
                </c:pt>
                <c:pt idx="413">
                  <c:v>-1140</c:v>
                </c:pt>
                <c:pt idx="414">
                  <c:v>-1140</c:v>
                </c:pt>
                <c:pt idx="415">
                  <c:v>-1160</c:v>
                </c:pt>
                <c:pt idx="416">
                  <c:v>-1160</c:v>
                </c:pt>
                <c:pt idx="417">
                  <c:v>-1160</c:v>
                </c:pt>
                <c:pt idx="418">
                  <c:v>-1160</c:v>
                </c:pt>
                <c:pt idx="419">
                  <c:v>-1180</c:v>
                </c:pt>
                <c:pt idx="420">
                  <c:v>-1180</c:v>
                </c:pt>
                <c:pt idx="421">
                  <c:v>-1180</c:v>
                </c:pt>
                <c:pt idx="422">
                  <c:v>-1180</c:v>
                </c:pt>
                <c:pt idx="423">
                  <c:v>-1180</c:v>
                </c:pt>
                <c:pt idx="424">
                  <c:v>-1200</c:v>
                </c:pt>
                <c:pt idx="425">
                  <c:v>-1200</c:v>
                </c:pt>
                <c:pt idx="426">
                  <c:v>-1200</c:v>
                </c:pt>
                <c:pt idx="427">
                  <c:v>-1200</c:v>
                </c:pt>
                <c:pt idx="428">
                  <c:v>-1200</c:v>
                </c:pt>
                <c:pt idx="429">
                  <c:v>-1200</c:v>
                </c:pt>
                <c:pt idx="430">
                  <c:v>-1200</c:v>
                </c:pt>
                <c:pt idx="431">
                  <c:v>-1200</c:v>
                </c:pt>
                <c:pt idx="432">
                  <c:v>-1220</c:v>
                </c:pt>
                <c:pt idx="433">
                  <c:v>-1220</c:v>
                </c:pt>
                <c:pt idx="434">
                  <c:v>-1220</c:v>
                </c:pt>
                <c:pt idx="435">
                  <c:v>-1220</c:v>
                </c:pt>
                <c:pt idx="436">
                  <c:v>-1220</c:v>
                </c:pt>
                <c:pt idx="437">
                  <c:v>-1220</c:v>
                </c:pt>
                <c:pt idx="438">
                  <c:v>-1220</c:v>
                </c:pt>
                <c:pt idx="439">
                  <c:v>-1220</c:v>
                </c:pt>
                <c:pt idx="440">
                  <c:v>-1220</c:v>
                </c:pt>
                <c:pt idx="441">
                  <c:v>-1220</c:v>
                </c:pt>
                <c:pt idx="442">
                  <c:v>-1220</c:v>
                </c:pt>
                <c:pt idx="443">
                  <c:v>-1220</c:v>
                </c:pt>
                <c:pt idx="444">
                  <c:v>-1240</c:v>
                </c:pt>
                <c:pt idx="445">
                  <c:v>-1240</c:v>
                </c:pt>
                <c:pt idx="446">
                  <c:v>-1240</c:v>
                </c:pt>
                <c:pt idx="447">
                  <c:v>-1240</c:v>
                </c:pt>
                <c:pt idx="448">
                  <c:v>-1260</c:v>
                </c:pt>
                <c:pt idx="449">
                  <c:v>-1260</c:v>
                </c:pt>
                <c:pt idx="450">
                  <c:v>-1260</c:v>
                </c:pt>
                <c:pt idx="451">
                  <c:v>-1260</c:v>
                </c:pt>
                <c:pt idx="452">
                  <c:v>-1280</c:v>
                </c:pt>
                <c:pt idx="453">
                  <c:v>-1280</c:v>
                </c:pt>
                <c:pt idx="454">
                  <c:v>-1280</c:v>
                </c:pt>
                <c:pt idx="455">
                  <c:v>-1280</c:v>
                </c:pt>
                <c:pt idx="456">
                  <c:v>-1300</c:v>
                </c:pt>
                <c:pt idx="457">
                  <c:v>-1300</c:v>
                </c:pt>
                <c:pt idx="458">
                  <c:v>-1300</c:v>
                </c:pt>
                <c:pt idx="459">
                  <c:v>-1300</c:v>
                </c:pt>
                <c:pt idx="460">
                  <c:v>-1300</c:v>
                </c:pt>
                <c:pt idx="461">
                  <c:v>-1300</c:v>
                </c:pt>
                <c:pt idx="462">
                  <c:v>-1300</c:v>
                </c:pt>
                <c:pt idx="463">
                  <c:v>-1300</c:v>
                </c:pt>
                <c:pt idx="464">
                  <c:v>-1300</c:v>
                </c:pt>
                <c:pt idx="465">
                  <c:v>-1300</c:v>
                </c:pt>
                <c:pt idx="466">
                  <c:v>-1300</c:v>
                </c:pt>
                <c:pt idx="467">
                  <c:v>-1300</c:v>
                </c:pt>
                <c:pt idx="468">
                  <c:v>-1300</c:v>
                </c:pt>
                <c:pt idx="469">
                  <c:v>-1300</c:v>
                </c:pt>
                <c:pt idx="470">
                  <c:v>-1300</c:v>
                </c:pt>
                <c:pt idx="471">
                  <c:v>-1300</c:v>
                </c:pt>
                <c:pt idx="472">
                  <c:v>-1300</c:v>
                </c:pt>
                <c:pt idx="473">
                  <c:v>-1300</c:v>
                </c:pt>
                <c:pt idx="474">
                  <c:v>-1300</c:v>
                </c:pt>
                <c:pt idx="475">
                  <c:v>-1300</c:v>
                </c:pt>
                <c:pt idx="476">
                  <c:v>-1300</c:v>
                </c:pt>
                <c:pt idx="477">
                  <c:v>-1300</c:v>
                </c:pt>
                <c:pt idx="478">
                  <c:v>-1300</c:v>
                </c:pt>
                <c:pt idx="479">
                  <c:v>-1300</c:v>
                </c:pt>
                <c:pt idx="480">
                  <c:v>-1300</c:v>
                </c:pt>
                <c:pt idx="481">
                  <c:v>-1300</c:v>
                </c:pt>
                <c:pt idx="482">
                  <c:v>-1300</c:v>
                </c:pt>
                <c:pt idx="483">
                  <c:v>-1300</c:v>
                </c:pt>
                <c:pt idx="484">
                  <c:v>-1300</c:v>
                </c:pt>
                <c:pt idx="485">
                  <c:v>-1300</c:v>
                </c:pt>
                <c:pt idx="486">
                  <c:v>-1300</c:v>
                </c:pt>
                <c:pt idx="487">
                  <c:v>-1300</c:v>
                </c:pt>
                <c:pt idx="488">
                  <c:v>-1300</c:v>
                </c:pt>
                <c:pt idx="489">
                  <c:v>-1300</c:v>
                </c:pt>
                <c:pt idx="490">
                  <c:v>-1300</c:v>
                </c:pt>
                <c:pt idx="491">
                  <c:v>-1300</c:v>
                </c:pt>
                <c:pt idx="492">
                  <c:v>-1300</c:v>
                </c:pt>
                <c:pt idx="493">
                  <c:v>-1300</c:v>
                </c:pt>
                <c:pt idx="494">
                  <c:v>-1320</c:v>
                </c:pt>
                <c:pt idx="495">
                  <c:v>-1320</c:v>
                </c:pt>
                <c:pt idx="496">
                  <c:v>-1320</c:v>
                </c:pt>
                <c:pt idx="497">
                  <c:v>-1320</c:v>
                </c:pt>
                <c:pt idx="498">
                  <c:v>-1320</c:v>
                </c:pt>
                <c:pt idx="499">
                  <c:v>-1320</c:v>
                </c:pt>
                <c:pt idx="500">
                  <c:v>-1340</c:v>
                </c:pt>
                <c:pt idx="501">
                  <c:v>-1340</c:v>
                </c:pt>
                <c:pt idx="502">
                  <c:v>-1340</c:v>
                </c:pt>
                <c:pt idx="503">
                  <c:v>-1340</c:v>
                </c:pt>
                <c:pt idx="504">
                  <c:v>-1340</c:v>
                </c:pt>
                <c:pt idx="505">
                  <c:v>-1340</c:v>
                </c:pt>
                <c:pt idx="506">
                  <c:v>-1340</c:v>
                </c:pt>
                <c:pt idx="507">
                  <c:v>-1360</c:v>
                </c:pt>
                <c:pt idx="508">
                  <c:v>-1360</c:v>
                </c:pt>
                <c:pt idx="509">
                  <c:v>-1360</c:v>
                </c:pt>
                <c:pt idx="510">
                  <c:v>-1360</c:v>
                </c:pt>
                <c:pt idx="511">
                  <c:v>-1360</c:v>
                </c:pt>
                <c:pt idx="512">
                  <c:v>-1360</c:v>
                </c:pt>
                <c:pt idx="513">
                  <c:v>-1360</c:v>
                </c:pt>
                <c:pt idx="514">
                  <c:v>-1360</c:v>
                </c:pt>
                <c:pt idx="515">
                  <c:v>-1360</c:v>
                </c:pt>
                <c:pt idx="516">
                  <c:v>-1360</c:v>
                </c:pt>
                <c:pt idx="517">
                  <c:v>-1360</c:v>
                </c:pt>
                <c:pt idx="518">
                  <c:v>-1360</c:v>
                </c:pt>
                <c:pt idx="519">
                  <c:v>-1380</c:v>
                </c:pt>
                <c:pt idx="520">
                  <c:v>-1380</c:v>
                </c:pt>
                <c:pt idx="521">
                  <c:v>-1380</c:v>
                </c:pt>
                <c:pt idx="522">
                  <c:v>-1380</c:v>
                </c:pt>
                <c:pt idx="523">
                  <c:v>-1380</c:v>
                </c:pt>
                <c:pt idx="524">
                  <c:v>-1380</c:v>
                </c:pt>
                <c:pt idx="525">
                  <c:v>-1380</c:v>
                </c:pt>
                <c:pt idx="526">
                  <c:v>-1380</c:v>
                </c:pt>
                <c:pt idx="527">
                  <c:v>-1380</c:v>
                </c:pt>
                <c:pt idx="528">
                  <c:v>-1380</c:v>
                </c:pt>
                <c:pt idx="529">
                  <c:v>-1380</c:v>
                </c:pt>
                <c:pt idx="530">
                  <c:v>-1380</c:v>
                </c:pt>
                <c:pt idx="531">
                  <c:v>-1380</c:v>
                </c:pt>
                <c:pt idx="532">
                  <c:v>-1380</c:v>
                </c:pt>
                <c:pt idx="533">
                  <c:v>-1380</c:v>
                </c:pt>
                <c:pt idx="534">
                  <c:v>-1380</c:v>
                </c:pt>
                <c:pt idx="535">
                  <c:v>-1380</c:v>
                </c:pt>
                <c:pt idx="536">
                  <c:v>-1380</c:v>
                </c:pt>
                <c:pt idx="537">
                  <c:v>-1380</c:v>
                </c:pt>
                <c:pt idx="538">
                  <c:v>-1380</c:v>
                </c:pt>
                <c:pt idx="539">
                  <c:v>-1380</c:v>
                </c:pt>
                <c:pt idx="540">
                  <c:v>-1380</c:v>
                </c:pt>
                <c:pt idx="541">
                  <c:v>-1380</c:v>
                </c:pt>
                <c:pt idx="542">
                  <c:v>-1380</c:v>
                </c:pt>
                <c:pt idx="543">
                  <c:v>-1380</c:v>
                </c:pt>
                <c:pt idx="544">
                  <c:v>-1380</c:v>
                </c:pt>
                <c:pt idx="545">
                  <c:v>-1380</c:v>
                </c:pt>
                <c:pt idx="546">
                  <c:v>-1380</c:v>
                </c:pt>
                <c:pt idx="547">
                  <c:v>-1380</c:v>
                </c:pt>
                <c:pt idx="548">
                  <c:v>-1380</c:v>
                </c:pt>
                <c:pt idx="549">
                  <c:v>-1380</c:v>
                </c:pt>
                <c:pt idx="550">
                  <c:v>-1380</c:v>
                </c:pt>
                <c:pt idx="551">
                  <c:v>-1380</c:v>
                </c:pt>
                <c:pt idx="552">
                  <c:v>-1380</c:v>
                </c:pt>
                <c:pt idx="553">
                  <c:v>-1380</c:v>
                </c:pt>
                <c:pt idx="554">
                  <c:v>-1380</c:v>
                </c:pt>
                <c:pt idx="555">
                  <c:v>-1380</c:v>
                </c:pt>
                <c:pt idx="556">
                  <c:v>-1380</c:v>
                </c:pt>
                <c:pt idx="557">
                  <c:v>-1400</c:v>
                </c:pt>
                <c:pt idx="558">
                  <c:v>-1400</c:v>
                </c:pt>
                <c:pt idx="559">
                  <c:v>-1400</c:v>
                </c:pt>
                <c:pt idx="560">
                  <c:v>-1400</c:v>
                </c:pt>
                <c:pt idx="561">
                  <c:v>-1400</c:v>
                </c:pt>
                <c:pt idx="562">
                  <c:v>-1400</c:v>
                </c:pt>
                <c:pt idx="563">
                  <c:v>-1400</c:v>
                </c:pt>
                <c:pt idx="564">
                  <c:v>-1400</c:v>
                </c:pt>
                <c:pt idx="565">
                  <c:v>-1400</c:v>
                </c:pt>
                <c:pt idx="566">
                  <c:v>-1400</c:v>
                </c:pt>
                <c:pt idx="567">
                  <c:v>-1400</c:v>
                </c:pt>
                <c:pt idx="568">
                  <c:v>-1400</c:v>
                </c:pt>
                <c:pt idx="569">
                  <c:v>-1400</c:v>
                </c:pt>
                <c:pt idx="570">
                  <c:v>-1400</c:v>
                </c:pt>
                <c:pt idx="571">
                  <c:v>-1400</c:v>
                </c:pt>
                <c:pt idx="572">
                  <c:v>-1400</c:v>
                </c:pt>
                <c:pt idx="573">
                  <c:v>-1400</c:v>
                </c:pt>
                <c:pt idx="574">
                  <c:v>-1400</c:v>
                </c:pt>
                <c:pt idx="575">
                  <c:v>-1400</c:v>
                </c:pt>
                <c:pt idx="576">
                  <c:v>-1400</c:v>
                </c:pt>
                <c:pt idx="577">
                  <c:v>-1400</c:v>
                </c:pt>
                <c:pt idx="578">
                  <c:v>-1400</c:v>
                </c:pt>
                <c:pt idx="579">
                  <c:v>-1400</c:v>
                </c:pt>
                <c:pt idx="580">
                  <c:v>-1400</c:v>
                </c:pt>
                <c:pt idx="581">
                  <c:v>-1400</c:v>
                </c:pt>
                <c:pt idx="582">
                  <c:v>-1420</c:v>
                </c:pt>
                <c:pt idx="583">
                  <c:v>-1420</c:v>
                </c:pt>
                <c:pt idx="584">
                  <c:v>-1420</c:v>
                </c:pt>
                <c:pt idx="585">
                  <c:v>-1420</c:v>
                </c:pt>
                <c:pt idx="586">
                  <c:v>-1420</c:v>
                </c:pt>
                <c:pt idx="587">
                  <c:v>-1420</c:v>
                </c:pt>
                <c:pt idx="588">
                  <c:v>-1420</c:v>
                </c:pt>
                <c:pt idx="589">
                  <c:v>-1420</c:v>
                </c:pt>
                <c:pt idx="590">
                  <c:v>-1420</c:v>
                </c:pt>
                <c:pt idx="591">
                  <c:v>-1420</c:v>
                </c:pt>
                <c:pt idx="592">
                  <c:v>-1420</c:v>
                </c:pt>
                <c:pt idx="593">
                  <c:v>-1420</c:v>
                </c:pt>
                <c:pt idx="594">
                  <c:v>-1420</c:v>
                </c:pt>
                <c:pt idx="595">
                  <c:v>-1420</c:v>
                </c:pt>
                <c:pt idx="596">
                  <c:v>-1420</c:v>
                </c:pt>
                <c:pt idx="597">
                  <c:v>-1420</c:v>
                </c:pt>
                <c:pt idx="598">
                  <c:v>-1420</c:v>
                </c:pt>
                <c:pt idx="599">
                  <c:v>-1420</c:v>
                </c:pt>
                <c:pt idx="600">
                  <c:v>-1420</c:v>
                </c:pt>
                <c:pt idx="601">
                  <c:v>-1420</c:v>
                </c:pt>
                <c:pt idx="602">
                  <c:v>-1420</c:v>
                </c:pt>
                <c:pt idx="603">
                  <c:v>-1420</c:v>
                </c:pt>
                <c:pt idx="604">
                  <c:v>-1420</c:v>
                </c:pt>
                <c:pt idx="605">
                  <c:v>-1420</c:v>
                </c:pt>
                <c:pt idx="606">
                  <c:v>-1420</c:v>
                </c:pt>
                <c:pt idx="607">
                  <c:v>-1420</c:v>
                </c:pt>
                <c:pt idx="608">
                  <c:v>-1420</c:v>
                </c:pt>
                <c:pt idx="609">
                  <c:v>-1420</c:v>
                </c:pt>
                <c:pt idx="610">
                  <c:v>-1420</c:v>
                </c:pt>
                <c:pt idx="611">
                  <c:v>-1420</c:v>
                </c:pt>
                <c:pt idx="612">
                  <c:v>-1420</c:v>
                </c:pt>
                <c:pt idx="613">
                  <c:v>-1420</c:v>
                </c:pt>
                <c:pt idx="614">
                  <c:v>-1420</c:v>
                </c:pt>
                <c:pt idx="615">
                  <c:v>-1420</c:v>
                </c:pt>
                <c:pt idx="616">
                  <c:v>-1420</c:v>
                </c:pt>
                <c:pt idx="617">
                  <c:v>-1420</c:v>
                </c:pt>
                <c:pt idx="618">
                  <c:v>-1440</c:v>
                </c:pt>
                <c:pt idx="619">
                  <c:v>-1440</c:v>
                </c:pt>
                <c:pt idx="620">
                  <c:v>-1440</c:v>
                </c:pt>
                <c:pt idx="621">
                  <c:v>-1460</c:v>
                </c:pt>
                <c:pt idx="622">
                  <c:v>-1460</c:v>
                </c:pt>
                <c:pt idx="623">
                  <c:v>-1460</c:v>
                </c:pt>
                <c:pt idx="624">
                  <c:v>-1480</c:v>
                </c:pt>
                <c:pt idx="625">
                  <c:v>-1480</c:v>
                </c:pt>
                <c:pt idx="626">
                  <c:v>-1480</c:v>
                </c:pt>
                <c:pt idx="627">
                  <c:v>-1500</c:v>
                </c:pt>
                <c:pt idx="628">
                  <c:v>-1500</c:v>
                </c:pt>
                <c:pt idx="629">
                  <c:v>-1500</c:v>
                </c:pt>
                <c:pt idx="630">
                  <c:v>-1500</c:v>
                </c:pt>
                <c:pt idx="631">
                  <c:v>-1500</c:v>
                </c:pt>
                <c:pt idx="632">
                  <c:v>-1500</c:v>
                </c:pt>
                <c:pt idx="633">
                  <c:v>-1500</c:v>
                </c:pt>
                <c:pt idx="634">
                  <c:v>-1500</c:v>
                </c:pt>
                <c:pt idx="635">
                  <c:v>-1480</c:v>
                </c:pt>
                <c:pt idx="636">
                  <c:v>-1480</c:v>
                </c:pt>
                <c:pt idx="637">
                  <c:v>-1480</c:v>
                </c:pt>
                <c:pt idx="638">
                  <c:v>-1480</c:v>
                </c:pt>
                <c:pt idx="639">
                  <c:v>-1460</c:v>
                </c:pt>
                <c:pt idx="640">
                  <c:v>-1460</c:v>
                </c:pt>
                <c:pt idx="641">
                  <c:v>-1460</c:v>
                </c:pt>
                <c:pt idx="642">
                  <c:v>-1460</c:v>
                </c:pt>
                <c:pt idx="643">
                  <c:v>-1440</c:v>
                </c:pt>
                <c:pt idx="644">
                  <c:v>-1440</c:v>
                </c:pt>
                <c:pt idx="645">
                  <c:v>-1440</c:v>
                </c:pt>
                <c:pt idx="646">
                  <c:v>-1440</c:v>
                </c:pt>
                <c:pt idx="647">
                  <c:v>-1440</c:v>
                </c:pt>
                <c:pt idx="648">
                  <c:v>-1440</c:v>
                </c:pt>
                <c:pt idx="649">
                  <c:v>-1440</c:v>
                </c:pt>
                <c:pt idx="650">
                  <c:v>-1440</c:v>
                </c:pt>
                <c:pt idx="651">
                  <c:v>-1440</c:v>
                </c:pt>
                <c:pt idx="652">
                  <c:v>-1440</c:v>
                </c:pt>
                <c:pt idx="653">
                  <c:v>-1440</c:v>
                </c:pt>
                <c:pt idx="654">
                  <c:v>-1440</c:v>
                </c:pt>
                <c:pt idx="655">
                  <c:v>-1440</c:v>
                </c:pt>
                <c:pt idx="656">
                  <c:v>-1440</c:v>
                </c:pt>
                <c:pt idx="657">
                  <c:v>-1440</c:v>
                </c:pt>
                <c:pt idx="658">
                  <c:v>-1440</c:v>
                </c:pt>
                <c:pt idx="659">
                  <c:v>-1440</c:v>
                </c:pt>
                <c:pt idx="660">
                  <c:v>-1440</c:v>
                </c:pt>
                <c:pt idx="661">
                  <c:v>-1440</c:v>
                </c:pt>
                <c:pt idx="662">
                  <c:v>-1440</c:v>
                </c:pt>
                <c:pt idx="663">
                  <c:v>-1440</c:v>
                </c:pt>
                <c:pt idx="664">
                  <c:v>-1440</c:v>
                </c:pt>
                <c:pt idx="665">
                  <c:v>-1440</c:v>
                </c:pt>
                <c:pt idx="666">
                  <c:v>-1440</c:v>
                </c:pt>
                <c:pt idx="667">
                  <c:v>-1440</c:v>
                </c:pt>
                <c:pt idx="668">
                  <c:v>-1440</c:v>
                </c:pt>
                <c:pt idx="669">
                  <c:v>-1440</c:v>
                </c:pt>
                <c:pt idx="670">
                  <c:v>-1460</c:v>
                </c:pt>
                <c:pt idx="671">
                  <c:v>-1460</c:v>
                </c:pt>
                <c:pt idx="672">
                  <c:v>-1460</c:v>
                </c:pt>
                <c:pt idx="673">
                  <c:v>-1460</c:v>
                </c:pt>
                <c:pt idx="674">
                  <c:v>-1460</c:v>
                </c:pt>
                <c:pt idx="675">
                  <c:v>-1460</c:v>
                </c:pt>
                <c:pt idx="676">
                  <c:v>-1460</c:v>
                </c:pt>
                <c:pt idx="677">
                  <c:v>-1460</c:v>
                </c:pt>
                <c:pt idx="678">
                  <c:v>-1460</c:v>
                </c:pt>
                <c:pt idx="679">
                  <c:v>-1460</c:v>
                </c:pt>
                <c:pt idx="680">
                  <c:v>-1460</c:v>
                </c:pt>
                <c:pt idx="681">
                  <c:v>-1460</c:v>
                </c:pt>
                <c:pt idx="682">
                  <c:v>-1480</c:v>
                </c:pt>
                <c:pt idx="683">
                  <c:v>-1480</c:v>
                </c:pt>
                <c:pt idx="684">
                  <c:v>-1480</c:v>
                </c:pt>
                <c:pt idx="685">
                  <c:v>-1480</c:v>
                </c:pt>
                <c:pt idx="686">
                  <c:v>-1480</c:v>
                </c:pt>
                <c:pt idx="687">
                  <c:v>-1480</c:v>
                </c:pt>
                <c:pt idx="688">
                  <c:v>-1480</c:v>
                </c:pt>
                <c:pt idx="689">
                  <c:v>-1480</c:v>
                </c:pt>
                <c:pt idx="690">
                  <c:v>-1480</c:v>
                </c:pt>
                <c:pt idx="691">
                  <c:v>-1480</c:v>
                </c:pt>
                <c:pt idx="692">
                  <c:v>-1480</c:v>
                </c:pt>
                <c:pt idx="693">
                  <c:v>-1480</c:v>
                </c:pt>
                <c:pt idx="694">
                  <c:v>-1480</c:v>
                </c:pt>
                <c:pt idx="695">
                  <c:v>-1480</c:v>
                </c:pt>
                <c:pt idx="696">
                  <c:v>-1480</c:v>
                </c:pt>
                <c:pt idx="697">
                  <c:v>-1500</c:v>
                </c:pt>
                <c:pt idx="698">
                  <c:v>-1500</c:v>
                </c:pt>
                <c:pt idx="699">
                  <c:v>-1500</c:v>
                </c:pt>
                <c:pt idx="700">
                  <c:v>-1500</c:v>
                </c:pt>
                <c:pt idx="701">
                  <c:v>-1480</c:v>
                </c:pt>
                <c:pt idx="702">
                  <c:v>-1480</c:v>
                </c:pt>
                <c:pt idx="703">
                  <c:v>-1480</c:v>
                </c:pt>
                <c:pt idx="704">
                  <c:v>-1480</c:v>
                </c:pt>
                <c:pt idx="705">
                  <c:v>-1480</c:v>
                </c:pt>
                <c:pt idx="706">
                  <c:v>-1480</c:v>
                </c:pt>
                <c:pt idx="707">
                  <c:v>-1480</c:v>
                </c:pt>
                <c:pt idx="708">
                  <c:v>-1480</c:v>
                </c:pt>
                <c:pt idx="709">
                  <c:v>-1480</c:v>
                </c:pt>
                <c:pt idx="710">
                  <c:v>-1480</c:v>
                </c:pt>
                <c:pt idx="711">
                  <c:v>-1480</c:v>
                </c:pt>
                <c:pt idx="712">
                  <c:v>-1480</c:v>
                </c:pt>
                <c:pt idx="713">
                  <c:v>-1480</c:v>
                </c:pt>
                <c:pt idx="714">
                  <c:v>-1480</c:v>
                </c:pt>
                <c:pt idx="715">
                  <c:v>-1480</c:v>
                </c:pt>
                <c:pt idx="716">
                  <c:v>-1460</c:v>
                </c:pt>
                <c:pt idx="717">
                  <c:v>-1460</c:v>
                </c:pt>
                <c:pt idx="718">
                  <c:v>-1460</c:v>
                </c:pt>
                <c:pt idx="719">
                  <c:v>-1460</c:v>
                </c:pt>
                <c:pt idx="720">
                  <c:v>-1460</c:v>
                </c:pt>
                <c:pt idx="721">
                  <c:v>-1460</c:v>
                </c:pt>
                <c:pt idx="722">
                  <c:v>-1460</c:v>
                </c:pt>
                <c:pt idx="723">
                  <c:v>-1460</c:v>
                </c:pt>
                <c:pt idx="724">
                  <c:v>-1460</c:v>
                </c:pt>
                <c:pt idx="725">
                  <c:v>-1460</c:v>
                </c:pt>
                <c:pt idx="726">
                  <c:v>-1460</c:v>
                </c:pt>
                <c:pt idx="727">
                  <c:v>-1460</c:v>
                </c:pt>
                <c:pt idx="728">
                  <c:v>-1460</c:v>
                </c:pt>
                <c:pt idx="729">
                  <c:v>-1460</c:v>
                </c:pt>
                <c:pt idx="730">
                  <c:v>-1460</c:v>
                </c:pt>
                <c:pt idx="731">
                  <c:v>-1480</c:v>
                </c:pt>
                <c:pt idx="732">
                  <c:v>-1480</c:v>
                </c:pt>
                <c:pt idx="733">
                  <c:v>-1480</c:v>
                </c:pt>
                <c:pt idx="734">
                  <c:v>-1480</c:v>
                </c:pt>
                <c:pt idx="735">
                  <c:v>-1480</c:v>
                </c:pt>
                <c:pt idx="736">
                  <c:v>-1480</c:v>
                </c:pt>
                <c:pt idx="737">
                  <c:v>-1500</c:v>
                </c:pt>
                <c:pt idx="738">
                  <c:v>-1500</c:v>
                </c:pt>
                <c:pt idx="739">
                  <c:v>-1500</c:v>
                </c:pt>
                <c:pt idx="740">
                  <c:v>-1500</c:v>
                </c:pt>
                <c:pt idx="741">
                  <c:v>-1500</c:v>
                </c:pt>
                <c:pt idx="742">
                  <c:v>-1500</c:v>
                </c:pt>
                <c:pt idx="743">
                  <c:v>-1500</c:v>
                </c:pt>
                <c:pt idx="744">
                  <c:v>-1500</c:v>
                </c:pt>
                <c:pt idx="745">
                  <c:v>-1520</c:v>
                </c:pt>
                <c:pt idx="746">
                  <c:v>-1520</c:v>
                </c:pt>
                <c:pt idx="747">
                  <c:v>-1520</c:v>
                </c:pt>
                <c:pt idx="748">
                  <c:v>-1520</c:v>
                </c:pt>
                <c:pt idx="749">
                  <c:v>-1520</c:v>
                </c:pt>
                <c:pt idx="750">
                  <c:v>-1520</c:v>
                </c:pt>
                <c:pt idx="751">
                  <c:v>-1520</c:v>
                </c:pt>
                <c:pt idx="752">
                  <c:v>-1520</c:v>
                </c:pt>
                <c:pt idx="753">
                  <c:v>-1500</c:v>
                </c:pt>
                <c:pt idx="754">
                  <c:v>-1500</c:v>
                </c:pt>
                <c:pt idx="755">
                  <c:v>-1500</c:v>
                </c:pt>
                <c:pt idx="756">
                  <c:v>-1500</c:v>
                </c:pt>
                <c:pt idx="757">
                  <c:v>-1500</c:v>
                </c:pt>
                <c:pt idx="758">
                  <c:v>-1500</c:v>
                </c:pt>
                <c:pt idx="759">
                  <c:v>-1500</c:v>
                </c:pt>
                <c:pt idx="760">
                  <c:v>-1500</c:v>
                </c:pt>
                <c:pt idx="761">
                  <c:v>-1500</c:v>
                </c:pt>
                <c:pt idx="762">
                  <c:v>-1500</c:v>
                </c:pt>
                <c:pt idx="763">
                  <c:v>-1500</c:v>
                </c:pt>
                <c:pt idx="764">
                  <c:v>-1500</c:v>
                </c:pt>
                <c:pt idx="765">
                  <c:v>-1500</c:v>
                </c:pt>
                <c:pt idx="766">
                  <c:v>-1480</c:v>
                </c:pt>
                <c:pt idx="767">
                  <c:v>-1480</c:v>
                </c:pt>
                <c:pt idx="768">
                  <c:v>-1480</c:v>
                </c:pt>
                <c:pt idx="769">
                  <c:v>-1480</c:v>
                </c:pt>
                <c:pt idx="770">
                  <c:v>-1480</c:v>
                </c:pt>
                <c:pt idx="771">
                  <c:v>-1480</c:v>
                </c:pt>
                <c:pt idx="772">
                  <c:v>-1480</c:v>
                </c:pt>
                <c:pt idx="773">
                  <c:v>-1480</c:v>
                </c:pt>
                <c:pt idx="774">
                  <c:v>-1480</c:v>
                </c:pt>
                <c:pt idx="775">
                  <c:v>-1480</c:v>
                </c:pt>
                <c:pt idx="776">
                  <c:v>-1480</c:v>
                </c:pt>
                <c:pt idx="777">
                  <c:v>-1480</c:v>
                </c:pt>
                <c:pt idx="778">
                  <c:v>-1480</c:v>
                </c:pt>
                <c:pt idx="779">
                  <c:v>-1480</c:v>
                </c:pt>
                <c:pt idx="780">
                  <c:v>-1480</c:v>
                </c:pt>
                <c:pt idx="781">
                  <c:v>-1480</c:v>
                </c:pt>
                <c:pt idx="782">
                  <c:v>-1480</c:v>
                </c:pt>
                <c:pt idx="783">
                  <c:v>-1480</c:v>
                </c:pt>
                <c:pt idx="784">
                  <c:v>-1480</c:v>
                </c:pt>
                <c:pt idx="785">
                  <c:v>-1480</c:v>
                </c:pt>
                <c:pt idx="786">
                  <c:v>-1480</c:v>
                </c:pt>
                <c:pt idx="787">
                  <c:v>-1480</c:v>
                </c:pt>
                <c:pt idx="788">
                  <c:v>-1480</c:v>
                </c:pt>
                <c:pt idx="789">
                  <c:v>-1480</c:v>
                </c:pt>
                <c:pt idx="790">
                  <c:v>-1480</c:v>
                </c:pt>
                <c:pt idx="791">
                  <c:v>-1480</c:v>
                </c:pt>
                <c:pt idx="792">
                  <c:v>-1480</c:v>
                </c:pt>
                <c:pt idx="793">
                  <c:v>-1480</c:v>
                </c:pt>
                <c:pt idx="794">
                  <c:v>-1480</c:v>
                </c:pt>
                <c:pt idx="795">
                  <c:v>-1480</c:v>
                </c:pt>
                <c:pt idx="796">
                  <c:v>-1480</c:v>
                </c:pt>
                <c:pt idx="797">
                  <c:v>-1480</c:v>
                </c:pt>
                <c:pt idx="798">
                  <c:v>-1480</c:v>
                </c:pt>
                <c:pt idx="799">
                  <c:v>-1480</c:v>
                </c:pt>
                <c:pt idx="800">
                  <c:v>-1480</c:v>
                </c:pt>
                <c:pt idx="801">
                  <c:v>-1480</c:v>
                </c:pt>
                <c:pt idx="802">
                  <c:v>-1480</c:v>
                </c:pt>
                <c:pt idx="803">
                  <c:v>-1480</c:v>
                </c:pt>
                <c:pt idx="804">
                  <c:v>-1460</c:v>
                </c:pt>
                <c:pt idx="805">
                  <c:v>-1460</c:v>
                </c:pt>
                <c:pt idx="806">
                  <c:v>-1460</c:v>
                </c:pt>
                <c:pt idx="807">
                  <c:v>-1460</c:v>
                </c:pt>
                <c:pt idx="808">
                  <c:v>-1460</c:v>
                </c:pt>
                <c:pt idx="809">
                  <c:v>-1460</c:v>
                </c:pt>
                <c:pt idx="810">
                  <c:v>-1440</c:v>
                </c:pt>
                <c:pt idx="811">
                  <c:v>-1440</c:v>
                </c:pt>
                <c:pt idx="812">
                  <c:v>-1440</c:v>
                </c:pt>
                <c:pt idx="813">
                  <c:v>-1440</c:v>
                </c:pt>
                <c:pt idx="814">
                  <c:v>-1440</c:v>
                </c:pt>
                <c:pt idx="815">
                  <c:v>-1440</c:v>
                </c:pt>
                <c:pt idx="816">
                  <c:v>-1420</c:v>
                </c:pt>
                <c:pt idx="817">
                  <c:v>-1420</c:v>
                </c:pt>
                <c:pt idx="818">
                  <c:v>-1420</c:v>
                </c:pt>
                <c:pt idx="819">
                  <c:v>-1420</c:v>
                </c:pt>
                <c:pt idx="820">
                  <c:v>-1440</c:v>
                </c:pt>
                <c:pt idx="821">
                  <c:v>-1440</c:v>
                </c:pt>
                <c:pt idx="822">
                  <c:v>-1440</c:v>
                </c:pt>
                <c:pt idx="823">
                  <c:v>-1440</c:v>
                </c:pt>
                <c:pt idx="824">
                  <c:v>-1440</c:v>
                </c:pt>
                <c:pt idx="825">
                  <c:v>-1460</c:v>
                </c:pt>
                <c:pt idx="826">
                  <c:v>-1460</c:v>
                </c:pt>
                <c:pt idx="827">
                  <c:v>-1460</c:v>
                </c:pt>
                <c:pt idx="828">
                  <c:v>-1460</c:v>
                </c:pt>
                <c:pt idx="829">
                  <c:v>-1460</c:v>
                </c:pt>
                <c:pt idx="830">
                  <c:v>-1460</c:v>
                </c:pt>
                <c:pt idx="831">
                  <c:v>-1460</c:v>
                </c:pt>
                <c:pt idx="832">
                  <c:v>-1460</c:v>
                </c:pt>
                <c:pt idx="833">
                  <c:v>-1480</c:v>
                </c:pt>
                <c:pt idx="834">
                  <c:v>-1480</c:v>
                </c:pt>
                <c:pt idx="835">
                  <c:v>-1480</c:v>
                </c:pt>
                <c:pt idx="836">
                  <c:v>-1480</c:v>
                </c:pt>
                <c:pt idx="837">
                  <c:v>-1480</c:v>
                </c:pt>
                <c:pt idx="838">
                  <c:v>-1480</c:v>
                </c:pt>
                <c:pt idx="839">
                  <c:v>-1480</c:v>
                </c:pt>
                <c:pt idx="840">
                  <c:v>-1480</c:v>
                </c:pt>
                <c:pt idx="841">
                  <c:v>-1460</c:v>
                </c:pt>
                <c:pt idx="842">
                  <c:v>-1460</c:v>
                </c:pt>
                <c:pt idx="843">
                  <c:v>-1460</c:v>
                </c:pt>
                <c:pt idx="844">
                  <c:v>-1460</c:v>
                </c:pt>
                <c:pt idx="845">
                  <c:v>-1460</c:v>
                </c:pt>
                <c:pt idx="846">
                  <c:v>-1460</c:v>
                </c:pt>
                <c:pt idx="847">
                  <c:v>-1460</c:v>
                </c:pt>
                <c:pt idx="848">
                  <c:v>-1460</c:v>
                </c:pt>
                <c:pt idx="849">
                  <c:v>-1460</c:v>
                </c:pt>
                <c:pt idx="850">
                  <c:v>-1460</c:v>
                </c:pt>
                <c:pt idx="851">
                  <c:v>-1460</c:v>
                </c:pt>
                <c:pt idx="852">
                  <c:v>-1460</c:v>
                </c:pt>
                <c:pt idx="853">
                  <c:v>-1440</c:v>
                </c:pt>
                <c:pt idx="854">
                  <c:v>-1440</c:v>
                </c:pt>
                <c:pt idx="855">
                  <c:v>-1440</c:v>
                </c:pt>
                <c:pt idx="856">
                  <c:v>-1440</c:v>
                </c:pt>
                <c:pt idx="857">
                  <c:v>-1440</c:v>
                </c:pt>
                <c:pt idx="858">
                  <c:v>-1460</c:v>
                </c:pt>
                <c:pt idx="859">
                  <c:v>-1460</c:v>
                </c:pt>
                <c:pt idx="860">
                  <c:v>-1460</c:v>
                </c:pt>
                <c:pt idx="861">
                  <c:v>-1460</c:v>
                </c:pt>
                <c:pt idx="862">
                  <c:v>-1460</c:v>
                </c:pt>
                <c:pt idx="863">
                  <c:v>-1460</c:v>
                </c:pt>
                <c:pt idx="864">
                  <c:v>-1460</c:v>
                </c:pt>
                <c:pt idx="865">
                  <c:v>-1460</c:v>
                </c:pt>
                <c:pt idx="866">
                  <c:v>-1460</c:v>
                </c:pt>
                <c:pt idx="867">
                  <c:v>-1460</c:v>
                </c:pt>
                <c:pt idx="868">
                  <c:v>-1460</c:v>
                </c:pt>
                <c:pt idx="869">
                  <c:v>-1460</c:v>
                </c:pt>
                <c:pt idx="870">
                  <c:v>-1460</c:v>
                </c:pt>
                <c:pt idx="871">
                  <c:v>-1460</c:v>
                </c:pt>
                <c:pt idx="872">
                  <c:v>-1480</c:v>
                </c:pt>
                <c:pt idx="873">
                  <c:v>-1480</c:v>
                </c:pt>
                <c:pt idx="874">
                  <c:v>-1480</c:v>
                </c:pt>
                <c:pt idx="875">
                  <c:v>-1480</c:v>
                </c:pt>
                <c:pt idx="876">
                  <c:v>-1460</c:v>
                </c:pt>
                <c:pt idx="877">
                  <c:v>-1460</c:v>
                </c:pt>
                <c:pt idx="878">
                  <c:v>-1460</c:v>
                </c:pt>
                <c:pt idx="879">
                  <c:v>-1460</c:v>
                </c:pt>
                <c:pt idx="880">
                  <c:v>-1460</c:v>
                </c:pt>
                <c:pt idx="881">
                  <c:v>-1460</c:v>
                </c:pt>
                <c:pt idx="882">
                  <c:v>-1460</c:v>
                </c:pt>
                <c:pt idx="883">
                  <c:v>-1460</c:v>
                </c:pt>
                <c:pt idx="884">
                  <c:v>-1460</c:v>
                </c:pt>
                <c:pt idx="885">
                  <c:v>-1460</c:v>
                </c:pt>
                <c:pt idx="886">
                  <c:v>-1460</c:v>
                </c:pt>
                <c:pt idx="887">
                  <c:v>-1460</c:v>
                </c:pt>
                <c:pt idx="888">
                  <c:v>-1460</c:v>
                </c:pt>
                <c:pt idx="889">
                  <c:v>-1460</c:v>
                </c:pt>
                <c:pt idx="890">
                  <c:v>-1460</c:v>
                </c:pt>
                <c:pt idx="891">
                  <c:v>-1440</c:v>
                </c:pt>
                <c:pt idx="892">
                  <c:v>-1440</c:v>
                </c:pt>
                <c:pt idx="893">
                  <c:v>-1440</c:v>
                </c:pt>
                <c:pt idx="894">
                  <c:v>-1440</c:v>
                </c:pt>
                <c:pt idx="895">
                  <c:v>-1460</c:v>
                </c:pt>
                <c:pt idx="896">
                  <c:v>-1460</c:v>
                </c:pt>
                <c:pt idx="897">
                  <c:v>-1460</c:v>
                </c:pt>
                <c:pt idx="898">
                  <c:v>-1460</c:v>
                </c:pt>
                <c:pt idx="899">
                  <c:v>-1460</c:v>
                </c:pt>
                <c:pt idx="900">
                  <c:v>-1460</c:v>
                </c:pt>
                <c:pt idx="901">
                  <c:v>-1460</c:v>
                </c:pt>
                <c:pt idx="902">
                  <c:v>-1460</c:v>
                </c:pt>
                <c:pt idx="903">
                  <c:v>-1460</c:v>
                </c:pt>
                <c:pt idx="904">
                  <c:v>-1460</c:v>
                </c:pt>
                <c:pt idx="905">
                  <c:v>-1460</c:v>
                </c:pt>
                <c:pt idx="906">
                  <c:v>-1460</c:v>
                </c:pt>
                <c:pt idx="907">
                  <c:v>-1460</c:v>
                </c:pt>
                <c:pt idx="908">
                  <c:v>-1460</c:v>
                </c:pt>
                <c:pt idx="909">
                  <c:v>-1460</c:v>
                </c:pt>
                <c:pt idx="910">
                  <c:v>-1480</c:v>
                </c:pt>
                <c:pt idx="911">
                  <c:v>-1480</c:v>
                </c:pt>
                <c:pt idx="912">
                  <c:v>-1480</c:v>
                </c:pt>
                <c:pt idx="913">
                  <c:v>-1480</c:v>
                </c:pt>
                <c:pt idx="914">
                  <c:v>-1460</c:v>
                </c:pt>
                <c:pt idx="915">
                  <c:v>-1460</c:v>
                </c:pt>
                <c:pt idx="916">
                  <c:v>-1460</c:v>
                </c:pt>
                <c:pt idx="917">
                  <c:v>-1460</c:v>
                </c:pt>
                <c:pt idx="918">
                  <c:v>-1460</c:v>
                </c:pt>
                <c:pt idx="919">
                  <c:v>-1460</c:v>
                </c:pt>
                <c:pt idx="920">
                  <c:v>-1460</c:v>
                </c:pt>
                <c:pt idx="921">
                  <c:v>-1460</c:v>
                </c:pt>
                <c:pt idx="922">
                  <c:v>-1460</c:v>
                </c:pt>
                <c:pt idx="923">
                  <c:v>-1460</c:v>
                </c:pt>
                <c:pt idx="924">
                  <c:v>-1460</c:v>
                </c:pt>
                <c:pt idx="925">
                  <c:v>-1460</c:v>
                </c:pt>
                <c:pt idx="926">
                  <c:v>-1460</c:v>
                </c:pt>
                <c:pt idx="927">
                  <c:v>-1460</c:v>
                </c:pt>
                <c:pt idx="928">
                  <c:v>-1460</c:v>
                </c:pt>
                <c:pt idx="929">
                  <c:v>-1440</c:v>
                </c:pt>
                <c:pt idx="930">
                  <c:v>-1440</c:v>
                </c:pt>
                <c:pt idx="931">
                  <c:v>-1440</c:v>
                </c:pt>
                <c:pt idx="932">
                  <c:v>-1440</c:v>
                </c:pt>
                <c:pt idx="933">
                  <c:v>-1440</c:v>
                </c:pt>
                <c:pt idx="934">
                  <c:v>-1440</c:v>
                </c:pt>
                <c:pt idx="935">
                  <c:v>-1440</c:v>
                </c:pt>
                <c:pt idx="936">
                  <c:v>-1440</c:v>
                </c:pt>
                <c:pt idx="937">
                  <c:v>-1440</c:v>
                </c:pt>
                <c:pt idx="938">
                  <c:v>-1440</c:v>
                </c:pt>
                <c:pt idx="939">
                  <c:v>-1440</c:v>
                </c:pt>
                <c:pt idx="940">
                  <c:v>-1440</c:v>
                </c:pt>
                <c:pt idx="941">
                  <c:v>-1420</c:v>
                </c:pt>
                <c:pt idx="942">
                  <c:v>-1420</c:v>
                </c:pt>
                <c:pt idx="943">
                  <c:v>-1420</c:v>
                </c:pt>
                <c:pt idx="944">
                  <c:v>-1420</c:v>
                </c:pt>
                <c:pt idx="945">
                  <c:v>-1420</c:v>
                </c:pt>
                <c:pt idx="946">
                  <c:v>-1420</c:v>
                </c:pt>
                <c:pt idx="947">
                  <c:v>-1420</c:v>
                </c:pt>
                <c:pt idx="948">
                  <c:v>-1420</c:v>
                </c:pt>
                <c:pt idx="949">
                  <c:v>-1420</c:v>
                </c:pt>
                <c:pt idx="950">
                  <c:v>-1420</c:v>
                </c:pt>
                <c:pt idx="951">
                  <c:v>-1420</c:v>
                </c:pt>
                <c:pt idx="952">
                  <c:v>-1420</c:v>
                </c:pt>
                <c:pt idx="953">
                  <c:v>-1420</c:v>
                </c:pt>
                <c:pt idx="954">
                  <c:v>-1420</c:v>
                </c:pt>
                <c:pt idx="955">
                  <c:v>-1420</c:v>
                </c:pt>
                <c:pt idx="956">
                  <c:v>-1420</c:v>
                </c:pt>
                <c:pt idx="957">
                  <c:v>-1420</c:v>
                </c:pt>
                <c:pt idx="958">
                  <c:v>-1420</c:v>
                </c:pt>
                <c:pt idx="959">
                  <c:v>-1420</c:v>
                </c:pt>
                <c:pt idx="960">
                  <c:v>-1420</c:v>
                </c:pt>
                <c:pt idx="961">
                  <c:v>-1420</c:v>
                </c:pt>
                <c:pt idx="962">
                  <c:v>-1420</c:v>
                </c:pt>
                <c:pt idx="963">
                  <c:v>-1420</c:v>
                </c:pt>
                <c:pt idx="964">
                  <c:v>-1420</c:v>
                </c:pt>
                <c:pt idx="965">
                  <c:v>-1420</c:v>
                </c:pt>
                <c:pt idx="966">
                  <c:v>-1400</c:v>
                </c:pt>
                <c:pt idx="967">
                  <c:v>-1400</c:v>
                </c:pt>
                <c:pt idx="968">
                  <c:v>-1400</c:v>
                </c:pt>
                <c:pt idx="969">
                  <c:v>-1400</c:v>
                </c:pt>
                <c:pt idx="970">
                  <c:v>-1400</c:v>
                </c:pt>
                <c:pt idx="971">
                  <c:v>-1400</c:v>
                </c:pt>
                <c:pt idx="972">
                  <c:v>-1400</c:v>
                </c:pt>
                <c:pt idx="973">
                  <c:v>-1400</c:v>
                </c:pt>
                <c:pt idx="974">
                  <c:v>-1400</c:v>
                </c:pt>
                <c:pt idx="975">
                  <c:v>-1400</c:v>
                </c:pt>
                <c:pt idx="976">
                  <c:v>-1400</c:v>
                </c:pt>
                <c:pt idx="977">
                  <c:v>-1400</c:v>
                </c:pt>
                <c:pt idx="978">
                  <c:v>-1400</c:v>
                </c:pt>
                <c:pt idx="979">
                  <c:v>-1400</c:v>
                </c:pt>
                <c:pt idx="980">
                  <c:v>-1400</c:v>
                </c:pt>
                <c:pt idx="981">
                  <c:v>-1400</c:v>
                </c:pt>
                <c:pt idx="982">
                  <c:v>-1420</c:v>
                </c:pt>
                <c:pt idx="983">
                  <c:v>-1420</c:v>
                </c:pt>
                <c:pt idx="984">
                  <c:v>-1420</c:v>
                </c:pt>
                <c:pt idx="985">
                  <c:v>-1420</c:v>
                </c:pt>
                <c:pt idx="986">
                  <c:v>-1420</c:v>
                </c:pt>
                <c:pt idx="987">
                  <c:v>-1420</c:v>
                </c:pt>
                <c:pt idx="988">
                  <c:v>-1420</c:v>
                </c:pt>
                <c:pt idx="989">
                  <c:v>-1420</c:v>
                </c:pt>
                <c:pt idx="990">
                  <c:v>-1420</c:v>
                </c:pt>
                <c:pt idx="991">
                  <c:v>-1420</c:v>
                </c:pt>
                <c:pt idx="992">
                  <c:v>-1420</c:v>
                </c:pt>
                <c:pt idx="993">
                  <c:v>-1420</c:v>
                </c:pt>
                <c:pt idx="994">
                  <c:v>-1420</c:v>
                </c:pt>
                <c:pt idx="995">
                  <c:v>-1420</c:v>
                </c:pt>
                <c:pt idx="996">
                  <c:v>-1420</c:v>
                </c:pt>
                <c:pt idx="997">
                  <c:v>-1420</c:v>
                </c:pt>
                <c:pt idx="998">
                  <c:v>-1420</c:v>
                </c:pt>
                <c:pt idx="999">
                  <c:v>-1420</c:v>
                </c:pt>
                <c:pt idx="1000">
                  <c:v>-1420</c:v>
                </c:pt>
                <c:pt idx="1001">
                  <c:v>-1420</c:v>
                </c:pt>
                <c:pt idx="1002">
                  <c:v>-1420</c:v>
                </c:pt>
                <c:pt idx="1003">
                  <c:v>-1420</c:v>
                </c:pt>
                <c:pt idx="1004">
                  <c:v>-1420</c:v>
                </c:pt>
                <c:pt idx="1005">
                  <c:v>-1400</c:v>
                </c:pt>
                <c:pt idx="1006">
                  <c:v>-1400</c:v>
                </c:pt>
                <c:pt idx="1007">
                  <c:v>-1400</c:v>
                </c:pt>
                <c:pt idx="1008">
                  <c:v>-1400</c:v>
                </c:pt>
                <c:pt idx="1009">
                  <c:v>-1400</c:v>
                </c:pt>
                <c:pt idx="1010">
                  <c:v>-1400</c:v>
                </c:pt>
                <c:pt idx="1011">
                  <c:v>-1380</c:v>
                </c:pt>
                <c:pt idx="1012">
                  <c:v>-1380</c:v>
                </c:pt>
                <c:pt idx="1013">
                  <c:v>-1380</c:v>
                </c:pt>
                <c:pt idx="1014">
                  <c:v>-1380</c:v>
                </c:pt>
                <c:pt idx="1015">
                  <c:v>-1380</c:v>
                </c:pt>
                <c:pt idx="1016">
                  <c:v>-1380</c:v>
                </c:pt>
                <c:pt idx="1017">
                  <c:v>-1360</c:v>
                </c:pt>
                <c:pt idx="1018">
                  <c:v>-1360</c:v>
                </c:pt>
                <c:pt idx="1019">
                  <c:v>-1360</c:v>
                </c:pt>
                <c:pt idx="1020">
                  <c:v>-1360</c:v>
                </c:pt>
                <c:pt idx="1021">
                  <c:v>-1360</c:v>
                </c:pt>
                <c:pt idx="1022">
                  <c:v>-1360</c:v>
                </c:pt>
                <c:pt idx="1023">
                  <c:v>-1360</c:v>
                </c:pt>
                <c:pt idx="1024">
                  <c:v>-1360</c:v>
                </c:pt>
                <c:pt idx="1025">
                  <c:v>-1360</c:v>
                </c:pt>
                <c:pt idx="1026">
                  <c:v>-1360</c:v>
                </c:pt>
                <c:pt idx="1027">
                  <c:v>-1360</c:v>
                </c:pt>
                <c:pt idx="1028">
                  <c:v>-1360</c:v>
                </c:pt>
                <c:pt idx="1029">
                  <c:v>-1340</c:v>
                </c:pt>
                <c:pt idx="1030">
                  <c:v>-1340</c:v>
                </c:pt>
                <c:pt idx="1031">
                  <c:v>-1340</c:v>
                </c:pt>
                <c:pt idx="1032">
                  <c:v>-1340</c:v>
                </c:pt>
                <c:pt idx="1033">
                  <c:v>-1340</c:v>
                </c:pt>
                <c:pt idx="1034">
                  <c:v>-1340</c:v>
                </c:pt>
                <c:pt idx="1035">
                  <c:v>-1340</c:v>
                </c:pt>
                <c:pt idx="1036">
                  <c:v>-1340</c:v>
                </c:pt>
                <c:pt idx="1037">
                  <c:v>-1340</c:v>
                </c:pt>
                <c:pt idx="1038">
                  <c:v>-1340</c:v>
                </c:pt>
                <c:pt idx="1039">
                  <c:v>-1340</c:v>
                </c:pt>
                <c:pt idx="1040">
                  <c:v>-1340</c:v>
                </c:pt>
                <c:pt idx="1041">
                  <c:v>-1320</c:v>
                </c:pt>
                <c:pt idx="1042">
                  <c:v>-1320</c:v>
                </c:pt>
                <c:pt idx="1043">
                  <c:v>-1320</c:v>
                </c:pt>
                <c:pt idx="1044">
                  <c:v>-1320</c:v>
                </c:pt>
                <c:pt idx="1045">
                  <c:v>-1320</c:v>
                </c:pt>
                <c:pt idx="1046">
                  <c:v>-1320</c:v>
                </c:pt>
                <c:pt idx="1047">
                  <c:v>-1320</c:v>
                </c:pt>
                <c:pt idx="1048">
                  <c:v>-1320</c:v>
                </c:pt>
                <c:pt idx="1049">
                  <c:v>-1320</c:v>
                </c:pt>
                <c:pt idx="1050">
                  <c:v>-1320</c:v>
                </c:pt>
                <c:pt idx="1051">
                  <c:v>-1320</c:v>
                </c:pt>
                <c:pt idx="1052">
                  <c:v>-1320</c:v>
                </c:pt>
                <c:pt idx="1053">
                  <c:v>-1320</c:v>
                </c:pt>
                <c:pt idx="1054">
                  <c:v>-1320</c:v>
                </c:pt>
                <c:pt idx="1055">
                  <c:v>-1320</c:v>
                </c:pt>
                <c:pt idx="1056">
                  <c:v>-1320</c:v>
                </c:pt>
                <c:pt idx="1057">
                  <c:v>-1320</c:v>
                </c:pt>
                <c:pt idx="1058">
                  <c:v>-1320</c:v>
                </c:pt>
                <c:pt idx="1059">
                  <c:v>-1320</c:v>
                </c:pt>
                <c:pt idx="1060">
                  <c:v>-1320</c:v>
                </c:pt>
                <c:pt idx="1061">
                  <c:v>-1320</c:v>
                </c:pt>
                <c:pt idx="1062">
                  <c:v>-1320</c:v>
                </c:pt>
                <c:pt idx="1063">
                  <c:v>-1320</c:v>
                </c:pt>
                <c:pt idx="1064">
                  <c:v>-1320</c:v>
                </c:pt>
                <c:pt idx="1065">
                  <c:v>-1320</c:v>
                </c:pt>
                <c:pt idx="1066">
                  <c:v>-1300</c:v>
                </c:pt>
                <c:pt idx="1067">
                  <c:v>-1300</c:v>
                </c:pt>
                <c:pt idx="1068">
                  <c:v>-1300</c:v>
                </c:pt>
                <c:pt idx="1069">
                  <c:v>-1300</c:v>
                </c:pt>
                <c:pt idx="1070">
                  <c:v>-1300</c:v>
                </c:pt>
                <c:pt idx="1071">
                  <c:v>-1300</c:v>
                </c:pt>
                <c:pt idx="1072">
                  <c:v>-1300</c:v>
                </c:pt>
                <c:pt idx="1073">
                  <c:v>-1300</c:v>
                </c:pt>
                <c:pt idx="1074">
                  <c:v>-1300</c:v>
                </c:pt>
                <c:pt idx="1075">
                  <c:v>-1300</c:v>
                </c:pt>
                <c:pt idx="1076">
                  <c:v>-1300</c:v>
                </c:pt>
                <c:pt idx="1077">
                  <c:v>-1300</c:v>
                </c:pt>
                <c:pt idx="1078">
                  <c:v>-1300</c:v>
                </c:pt>
                <c:pt idx="1079">
                  <c:v>-1300</c:v>
                </c:pt>
                <c:pt idx="1080">
                  <c:v>-1300</c:v>
                </c:pt>
                <c:pt idx="1081">
                  <c:v>-1300</c:v>
                </c:pt>
                <c:pt idx="1082">
                  <c:v>-1300</c:v>
                </c:pt>
                <c:pt idx="1083">
                  <c:v>-1300</c:v>
                </c:pt>
                <c:pt idx="1084">
                  <c:v>-1300</c:v>
                </c:pt>
                <c:pt idx="1085">
                  <c:v>-1300</c:v>
                </c:pt>
                <c:pt idx="1086">
                  <c:v>-1300</c:v>
                </c:pt>
                <c:pt idx="1087">
                  <c:v>-1300</c:v>
                </c:pt>
                <c:pt idx="1088">
                  <c:v>-1300</c:v>
                </c:pt>
                <c:pt idx="1089">
                  <c:v>-1300</c:v>
                </c:pt>
                <c:pt idx="1090">
                  <c:v>-1300</c:v>
                </c:pt>
                <c:pt idx="1091">
                  <c:v>-1300</c:v>
                </c:pt>
                <c:pt idx="1092">
                  <c:v>-1280</c:v>
                </c:pt>
                <c:pt idx="1093">
                  <c:v>-1280</c:v>
                </c:pt>
                <c:pt idx="1094">
                  <c:v>-1280</c:v>
                </c:pt>
                <c:pt idx="1095">
                  <c:v>-1280</c:v>
                </c:pt>
                <c:pt idx="1096">
                  <c:v>-1280</c:v>
                </c:pt>
                <c:pt idx="1097">
                  <c:v>-1280</c:v>
                </c:pt>
                <c:pt idx="1098">
                  <c:v>-1280</c:v>
                </c:pt>
                <c:pt idx="1099">
                  <c:v>-1280</c:v>
                </c:pt>
                <c:pt idx="1100">
                  <c:v>-1280</c:v>
                </c:pt>
                <c:pt idx="1101">
                  <c:v>-1280</c:v>
                </c:pt>
                <c:pt idx="1102">
                  <c:v>-1280</c:v>
                </c:pt>
                <c:pt idx="1103">
                  <c:v>-1260</c:v>
                </c:pt>
                <c:pt idx="1104">
                  <c:v>-1260</c:v>
                </c:pt>
                <c:pt idx="1105">
                  <c:v>-1260</c:v>
                </c:pt>
                <c:pt idx="1106">
                  <c:v>-1260</c:v>
                </c:pt>
                <c:pt idx="1107">
                  <c:v>-1260</c:v>
                </c:pt>
                <c:pt idx="1108">
                  <c:v>-1260</c:v>
                </c:pt>
                <c:pt idx="1109">
                  <c:v>-1260</c:v>
                </c:pt>
                <c:pt idx="1110">
                  <c:v>-1260</c:v>
                </c:pt>
                <c:pt idx="1111">
                  <c:v>-1260</c:v>
                </c:pt>
                <c:pt idx="1112">
                  <c:v>-1260</c:v>
                </c:pt>
                <c:pt idx="1113">
                  <c:v>-1260</c:v>
                </c:pt>
                <c:pt idx="1114">
                  <c:v>-1260</c:v>
                </c:pt>
                <c:pt idx="1115">
                  <c:v>-1260</c:v>
                </c:pt>
                <c:pt idx="1116">
                  <c:v>-1260</c:v>
                </c:pt>
                <c:pt idx="1117">
                  <c:v>-1260</c:v>
                </c:pt>
                <c:pt idx="1118">
                  <c:v>-1260</c:v>
                </c:pt>
                <c:pt idx="1119">
                  <c:v>-1260</c:v>
                </c:pt>
                <c:pt idx="1120">
                  <c:v>-1260</c:v>
                </c:pt>
                <c:pt idx="1121">
                  <c:v>-1260</c:v>
                </c:pt>
                <c:pt idx="1122">
                  <c:v>-1260</c:v>
                </c:pt>
                <c:pt idx="1123">
                  <c:v>-1260</c:v>
                </c:pt>
                <c:pt idx="1124">
                  <c:v>-1260</c:v>
                </c:pt>
                <c:pt idx="1125">
                  <c:v>-1240</c:v>
                </c:pt>
                <c:pt idx="1126">
                  <c:v>-1240</c:v>
                </c:pt>
                <c:pt idx="1127">
                  <c:v>-1240</c:v>
                </c:pt>
                <c:pt idx="1128">
                  <c:v>-1240</c:v>
                </c:pt>
                <c:pt idx="1129">
                  <c:v>-1240</c:v>
                </c:pt>
                <c:pt idx="1130">
                  <c:v>-1220</c:v>
                </c:pt>
                <c:pt idx="1131">
                  <c:v>-1220</c:v>
                </c:pt>
                <c:pt idx="1132">
                  <c:v>-1220</c:v>
                </c:pt>
                <c:pt idx="1133">
                  <c:v>-1220</c:v>
                </c:pt>
                <c:pt idx="1134">
                  <c:v>-1200</c:v>
                </c:pt>
                <c:pt idx="1135">
                  <c:v>-1200</c:v>
                </c:pt>
                <c:pt idx="1136">
                  <c:v>-1200</c:v>
                </c:pt>
                <c:pt idx="1137">
                  <c:v>-1200</c:v>
                </c:pt>
                <c:pt idx="1138">
                  <c:v>-1180</c:v>
                </c:pt>
                <c:pt idx="1139">
                  <c:v>-1180</c:v>
                </c:pt>
                <c:pt idx="1140">
                  <c:v>-1180</c:v>
                </c:pt>
                <c:pt idx="1141">
                  <c:v>-1180</c:v>
                </c:pt>
                <c:pt idx="1142">
                  <c:v>-1160</c:v>
                </c:pt>
                <c:pt idx="1143">
                  <c:v>-1160</c:v>
                </c:pt>
                <c:pt idx="1144">
                  <c:v>-1160</c:v>
                </c:pt>
                <c:pt idx="1145">
                  <c:v>-1160</c:v>
                </c:pt>
                <c:pt idx="1146">
                  <c:v>-1160</c:v>
                </c:pt>
                <c:pt idx="1147">
                  <c:v>-1160</c:v>
                </c:pt>
                <c:pt idx="1148">
                  <c:v>-1160</c:v>
                </c:pt>
                <c:pt idx="1149">
                  <c:v>-1160</c:v>
                </c:pt>
                <c:pt idx="1150">
                  <c:v>-1160</c:v>
                </c:pt>
                <c:pt idx="1151">
                  <c:v>-1160</c:v>
                </c:pt>
                <c:pt idx="1152">
                  <c:v>-1160</c:v>
                </c:pt>
                <c:pt idx="1153">
                  <c:v>-1160</c:v>
                </c:pt>
                <c:pt idx="1154">
                  <c:v>-1160</c:v>
                </c:pt>
                <c:pt idx="1155">
                  <c:v>-1160</c:v>
                </c:pt>
                <c:pt idx="1156">
                  <c:v>-1160</c:v>
                </c:pt>
                <c:pt idx="1157">
                  <c:v>-1160</c:v>
                </c:pt>
                <c:pt idx="1158">
                  <c:v>-1160</c:v>
                </c:pt>
                <c:pt idx="1159">
                  <c:v>-1160</c:v>
                </c:pt>
                <c:pt idx="1160">
                  <c:v>-1160</c:v>
                </c:pt>
                <c:pt idx="1161">
                  <c:v>-1160</c:v>
                </c:pt>
                <c:pt idx="1162">
                  <c:v>-1140</c:v>
                </c:pt>
                <c:pt idx="1163">
                  <c:v>-1140</c:v>
                </c:pt>
                <c:pt idx="1164">
                  <c:v>-1140</c:v>
                </c:pt>
                <c:pt idx="1165">
                  <c:v>-1140</c:v>
                </c:pt>
                <c:pt idx="1166">
                  <c:v>-1140</c:v>
                </c:pt>
                <c:pt idx="1167">
                  <c:v>-1120</c:v>
                </c:pt>
                <c:pt idx="1168">
                  <c:v>-1120</c:v>
                </c:pt>
                <c:pt idx="1169">
                  <c:v>-1120</c:v>
                </c:pt>
                <c:pt idx="1170">
                  <c:v>-1120</c:v>
                </c:pt>
                <c:pt idx="1171">
                  <c:v>-1120</c:v>
                </c:pt>
                <c:pt idx="1172">
                  <c:v>-1100</c:v>
                </c:pt>
                <c:pt idx="1173">
                  <c:v>-1100</c:v>
                </c:pt>
                <c:pt idx="1174">
                  <c:v>-1100</c:v>
                </c:pt>
                <c:pt idx="1175">
                  <c:v>-1100</c:v>
                </c:pt>
                <c:pt idx="1176">
                  <c:v>-1080</c:v>
                </c:pt>
                <c:pt idx="1177">
                  <c:v>-1080</c:v>
                </c:pt>
                <c:pt idx="1178">
                  <c:v>-1080</c:v>
                </c:pt>
                <c:pt idx="1179">
                  <c:v>-1080</c:v>
                </c:pt>
                <c:pt idx="1180">
                  <c:v>-1060</c:v>
                </c:pt>
                <c:pt idx="1181">
                  <c:v>-1060</c:v>
                </c:pt>
                <c:pt idx="1182">
                  <c:v>-1060</c:v>
                </c:pt>
                <c:pt idx="1183">
                  <c:v>-1060</c:v>
                </c:pt>
                <c:pt idx="1184">
                  <c:v>-1040</c:v>
                </c:pt>
                <c:pt idx="1185">
                  <c:v>-1040</c:v>
                </c:pt>
                <c:pt idx="1186">
                  <c:v>-1040</c:v>
                </c:pt>
                <c:pt idx="1187">
                  <c:v>-1040</c:v>
                </c:pt>
                <c:pt idx="1188">
                  <c:v>-1020</c:v>
                </c:pt>
                <c:pt idx="1189">
                  <c:v>-1020</c:v>
                </c:pt>
                <c:pt idx="1190">
                  <c:v>-1020</c:v>
                </c:pt>
                <c:pt idx="1191">
                  <c:v>-1020</c:v>
                </c:pt>
                <c:pt idx="1192">
                  <c:v>-1000</c:v>
                </c:pt>
                <c:pt idx="1193">
                  <c:v>-1000</c:v>
                </c:pt>
                <c:pt idx="1194">
                  <c:v>-1000</c:v>
                </c:pt>
                <c:pt idx="1195">
                  <c:v>-1000</c:v>
                </c:pt>
                <c:pt idx="1196">
                  <c:v>-1000</c:v>
                </c:pt>
                <c:pt idx="1197">
                  <c:v>-1000</c:v>
                </c:pt>
                <c:pt idx="1198">
                  <c:v>-980</c:v>
                </c:pt>
                <c:pt idx="1199">
                  <c:v>-980</c:v>
                </c:pt>
                <c:pt idx="1200">
                  <c:v>-980</c:v>
                </c:pt>
                <c:pt idx="1201">
                  <c:v>-980</c:v>
                </c:pt>
                <c:pt idx="1202">
                  <c:v>-980</c:v>
                </c:pt>
                <c:pt idx="1203">
                  <c:v>-980</c:v>
                </c:pt>
                <c:pt idx="1204">
                  <c:v>-980</c:v>
                </c:pt>
                <c:pt idx="1205">
                  <c:v>-960</c:v>
                </c:pt>
                <c:pt idx="1206">
                  <c:v>-960</c:v>
                </c:pt>
                <c:pt idx="1207">
                  <c:v>-960</c:v>
                </c:pt>
                <c:pt idx="1208">
                  <c:v>-960</c:v>
                </c:pt>
                <c:pt idx="1209">
                  <c:v>-940</c:v>
                </c:pt>
                <c:pt idx="1210">
                  <c:v>-940</c:v>
                </c:pt>
                <c:pt idx="1211">
                  <c:v>-940</c:v>
                </c:pt>
                <c:pt idx="1212">
                  <c:v>-940</c:v>
                </c:pt>
                <c:pt idx="1213">
                  <c:v>-920</c:v>
                </c:pt>
                <c:pt idx="1214">
                  <c:v>-920</c:v>
                </c:pt>
                <c:pt idx="1215">
                  <c:v>-920</c:v>
                </c:pt>
                <c:pt idx="1216">
                  <c:v>-920</c:v>
                </c:pt>
                <c:pt idx="1217">
                  <c:v>-900</c:v>
                </c:pt>
                <c:pt idx="1218">
                  <c:v>-900</c:v>
                </c:pt>
                <c:pt idx="1219">
                  <c:v>-900</c:v>
                </c:pt>
                <c:pt idx="1220">
                  <c:v>-900</c:v>
                </c:pt>
                <c:pt idx="1221">
                  <c:v>-900</c:v>
                </c:pt>
                <c:pt idx="1222">
                  <c:v>-900</c:v>
                </c:pt>
                <c:pt idx="1223">
                  <c:v>-880</c:v>
                </c:pt>
                <c:pt idx="1224">
                  <c:v>-880</c:v>
                </c:pt>
                <c:pt idx="1225">
                  <c:v>-880</c:v>
                </c:pt>
                <c:pt idx="1226">
                  <c:v>-880</c:v>
                </c:pt>
                <c:pt idx="1227">
                  <c:v>-880</c:v>
                </c:pt>
                <c:pt idx="1228">
                  <c:v>-880</c:v>
                </c:pt>
                <c:pt idx="1229">
                  <c:v>-880</c:v>
                </c:pt>
                <c:pt idx="1230">
                  <c:v>-860</c:v>
                </c:pt>
                <c:pt idx="1231">
                  <c:v>-860</c:v>
                </c:pt>
                <c:pt idx="1232">
                  <c:v>-860</c:v>
                </c:pt>
                <c:pt idx="1233">
                  <c:v>-860</c:v>
                </c:pt>
                <c:pt idx="1234">
                  <c:v>-840</c:v>
                </c:pt>
                <c:pt idx="1235">
                  <c:v>-840</c:v>
                </c:pt>
                <c:pt idx="1236">
                  <c:v>-840</c:v>
                </c:pt>
                <c:pt idx="1237">
                  <c:v>-840</c:v>
                </c:pt>
                <c:pt idx="1238">
                  <c:v>-820</c:v>
                </c:pt>
                <c:pt idx="1239">
                  <c:v>-820</c:v>
                </c:pt>
                <c:pt idx="1240">
                  <c:v>-820</c:v>
                </c:pt>
                <c:pt idx="1241">
                  <c:v>-820</c:v>
                </c:pt>
                <c:pt idx="1242">
                  <c:v>-800</c:v>
                </c:pt>
                <c:pt idx="1243">
                  <c:v>-800</c:v>
                </c:pt>
                <c:pt idx="1244">
                  <c:v>-800</c:v>
                </c:pt>
                <c:pt idx="1245">
                  <c:v>-800</c:v>
                </c:pt>
                <c:pt idx="1246">
                  <c:v>-800</c:v>
                </c:pt>
                <c:pt idx="1247">
                  <c:v>-800</c:v>
                </c:pt>
                <c:pt idx="1248">
                  <c:v>-780</c:v>
                </c:pt>
                <c:pt idx="1249">
                  <c:v>-780</c:v>
                </c:pt>
                <c:pt idx="1250">
                  <c:v>-780</c:v>
                </c:pt>
                <c:pt idx="1251">
                  <c:v>-780</c:v>
                </c:pt>
                <c:pt idx="1252">
                  <c:v>-780</c:v>
                </c:pt>
                <c:pt idx="1253">
                  <c:v>-780</c:v>
                </c:pt>
                <c:pt idx="1254">
                  <c:v>-780</c:v>
                </c:pt>
                <c:pt idx="1255">
                  <c:v>-760</c:v>
                </c:pt>
                <c:pt idx="1256">
                  <c:v>-760</c:v>
                </c:pt>
                <c:pt idx="1257">
                  <c:v>-760</c:v>
                </c:pt>
                <c:pt idx="1258">
                  <c:v>-760</c:v>
                </c:pt>
                <c:pt idx="1259">
                  <c:v>-760</c:v>
                </c:pt>
                <c:pt idx="1260">
                  <c:v>-760</c:v>
                </c:pt>
                <c:pt idx="1261">
                  <c:v>-740</c:v>
                </c:pt>
                <c:pt idx="1262">
                  <c:v>-740</c:v>
                </c:pt>
                <c:pt idx="1263">
                  <c:v>-740</c:v>
                </c:pt>
                <c:pt idx="1264">
                  <c:v>-740</c:v>
                </c:pt>
                <c:pt idx="1265">
                  <c:v>-740</c:v>
                </c:pt>
                <c:pt idx="1266">
                  <c:v>-740</c:v>
                </c:pt>
                <c:pt idx="1267">
                  <c:v>-720</c:v>
                </c:pt>
                <c:pt idx="1268">
                  <c:v>-720</c:v>
                </c:pt>
                <c:pt idx="1269">
                  <c:v>-720</c:v>
                </c:pt>
                <c:pt idx="1270">
                  <c:v>-720</c:v>
                </c:pt>
                <c:pt idx="1271">
                  <c:v>-720</c:v>
                </c:pt>
                <c:pt idx="1272">
                  <c:v>-720</c:v>
                </c:pt>
                <c:pt idx="1273">
                  <c:v>-720</c:v>
                </c:pt>
                <c:pt idx="1274">
                  <c:v>-700</c:v>
                </c:pt>
                <c:pt idx="1275">
                  <c:v>-700</c:v>
                </c:pt>
                <c:pt idx="1276">
                  <c:v>-700</c:v>
                </c:pt>
                <c:pt idx="1277">
                  <c:v>-700</c:v>
                </c:pt>
                <c:pt idx="1278">
                  <c:v>-700</c:v>
                </c:pt>
                <c:pt idx="1279">
                  <c:v>-700</c:v>
                </c:pt>
                <c:pt idx="1280">
                  <c:v>-680</c:v>
                </c:pt>
                <c:pt idx="1281">
                  <c:v>-680</c:v>
                </c:pt>
                <c:pt idx="1282">
                  <c:v>-680</c:v>
                </c:pt>
                <c:pt idx="1283">
                  <c:v>-680</c:v>
                </c:pt>
                <c:pt idx="1284">
                  <c:v>-660</c:v>
                </c:pt>
                <c:pt idx="1285">
                  <c:v>-660</c:v>
                </c:pt>
                <c:pt idx="1286">
                  <c:v>-660</c:v>
                </c:pt>
                <c:pt idx="1287">
                  <c:v>-660</c:v>
                </c:pt>
                <c:pt idx="1288">
                  <c:v>-640</c:v>
                </c:pt>
                <c:pt idx="1289">
                  <c:v>-640</c:v>
                </c:pt>
                <c:pt idx="1290">
                  <c:v>-640</c:v>
                </c:pt>
                <c:pt idx="1291">
                  <c:v>-640</c:v>
                </c:pt>
                <c:pt idx="1292">
                  <c:v>-620</c:v>
                </c:pt>
                <c:pt idx="1293">
                  <c:v>-620</c:v>
                </c:pt>
                <c:pt idx="1294">
                  <c:v>-620</c:v>
                </c:pt>
                <c:pt idx="1295">
                  <c:v>-620</c:v>
                </c:pt>
                <c:pt idx="1296">
                  <c:v>-620</c:v>
                </c:pt>
                <c:pt idx="1297">
                  <c:v>-620</c:v>
                </c:pt>
                <c:pt idx="1298">
                  <c:v>-620</c:v>
                </c:pt>
                <c:pt idx="1299">
                  <c:v>-620</c:v>
                </c:pt>
                <c:pt idx="1300">
                  <c:v>-620</c:v>
                </c:pt>
                <c:pt idx="1301">
                  <c:v>-620</c:v>
                </c:pt>
                <c:pt idx="1302">
                  <c:v>-620</c:v>
                </c:pt>
                <c:pt idx="1303">
                  <c:v>-620</c:v>
                </c:pt>
                <c:pt idx="1304">
                  <c:v>-600</c:v>
                </c:pt>
                <c:pt idx="1305">
                  <c:v>-600</c:v>
                </c:pt>
                <c:pt idx="1306">
                  <c:v>-600</c:v>
                </c:pt>
                <c:pt idx="1307">
                  <c:v>-600</c:v>
                </c:pt>
                <c:pt idx="1308">
                  <c:v>-600</c:v>
                </c:pt>
                <c:pt idx="1309">
                  <c:v>-600</c:v>
                </c:pt>
                <c:pt idx="1310">
                  <c:v>-600</c:v>
                </c:pt>
                <c:pt idx="1311">
                  <c:v>-580</c:v>
                </c:pt>
                <c:pt idx="1312">
                  <c:v>-580</c:v>
                </c:pt>
                <c:pt idx="1313">
                  <c:v>-580</c:v>
                </c:pt>
                <c:pt idx="1314">
                  <c:v>-580</c:v>
                </c:pt>
                <c:pt idx="1315">
                  <c:v>-580</c:v>
                </c:pt>
                <c:pt idx="1316">
                  <c:v>-580</c:v>
                </c:pt>
                <c:pt idx="1317">
                  <c:v>-560</c:v>
                </c:pt>
                <c:pt idx="1318">
                  <c:v>-560</c:v>
                </c:pt>
                <c:pt idx="1319">
                  <c:v>-560</c:v>
                </c:pt>
                <c:pt idx="1320">
                  <c:v>-560</c:v>
                </c:pt>
                <c:pt idx="1321">
                  <c:v>-560</c:v>
                </c:pt>
                <c:pt idx="1322">
                  <c:v>-560</c:v>
                </c:pt>
                <c:pt idx="1323">
                  <c:v>-560</c:v>
                </c:pt>
                <c:pt idx="1324">
                  <c:v>-540</c:v>
                </c:pt>
                <c:pt idx="1325">
                  <c:v>-540</c:v>
                </c:pt>
                <c:pt idx="1326">
                  <c:v>-540</c:v>
                </c:pt>
                <c:pt idx="1327">
                  <c:v>-540</c:v>
                </c:pt>
                <c:pt idx="1328">
                  <c:v>-540</c:v>
                </c:pt>
                <c:pt idx="1329">
                  <c:v>-540</c:v>
                </c:pt>
                <c:pt idx="1330">
                  <c:v>-520</c:v>
                </c:pt>
                <c:pt idx="1331">
                  <c:v>-520</c:v>
                </c:pt>
                <c:pt idx="1332">
                  <c:v>-520</c:v>
                </c:pt>
                <c:pt idx="1333">
                  <c:v>-520</c:v>
                </c:pt>
                <c:pt idx="1334">
                  <c:v>-500</c:v>
                </c:pt>
                <c:pt idx="1335">
                  <c:v>-500</c:v>
                </c:pt>
                <c:pt idx="1336">
                  <c:v>-500</c:v>
                </c:pt>
                <c:pt idx="1337">
                  <c:v>-500</c:v>
                </c:pt>
                <c:pt idx="1338">
                  <c:v>-480</c:v>
                </c:pt>
                <c:pt idx="1339">
                  <c:v>-480</c:v>
                </c:pt>
                <c:pt idx="1340">
                  <c:v>-480</c:v>
                </c:pt>
                <c:pt idx="1341">
                  <c:v>-480</c:v>
                </c:pt>
                <c:pt idx="1342">
                  <c:v>-460</c:v>
                </c:pt>
                <c:pt idx="1343">
                  <c:v>-460</c:v>
                </c:pt>
                <c:pt idx="1344">
                  <c:v>-460</c:v>
                </c:pt>
                <c:pt idx="1345">
                  <c:v>-460</c:v>
                </c:pt>
                <c:pt idx="1346">
                  <c:v>-460</c:v>
                </c:pt>
                <c:pt idx="1347">
                  <c:v>-460</c:v>
                </c:pt>
                <c:pt idx="1348">
                  <c:v>-440</c:v>
                </c:pt>
                <c:pt idx="1349">
                  <c:v>-440</c:v>
                </c:pt>
                <c:pt idx="1350">
                  <c:v>-440</c:v>
                </c:pt>
                <c:pt idx="1351">
                  <c:v>-440</c:v>
                </c:pt>
                <c:pt idx="1352">
                  <c:v>-440</c:v>
                </c:pt>
                <c:pt idx="1353">
                  <c:v>-440</c:v>
                </c:pt>
                <c:pt idx="1354">
                  <c:v>-440</c:v>
                </c:pt>
                <c:pt idx="1355">
                  <c:v>-420</c:v>
                </c:pt>
                <c:pt idx="1356">
                  <c:v>-420</c:v>
                </c:pt>
                <c:pt idx="1357">
                  <c:v>-420</c:v>
                </c:pt>
                <c:pt idx="1358">
                  <c:v>-420</c:v>
                </c:pt>
                <c:pt idx="1359">
                  <c:v>-420</c:v>
                </c:pt>
                <c:pt idx="1360">
                  <c:v>-420</c:v>
                </c:pt>
                <c:pt idx="1361">
                  <c:v>-400</c:v>
                </c:pt>
                <c:pt idx="1362">
                  <c:v>-400</c:v>
                </c:pt>
                <c:pt idx="1363">
                  <c:v>-400</c:v>
                </c:pt>
                <c:pt idx="1364">
                  <c:v>-400</c:v>
                </c:pt>
                <c:pt idx="1365">
                  <c:v>-400</c:v>
                </c:pt>
                <c:pt idx="1366">
                  <c:v>-400</c:v>
                </c:pt>
                <c:pt idx="1367">
                  <c:v>-380</c:v>
                </c:pt>
                <c:pt idx="1368">
                  <c:v>-380</c:v>
                </c:pt>
                <c:pt idx="1369">
                  <c:v>-380</c:v>
                </c:pt>
                <c:pt idx="1370">
                  <c:v>-380</c:v>
                </c:pt>
                <c:pt idx="1371">
                  <c:v>-380</c:v>
                </c:pt>
                <c:pt idx="1372">
                  <c:v>-380</c:v>
                </c:pt>
                <c:pt idx="1373">
                  <c:v>-360</c:v>
                </c:pt>
                <c:pt idx="1374">
                  <c:v>-360</c:v>
                </c:pt>
                <c:pt idx="1375">
                  <c:v>-360</c:v>
                </c:pt>
                <c:pt idx="1376">
                  <c:v>-360</c:v>
                </c:pt>
                <c:pt idx="1377">
                  <c:v>-360</c:v>
                </c:pt>
                <c:pt idx="1378">
                  <c:v>-360</c:v>
                </c:pt>
                <c:pt idx="1379">
                  <c:v>-360</c:v>
                </c:pt>
                <c:pt idx="1380">
                  <c:v>-340</c:v>
                </c:pt>
                <c:pt idx="1381">
                  <c:v>-340</c:v>
                </c:pt>
                <c:pt idx="1382">
                  <c:v>-340</c:v>
                </c:pt>
                <c:pt idx="1383">
                  <c:v>-340</c:v>
                </c:pt>
                <c:pt idx="1384">
                  <c:v>-340</c:v>
                </c:pt>
                <c:pt idx="1385">
                  <c:v>-340</c:v>
                </c:pt>
                <c:pt idx="1386">
                  <c:v>-320</c:v>
                </c:pt>
                <c:pt idx="1387">
                  <c:v>-320</c:v>
                </c:pt>
                <c:pt idx="1388">
                  <c:v>-320</c:v>
                </c:pt>
                <c:pt idx="1389">
                  <c:v>-320</c:v>
                </c:pt>
                <c:pt idx="1390">
                  <c:v>-320</c:v>
                </c:pt>
                <c:pt idx="1391">
                  <c:v>-320</c:v>
                </c:pt>
                <c:pt idx="1392">
                  <c:v>-300</c:v>
                </c:pt>
                <c:pt idx="1393">
                  <c:v>-300</c:v>
                </c:pt>
                <c:pt idx="1394">
                  <c:v>-300</c:v>
                </c:pt>
                <c:pt idx="1395">
                  <c:v>-300</c:v>
                </c:pt>
                <c:pt idx="1396">
                  <c:v>-300</c:v>
                </c:pt>
                <c:pt idx="1397">
                  <c:v>-300</c:v>
                </c:pt>
                <c:pt idx="1398">
                  <c:v>-300</c:v>
                </c:pt>
                <c:pt idx="1399">
                  <c:v>-300</c:v>
                </c:pt>
                <c:pt idx="1400">
                  <c:v>-300</c:v>
                </c:pt>
                <c:pt idx="1401">
                  <c:v>-300</c:v>
                </c:pt>
                <c:pt idx="1402">
                  <c:v>-300</c:v>
                </c:pt>
                <c:pt idx="1403">
                  <c:v>-300</c:v>
                </c:pt>
                <c:pt idx="1404">
                  <c:v>-280</c:v>
                </c:pt>
                <c:pt idx="1405">
                  <c:v>-280</c:v>
                </c:pt>
                <c:pt idx="1406">
                  <c:v>-280</c:v>
                </c:pt>
                <c:pt idx="1407">
                  <c:v>-280</c:v>
                </c:pt>
                <c:pt idx="1408">
                  <c:v>-280</c:v>
                </c:pt>
                <c:pt idx="1409">
                  <c:v>-280</c:v>
                </c:pt>
                <c:pt idx="1410">
                  <c:v>-280</c:v>
                </c:pt>
                <c:pt idx="1411">
                  <c:v>-260</c:v>
                </c:pt>
                <c:pt idx="1412">
                  <c:v>-260</c:v>
                </c:pt>
                <c:pt idx="1413">
                  <c:v>-260</c:v>
                </c:pt>
                <c:pt idx="1414">
                  <c:v>-260</c:v>
                </c:pt>
                <c:pt idx="1415">
                  <c:v>-260</c:v>
                </c:pt>
                <c:pt idx="1416">
                  <c:v>-260</c:v>
                </c:pt>
                <c:pt idx="1417">
                  <c:v>-240</c:v>
                </c:pt>
                <c:pt idx="1418">
                  <c:v>-240</c:v>
                </c:pt>
                <c:pt idx="1419">
                  <c:v>-240</c:v>
                </c:pt>
                <c:pt idx="1420">
                  <c:v>-240</c:v>
                </c:pt>
                <c:pt idx="1421">
                  <c:v>-240</c:v>
                </c:pt>
                <c:pt idx="1422">
                  <c:v>-240</c:v>
                </c:pt>
                <c:pt idx="1423">
                  <c:v>-240</c:v>
                </c:pt>
                <c:pt idx="1424">
                  <c:v>-240</c:v>
                </c:pt>
                <c:pt idx="1425">
                  <c:v>-240</c:v>
                </c:pt>
                <c:pt idx="1426">
                  <c:v>-240</c:v>
                </c:pt>
                <c:pt idx="1427">
                  <c:v>-240</c:v>
                </c:pt>
                <c:pt idx="1428">
                  <c:v>-240</c:v>
                </c:pt>
                <c:pt idx="1429">
                  <c:v>-220</c:v>
                </c:pt>
                <c:pt idx="1430">
                  <c:v>-220</c:v>
                </c:pt>
                <c:pt idx="1431">
                  <c:v>-220</c:v>
                </c:pt>
                <c:pt idx="1432">
                  <c:v>-220</c:v>
                </c:pt>
                <c:pt idx="1433">
                  <c:v>-220</c:v>
                </c:pt>
                <c:pt idx="1434">
                  <c:v>-220</c:v>
                </c:pt>
                <c:pt idx="1435">
                  <c:v>-220</c:v>
                </c:pt>
                <c:pt idx="1436">
                  <c:v>-220</c:v>
                </c:pt>
                <c:pt idx="1437">
                  <c:v>-220</c:v>
                </c:pt>
                <c:pt idx="1438">
                  <c:v>-220</c:v>
                </c:pt>
                <c:pt idx="1439">
                  <c:v>-220</c:v>
                </c:pt>
                <c:pt idx="1440">
                  <c:v>-220</c:v>
                </c:pt>
                <c:pt idx="1441">
                  <c:v>-200</c:v>
                </c:pt>
                <c:pt idx="1442">
                  <c:v>-200</c:v>
                </c:pt>
                <c:pt idx="1443">
                  <c:v>-200</c:v>
                </c:pt>
                <c:pt idx="1444">
                  <c:v>-200</c:v>
                </c:pt>
                <c:pt idx="1445">
                  <c:v>-200</c:v>
                </c:pt>
                <c:pt idx="1446">
                  <c:v>-200</c:v>
                </c:pt>
                <c:pt idx="1447">
                  <c:v>-200</c:v>
                </c:pt>
                <c:pt idx="1448">
                  <c:v>-200</c:v>
                </c:pt>
                <c:pt idx="1449">
                  <c:v>-200</c:v>
                </c:pt>
                <c:pt idx="1450">
                  <c:v>-200</c:v>
                </c:pt>
                <c:pt idx="1451">
                  <c:v>-200</c:v>
                </c:pt>
                <c:pt idx="1452">
                  <c:v>-200</c:v>
                </c:pt>
                <c:pt idx="1453">
                  <c:v>-200</c:v>
                </c:pt>
                <c:pt idx="1454">
                  <c:v>-180</c:v>
                </c:pt>
                <c:pt idx="1455">
                  <c:v>-180</c:v>
                </c:pt>
                <c:pt idx="1456">
                  <c:v>-180</c:v>
                </c:pt>
                <c:pt idx="1457">
                  <c:v>-180</c:v>
                </c:pt>
                <c:pt idx="1458">
                  <c:v>-180</c:v>
                </c:pt>
                <c:pt idx="1459">
                  <c:v>-180</c:v>
                </c:pt>
                <c:pt idx="1460">
                  <c:v>-180</c:v>
                </c:pt>
                <c:pt idx="1461">
                  <c:v>-180</c:v>
                </c:pt>
                <c:pt idx="1462">
                  <c:v>-180</c:v>
                </c:pt>
                <c:pt idx="1463">
                  <c:v>-180</c:v>
                </c:pt>
                <c:pt idx="1464">
                  <c:v>-180</c:v>
                </c:pt>
                <c:pt idx="1465">
                  <c:v>-180</c:v>
                </c:pt>
                <c:pt idx="1466">
                  <c:v>-180</c:v>
                </c:pt>
                <c:pt idx="1467">
                  <c:v>-160</c:v>
                </c:pt>
                <c:pt idx="1468">
                  <c:v>-160</c:v>
                </c:pt>
                <c:pt idx="1469">
                  <c:v>-160</c:v>
                </c:pt>
                <c:pt idx="1470">
                  <c:v>-160</c:v>
                </c:pt>
                <c:pt idx="1471">
                  <c:v>-160</c:v>
                </c:pt>
                <c:pt idx="1472">
                  <c:v>-160</c:v>
                </c:pt>
                <c:pt idx="1473">
                  <c:v>-160</c:v>
                </c:pt>
                <c:pt idx="1474">
                  <c:v>-140</c:v>
                </c:pt>
                <c:pt idx="1475">
                  <c:v>-140</c:v>
                </c:pt>
                <c:pt idx="1476">
                  <c:v>-140</c:v>
                </c:pt>
                <c:pt idx="1477">
                  <c:v>-140</c:v>
                </c:pt>
                <c:pt idx="1478">
                  <c:v>-140</c:v>
                </c:pt>
                <c:pt idx="1479">
                  <c:v>-140</c:v>
                </c:pt>
                <c:pt idx="1480">
                  <c:v>-120</c:v>
                </c:pt>
                <c:pt idx="1481">
                  <c:v>-120</c:v>
                </c:pt>
                <c:pt idx="1482">
                  <c:v>-120</c:v>
                </c:pt>
                <c:pt idx="1483">
                  <c:v>-120</c:v>
                </c:pt>
                <c:pt idx="1484">
                  <c:v>-120</c:v>
                </c:pt>
                <c:pt idx="1485">
                  <c:v>-120</c:v>
                </c:pt>
                <c:pt idx="1486">
                  <c:v>-120</c:v>
                </c:pt>
                <c:pt idx="1487">
                  <c:v>-120</c:v>
                </c:pt>
                <c:pt idx="1488">
                  <c:v>-120</c:v>
                </c:pt>
                <c:pt idx="1489">
                  <c:v>-120</c:v>
                </c:pt>
                <c:pt idx="1490">
                  <c:v>-100</c:v>
                </c:pt>
                <c:pt idx="1491">
                  <c:v>-100</c:v>
                </c:pt>
                <c:pt idx="1492">
                  <c:v>-100</c:v>
                </c:pt>
                <c:pt idx="1493">
                  <c:v>-100</c:v>
                </c:pt>
                <c:pt idx="1494">
                  <c:v>-100</c:v>
                </c:pt>
                <c:pt idx="1495">
                  <c:v>-100</c:v>
                </c:pt>
                <c:pt idx="1496">
                  <c:v>-100</c:v>
                </c:pt>
                <c:pt idx="1497">
                  <c:v>-100</c:v>
                </c:pt>
                <c:pt idx="1498">
                  <c:v>-100</c:v>
                </c:pt>
                <c:pt idx="1499">
                  <c:v>-100</c:v>
                </c:pt>
                <c:pt idx="1500">
                  <c:v>-100</c:v>
                </c:pt>
                <c:pt idx="1501">
                  <c:v>-100</c:v>
                </c:pt>
                <c:pt idx="1502">
                  <c:v>-100</c:v>
                </c:pt>
                <c:pt idx="1503">
                  <c:v>-100</c:v>
                </c:pt>
                <c:pt idx="1504">
                  <c:v>-100</c:v>
                </c:pt>
                <c:pt idx="1505">
                  <c:v>-100</c:v>
                </c:pt>
                <c:pt idx="1506">
                  <c:v>-100</c:v>
                </c:pt>
                <c:pt idx="1507">
                  <c:v>-100</c:v>
                </c:pt>
                <c:pt idx="1508">
                  <c:v>-100</c:v>
                </c:pt>
                <c:pt idx="1509">
                  <c:v>-100</c:v>
                </c:pt>
                <c:pt idx="1510">
                  <c:v>-100</c:v>
                </c:pt>
                <c:pt idx="1511">
                  <c:v>-80</c:v>
                </c:pt>
                <c:pt idx="1512">
                  <c:v>-80</c:v>
                </c:pt>
                <c:pt idx="1513">
                  <c:v>-80</c:v>
                </c:pt>
                <c:pt idx="1514">
                  <c:v>-80</c:v>
                </c:pt>
                <c:pt idx="1515">
                  <c:v>-80</c:v>
                </c:pt>
                <c:pt idx="1516">
                  <c:v>-80</c:v>
                </c:pt>
                <c:pt idx="1517">
                  <c:v>-60</c:v>
                </c:pt>
                <c:pt idx="1518">
                  <c:v>-60</c:v>
                </c:pt>
                <c:pt idx="1519">
                  <c:v>-60</c:v>
                </c:pt>
                <c:pt idx="1520">
                  <c:v>-60</c:v>
                </c:pt>
                <c:pt idx="1521">
                  <c:v>-60</c:v>
                </c:pt>
                <c:pt idx="1522">
                  <c:v>-60</c:v>
                </c:pt>
                <c:pt idx="1523">
                  <c:v>-60</c:v>
                </c:pt>
                <c:pt idx="1524">
                  <c:v>-60</c:v>
                </c:pt>
                <c:pt idx="1525">
                  <c:v>-60</c:v>
                </c:pt>
                <c:pt idx="1526">
                  <c:v>-60</c:v>
                </c:pt>
                <c:pt idx="1527">
                  <c:v>-40</c:v>
                </c:pt>
                <c:pt idx="1528">
                  <c:v>-40</c:v>
                </c:pt>
                <c:pt idx="1529">
                  <c:v>-40</c:v>
                </c:pt>
                <c:pt idx="1530">
                  <c:v>-40</c:v>
                </c:pt>
                <c:pt idx="1531">
                  <c:v>-40</c:v>
                </c:pt>
                <c:pt idx="1532">
                  <c:v>-40</c:v>
                </c:pt>
                <c:pt idx="1533">
                  <c:v>-60</c:v>
                </c:pt>
                <c:pt idx="1534">
                  <c:v>-60</c:v>
                </c:pt>
                <c:pt idx="1535">
                  <c:v>-60</c:v>
                </c:pt>
                <c:pt idx="1536">
                  <c:v>-60</c:v>
                </c:pt>
                <c:pt idx="1537">
                  <c:v>-60</c:v>
                </c:pt>
                <c:pt idx="1538">
                  <c:v>-60</c:v>
                </c:pt>
                <c:pt idx="1539">
                  <c:v>-60</c:v>
                </c:pt>
                <c:pt idx="1540">
                  <c:v>-60</c:v>
                </c:pt>
                <c:pt idx="1541">
                  <c:v>-60</c:v>
                </c:pt>
                <c:pt idx="1542">
                  <c:v>-60</c:v>
                </c:pt>
                <c:pt idx="1543">
                  <c:v>-60</c:v>
                </c:pt>
                <c:pt idx="1544">
                  <c:v>-60</c:v>
                </c:pt>
                <c:pt idx="1545">
                  <c:v>-60</c:v>
                </c:pt>
                <c:pt idx="1546">
                  <c:v>-60</c:v>
                </c:pt>
                <c:pt idx="1547">
                  <c:v>-60</c:v>
                </c:pt>
                <c:pt idx="1548">
                  <c:v>-60</c:v>
                </c:pt>
                <c:pt idx="1549">
                  <c:v>-60</c:v>
                </c:pt>
                <c:pt idx="1550">
                  <c:v>-60</c:v>
                </c:pt>
                <c:pt idx="1551">
                  <c:v>-60</c:v>
                </c:pt>
                <c:pt idx="1552">
                  <c:v>-60</c:v>
                </c:pt>
                <c:pt idx="1553">
                  <c:v>-60</c:v>
                </c:pt>
                <c:pt idx="1554">
                  <c:v>-60</c:v>
                </c:pt>
                <c:pt idx="1555">
                  <c:v>-40</c:v>
                </c:pt>
                <c:pt idx="1556">
                  <c:v>-40</c:v>
                </c:pt>
                <c:pt idx="1557">
                  <c:v>-40</c:v>
                </c:pt>
                <c:pt idx="1558">
                  <c:v>-40</c:v>
                </c:pt>
                <c:pt idx="1559">
                  <c:v>-40</c:v>
                </c:pt>
                <c:pt idx="1560">
                  <c:v>-40</c:v>
                </c:pt>
                <c:pt idx="1561">
                  <c:v>-20</c:v>
                </c:pt>
                <c:pt idx="1562">
                  <c:v>-20</c:v>
                </c:pt>
                <c:pt idx="1563">
                  <c:v>-20</c:v>
                </c:pt>
                <c:pt idx="1564">
                  <c:v>-20</c:v>
                </c:pt>
                <c:pt idx="1565">
                  <c:v>-20</c:v>
                </c:pt>
                <c:pt idx="1566">
                  <c:v>-20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20</c:v>
                </c:pt>
                <c:pt idx="1579">
                  <c:v>20</c:v>
                </c:pt>
                <c:pt idx="1580">
                  <c:v>20</c:v>
                </c:pt>
                <c:pt idx="1581">
                  <c:v>20</c:v>
                </c:pt>
                <c:pt idx="1582">
                  <c:v>20</c:v>
                </c:pt>
                <c:pt idx="1583">
                  <c:v>20</c:v>
                </c:pt>
                <c:pt idx="1584">
                  <c:v>20</c:v>
                </c:pt>
                <c:pt idx="1585">
                  <c:v>20</c:v>
                </c:pt>
                <c:pt idx="1586">
                  <c:v>20</c:v>
                </c:pt>
                <c:pt idx="1587">
                  <c:v>20</c:v>
                </c:pt>
                <c:pt idx="1588">
                  <c:v>20</c:v>
                </c:pt>
                <c:pt idx="1589">
                  <c:v>20</c:v>
                </c:pt>
                <c:pt idx="1590">
                  <c:v>20</c:v>
                </c:pt>
                <c:pt idx="1591">
                  <c:v>20</c:v>
                </c:pt>
                <c:pt idx="1592">
                  <c:v>20</c:v>
                </c:pt>
                <c:pt idx="1593">
                  <c:v>20</c:v>
                </c:pt>
                <c:pt idx="1594">
                  <c:v>20</c:v>
                </c:pt>
                <c:pt idx="1595">
                  <c:v>20</c:v>
                </c:pt>
                <c:pt idx="1596">
                  <c:v>20</c:v>
                </c:pt>
                <c:pt idx="1597">
                  <c:v>20</c:v>
                </c:pt>
                <c:pt idx="1598">
                  <c:v>20</c:v>
                </c:pt>
                <c:pt idx="1599">
                  <c:v>20</c:v>
                </c:pt>
                <c:pt idx="1600">
                  <c:v>20</c:v>
                </c:pt>
                <c:pt idx="1601">
                  <c:v>20</c:v>
                </c:pt>
                <c:pt idx="1602">
                  <c:v>20</c:v>
                </c:pt>
                <c:pt idx="1603">
                  <c:v>20</c:v>
                </c:pt>
                <c:pt idx="1604">
                  <c:v>40</c:v>
                </c:pt>
                <c:pt idx="1605">
                  <c:v>40</c:v>
                </c:pt>
                <c:pt idx="1606">
                  <c:v>40</c:v>
                </c:pt>
                <c:pt idx="1607">
                  <c:v>40</c:v>
                </c:pt>
                <c:pt idx="1608">
                  <c:v>40</c:v>
                </c:pt>
                <c:pt idx="1609">
                  <c:v>40</c:v>
                </c:pt>
                <c:pt idx="1610">
                  <c:v>40</c:v>
                </c:pt>
                <c:pt idx="1611">
                  <c:v>40</c:v>
                </c:pt>
                <c:pt idx="1612">
                  <c:v>40</c:v>
                </c:pt>
                <c:pt idx="1613">
                  <c:v>40</c:v>
                </c:pt>
                <c:pt idx="1614">
                  <c:v>40</c:v>
                </c:pt>
                <c:pt idx="1615">
                  <c:v>40</c:v>
                </c:pt>
                <c:pt idx="1616">
                  <c:v>40</c:v>
                </c:pt>
                <c:pt idx="1617">
                  <c:v>40</c:v>
                </c:pt>
                <c:pt idx="1618">
                  <c:v>40</c:v>
                </c:pt>
                <c:pt idx="1619">
                  <c:v>40</c:v>
                </c:pt>
                <c:pt idx="1620">
                  <c:v>40</c:v>
                </c:pt>
                <c:pt idx="1621">
                  <c:v>40</c:v>
                </c:pt>
                <c:pt idx="1622">
                  <c:v>40</c:v>
                </c:pt>
                <c:pt idx="1623">
                  <c:v>40</c:v>
                </c:pt>
                <c:pt idx="1624">
                  <c:v>40</c:v>
                </c:pt>
                <c:pt idx="1625">
                  <c:v>40</c:v>
                </c:pt>
                <c:pt idx="1626">
                  <c:v>40</c:v>
                </c:pt>
                <c:pt idx="1627">
                  <c:v>40</c:v>
                </c:pt>
                <c:pt idx="1628">
                  <c:v>40</c:v>
                </c:pt>
                <c:pt idx="1629">
                  <c:v>60</c:v>
                </c:pt>
                <c:pt idx="1630">
                  <c:v>60</c:v>
                </c:pt>
                <c:pt idx="1631">
                  <c:v>60</c:v>
                </c:pt>
                <c:pt idx="1632">
                  <c:v>60</c:v>
                </c:pt>
                <c:pt idx="1633">
                  <c:v>60</c:v>
                </c:pt>
                <c:pt idx="1634">
                  <c:v>60</c:v>
                </c:pt>
                <c:pt idx="1635">
                  <c:v>60</c:v>
                </c:pt>
                <c:pt idx="1636">
                  <c:v>60</c:v>
                </c:pt>
                <c:pt idx="1637">
                  <c:v>60</c:v>
                </c:pt>
                <c:pt idx="1638">
                  <c:v>60</c:v>
                </c:pt>
                <c:pt idx="1639">
                  <c:v>60</c:v>
                </c:pt>
                <c:pt idx="1640">
                  <c:v>60</c:v>
                </c:pt>
                <c:pt idx="1641">
                  <c:v>60</c:v>
                </c:pt>
                <c:pt idx="1642">
                  <c:v>60</c:v>
                </c:pt>
                <c:pt idx="1643">
                  <c:v>60</c:v>
                </c:pt>
                <c:pt idx="1644">
                  <c:v>60</c:v>
                </c:pt>
                <c:pt idx="1645">
                  <c:v>40</c:v>
                </c:pt>
                <c:pt idx="1646">
                  <c:v>40</c:v>
                </c:pt>
                <c:pt idx="1647">
                  <c:v>40</c:v>
                </c:pt>
                <c:pt idx="1648">
                  <c:v>40</c:v>
                </c:pt>
                <c:pt idx="1649">
                  <c:v>40</c:v>
                </c:pt>
                <c:pt idx="1650">
                  <c:v>40</c:v>
                </c:pt>
                <c:pt idx="1651">
                  <c:v>40</c:v>
                </c:pt>
                <c:pt idx="1652">
                  <c:v>40</c:v>
                </c:pt>
                <c:pt idx="1653">
                  <c:v>40</c:v>
                </c:pt>
                <c:pt idx="1654">
                  <c:v>40</c:v>
                </c:pt>
                <c:pt idx="1655">
                  <c:v>40</c:v>
                </c:pt>
                <c:pt idx="1656">
                  <c:v>40</c:v>
                </c:pt>
                <c:pt idx="1657">
                  <c:v>40</c:v>
                </c:pt>
                <c:pt idx="1658">
                  <c:v>40</c:v>
                </c:pt>
                <c:pt idx="1659">
                  <c:v>40</c:v>
                </c:pt>
                <c:pt idx="1660">
                  <c:v>40</c:v>
                </c:pt>
                <c:pt idx="1661">
                  <c:v>40</c:v>
                </c:pt>
                <c:pt idx="1662">
                  <c:v>40</c:v>
                </c:pt>
                <c:pt idx="1663">
                  <c:v>40</c:v>
                </c:pt>
                <c:pt idx="1664">
                  <c:v>40</c:v>
                </c:pt>
                <c:pt idx="1665">
                  <c:v>40</c:v>
                </c:pt>
                <c:pt idx="1666">
                  <c:v>60</c:v>
                </c:pt>
                <c:pt idx="1667">
                  <c:v>60</c:v>
                </c:pt>
                <c:pt idx="1668">
                  <c:v>60</c:v>
                </c:pt>
                <c:pt idx="1669">
                  <c:v>60</c:v>
                </c:pt>
                <c:pt idx="1670">
                  <c:v>60</c:v>
                </c:pt>
                <c:pt idx="1671">
                  <c:v>60</c:v>
                </c:pt>
                <c:pt idx="1672">
                  <c:v>60</c:v>
                </c:pt>
                <c:pt idx="1673">
                  <c:v>60</c:v>
                </c:pt>
                <c:pt idx="1674">
                  <c:v>60</c:v>
                </c:pt>
                <c:pt idx="1675">
                  <c:v>60</c:v>
                </c:pt>
                <c:pt idx="1676">
                  <c:v>60</c:v>
                </c:pt>
                <c:pt idx="1677">
                  <c:v>60</c:v>
                </c:pt>
                <c:pt idx="1678">
                  <c:v>60</c:v>
                </c:pt>
                <c:pt idx="1679">
                  <c:v>60</c:v>
                </c:pt>
                <c:pt idx="1680">
                  <c:v>60</c:v>
                </c:pt>
                <c:pt idx="1681">
                  <c:v>60</c:v>
                </c:pt>
                <c:pt idx="1682">
                  <c:v>60</c:v>
                </c:pt>
                <c:pt idx="1683">
                  <c:v>60</c:v>
                </c:pt>
                <c:pt idx="1684">
                  <c:v>60</c:v>
                </c:pt>
                <c:pt idx="1685">
                  <c:v>60</c:v>
                </c:pt>
                <c:pt idx="1686">
                  <c:v>60</c:v>
                </c:pt>
                <c:pt idx="1687">
                  <c:v>60</c:v>
                </c:pt>
                <c:pt idx="1688">
                  <c:v>60</c:v>
                </c:pt>
                <c:pt idx="1689">
                  <c:v>60</c:v>
                </c:pt>
                <c:pt idx="1690">
                  <c:v>60</c:v>
                </c:pt>
                <c:pt idx="1691">
                  <c:v>60</c:v>
                </c:pt>
                <c:pt idx="1692">
                  <c:v>80</c:v>
                </c:pt>
                <c:pt idx="1693">
                  <c:v>80</c:v>
                </c:pt>
                <c:pt idx="1694">
                  <c:v>80</c:v>
                </c:pt>
                <c:pt idx="1695">
                  <c:v>80</c:v>
                </c:pt>
                <c:pt idx="1696">
                  <c:v>80</c:v>
                </c:pt>
                <c:pt idx="1697">
                  <c:v>80</c:v>
                </c:pt>
                <c:pt idx="1698">
                  <c:v>80</c:v>
                </c:pt>
                <c:pt idx="1699">
                  <c:v>80</c:v>
                </c:pt>
                <c:pt idx="1700">
                  <c:v>80</c:v>
                </c:pt>
                <c:pt idx="1701">
                  <c:v>80</c:v>
                </c:pt>
                <c:pt idx="1702">
                  <c:v>100</c:v>
                </c:pt>
                <c:pt idx="1703">
                  <c:v>100</c:v>
                </c:pt>
                <c:pt idx="1704">
                  <c:v>100</c:v>
                </c:pt>
                <c:pt idx="1705">
                  <c:v>100</c:v>
                </c:pt>
                <c:pt idx="1706">
                  <c:v>100</c:v>
                </c:pt>
                <c:pt idx="1707">
                  <c:v>100</c:v>
                </c:pt>
                <c:pt idx="1708">
                  <c:v>100</c:v>
                </c:pt>
                <c:pt idx="1709">
                  <c:v>80</c:v>
                </c:pt>
                <c:pt idx="1710">
                  <c:v>80</c:v>
                </c:pt>
                <c:pt idx="1711">
                  <c:v>80</c:v>
                </c:pt>
                <c:pt idx="1712">
                  <c:v>80</c:v>
                </c:pt>
                <c:pt idx="1713">
                  <c:v>80</c:v>
                </c:pt>
                <c:pt idx="1714">
                  <c:v>80</c:v>
                </c:pt>
                <c:pt idx="1715">
                  <c:v>80</c:v>
                </c:pt>
                <c:pt idx="1716">
                  <c:v>80</c:v>
                </c:pt>
                <c:pt idx="1717">
                  <c:v>80</c:v>
                </c:pt>
                <c:pt idx="1718">
                  <c:v>80</c:v>
                </c:pt>
                <c:pt idx="1719">
                  <c:v>60</c:v>
                </c:pt>
                <c:pt idx="1720">
                  <c:v>60</c:v>
                </c:pt>
                <c:pt idx="1721">
                  <c:v>60</c:v>
                </c:pt>
                <c:pt idx="1722">
                  <c:v>60</c:v>
                </c:pt>
                <c:pt idx="1723">
                  <c:v>60</c:v>
                </c:pt>
                <c:pt idx="1724">
                  <c:v>60</c:v>
                </c:pt>
                <c:pt idx="1725">
                  <c:v>60</c:v>
                </c:pt>
                <c:pt idx="1726">
                  <c:v>60</c:v>
                </c:pt>
                <c:pt idx="1727">
                  <c:v>60</c:v>
                </c:pt>
                <c:pt idx="1728">
                  <c:v>60</c:v>
                </c:pt>
                <c:pt idx="1729">
                  <c:v>60</c:v>
                </c:pt>
                <c:pt idx="1730">
                  <c:v>60</c:v>
                </c:pt>
                <c:pt idx="1731">
                  <c:v>60</c:v>
                </c:pt>
                <c:pt idx="1732">
                  <c:v>60</c:v>
                </c:pt>
                <c:pt idx="1733">
                  <c:v>60</c:v>
                </c:pt>
                <c:pt idx="1734">
                  <c:v>60</c:v>
                </c:pt>
                <c:pt idx="1735">
                  <c:v>60</c:v>
                </c:pt>
                <c:pt idx="1736">
                  <c:v>60</c:v>
                </c:pt>
                <c:pt idx="1737">
                  <c:v>60</c:v>
                </c:pt>
                <c:pt idx="1738">
                  <c:v>60</c:v>
                </c:pt>
                <c:pt idx="1739">
                  <c:v>60</c:v>
                </c:pt>
                <c:pt idx="1740">
                  <c:v>60</c:v>
                </c:pt>
                <c:pt idx="1741">
                  <c:v>60</c:v>
                </c:pt>
                <c:pt idx="1742">
                  <c:v>60</c:v>
                </c:pt>
                <c:pt idx="1743">
                  <c:v>60</c:v>
                </c:pt>
                <c:pt idx="1744">
                  <c:v>60</c:v>
                </c:pt>
                <c:pt idx="1745">
                  <c:v>60</c:v>
                </c:pt>
                <c:pt idx="1746">
                  <c:v>60</c:v>
                </c:pt>
                <c:pt idx="1747">
                  <c:v>60</c:v>
                </c:pt>
                <c:pt idx="1748">
                  <c:v>60</c:v>
                </c:pt>
                <c:pt idx="1749">
                  <c:v>60</c:v>
                </c:pt>
                <c:pt idx="1750">
                  <c:v>60</c:v>
                </c:pt>
                <c:pt idx="1751">
                  <c:v>60</c:v>
                </c:pt>
                <c:pt idx="1752">
                  <c:v>60</c:v>
                </c:pt>
                <c:pt idx="1753">
                  <c:v>60</c:v>
                </c:pt>
                <c:pt idx="1754">
                  <c:v>60</c:v>
                </c:pt>
                <c:pt idx="1755">
                  <c:v>60</c:v>
                </c:pt>
                <c:pt idx="1756">
                  <c:v>60</c:v>
                </c:pt>
                <c:pt idx="1757">
                  <c:v>60</c:v>
                </c:pt>
                <c:pt idx="1758">
                  <c:v>60</c:v>
                </c:pt>
                <c:pt idx="1759">
                  <c:v>60</c:v>
                </c:pt>
                <c:pt idx="1760">
                  <c:v>60</c:v>
                </c:pt>
                <c:pt idx="1761">
                  <c:v>60</c:v>
                </c:pt>
                <c:pt idx="1762">
                  <c:v>60</c:v>
                </c:pt>
                <c:pt idx="1763">
                  <c:v>60</c:v>
                </c:pt>
                <c:pt idx="1764">
                  <c:v>60</c:v>
                </c:pt>
                <c:pt idx="1765">
                  <c:v>60</c:v>
                </c:pt>
                <c:pt idx="1766">
                  <c:v>80</c:v>
                </c:pt>
                <c:pt idx="1767">
                  <c:v>80</c:v>
                </c:pt>
                <c:pt idx="1768">
                  <c:v>80</c:v>
                </c:pt>
                <c:pt idx="1769">
                  <c:v>80</c:v>
                </c:pt>
                <c:pt idx="1770">
                  <c:v>80</c:v>
                </c:pt>
                <c:pt idx="1771">
                  <c:v>80</c:v>
                </c:pt>
                <c:pt idx="1772">
                  <c:v>80</c:v>
                </c:pt>
                <c:pt idx="1773">
                  <c:v>80</c:v>
                </c:pt>
                <c:pt idx="1774">
                  <c:v>80</c:v>
                </c:pt>
                <c:pt idx="1775">
                  <c:v>80</c:v>
                </c:pt>
                <c:pt idx="1776">
                  <c:v>80</c:v>
                </c:pt>
                <c:pt idx="1777">
                  <c:v>80</c:v>
                </c:pt>
                <c:pt idx="1778">
                  <c:v>80</c:v>
                </c:pt>
                <c:pt idx="1779">
                  <c:v>80</c:v>
                </c:pt>
                <c:pt idx="1780">
                  <c:v>80</c:v>
                </c:pt>
                <c:pt idx="1781">
                  <c:v>80</c:v>
                </c:pt>
                <c:pt idx="1782">
                  <c:v>80</c:v>
                </c:pt>
                <c:pt idx="1783">
                  <c:v>80</c:v>
                </c:pt>
                <c:pt idx="1784">
                  <c:v>80</c:v>
                </c:pt>
                <c:pt idx="1785">
                  <c:v>80</c:v>
                </c:pt>
                <c:pt idx="1786">
                  <c:v>80</c:v>
                </c:pt>
                <c:pt idx="1787">
                  <c:v>80</c:v>
                </c:pt>
                <c:pt idx="1788">
                  <c:v>80</c:v>
                </c:pt>
                <c:pt idx="1789">
                  <c:v>80</c:v>
                </c:pt>
                <c:pt idx="1790">
                  <c:v>80</c:v>
                </c:pt>
                <c:pt idx="1791">
                  <c:v>100</c:v>
                </c:pt>
                <c:pt idx="1792">
                  <c:v>100</c:v>
                </c:pt>
                <c:pt idx="1793">
                  <c:v>100</c:v>
                </c:pt>
                <c:pt idx="1794">
                  <c:v>100</c:v>
                </c:pt>
                <c:pt idx="1795">
                  <c:v>80</c:v>
                </c:pt>
                <c:pt idx="1796">
                  <c:v>80</c:v>
                </c:pt>
                <c:pt idx="1797">
                  <c:v>80</c:v>
                </c:pt>
                <c:pt idx="1798">
                  <c:v>80</c:v>
                </c:pt>
                <c:pt idx="1799">
                  <c:v>80</c:v>
                </c:pt>
                <c:pt idx="1800">
                  <c:v>80</c:v>
                </c:pt>
                <c:pt idx="1801">
                  <c:v>80</c:v>
                </c:pt>
                <c:pt idx="1802">
                  <c:v>80</c:v>
                </c:pt>
                <c:pt idx="1803">
                  <c:v>80</c:v>
                </c:pt>
                <c:pt idx="1804">
                  <c:v>80</c:v>
                </c:pt>
                <c:pt idx="1805">
                  <c:v>80</c:v>
                </c:pt>
                <c:pt idx="1806">
                  <c:v>80</c:v>
                </c:pt>
                <c:pt idx="1807">
                  <c:v>80</c:v>
                </c:pt>
                <c:pt idx="1808">
                  <c:v>80</c:v>
                </c:pt>
                <c:pt idx="1809">
                  <c:v>80</c:v>
                </c:pt>
                <c:pt idx="1810">
                  <c:v>80</c:v>
                </c:pt>
                <c:pt idx="1811">
                  <c:v>80</c:v>
                </c:pt>
                <c:pt idx="1812">
                  <c:v>80</c:v>
                </c:pt>
                <c:pt idx="1813">
                  <c:v>80</c:v>
                </c:pt>
                <c:pt idx="1814">
                  <c:v>80</c:v>
                </c:pt>
                <c:pt idx="1815">
                  <c:v>80</c:v>
                </c:pt>
                <c:pt idx="1816">
                  <c:v>80</c:v>
                </c:pt>
                <c:pt idx="1817">
                  <c:v>80</c:v>
                </c:pt>
                <c:pt idx="1818">
                  <c:v>80</c:v>
                </c:pt>
                <c:pt idx="1819">
                  <c:v>80</c:v>
                </c:pt>
                <c:pt idx="1820">
                  <c:v>80</c:v>
                </c:pt>
                <c:pt idx="1821">
                  <c:v>80</c:v>
                </c:pt>
                <c:pt idx="1822">
                  <c:v>80</c:v>
                </c:pt>
                <c:pt idx="1823">
                  <c:v>80</c:v>
                </c:pt>
                <c:pt idx="1824">
                  <c:v>80</c:v>
                </c:pt>
                <c:pt idx="1825">
                  <c:v>80</c:v>
                </c:pt>
                <c:pt idx="1826">
                  <c:v>80</c:v>
                </c:pt>
                <c:pt idx="1827">
                  <c:v>80</c:v>
                </c:pt>
                <c:pt idx="1828">
                  <c:v>80</c:v>
                </c:pt>
                <c:pt idx="1829">
                  <c:v>80</c:v>
                </c:pt>
                <c:pt idx="1830">
                  <c:v>80</c:v>
                </c:pt>
                <c:pt idx="1831">
                  <c:v>80</c:v>
                </c:pt>
                <c:pt idx="1832">
                  <c:v>60</c:v>
                </c:pt>
                <c:pt idx="1833">
                  <c:v>60</c:v>
                </c:pt>
                <c:pt idx="1834">
                  <c:v>60</c:v>
                </c:pt>
                <c:pt idx="1835">
                  <c:v>60</c:v>
                </c:pt>
                <c:pt idx="1836">
                  <c:v>60</c:v>
                </c:pt>
                <c:pt idx="1837">
                  <c:v>60</c:v>
                </c:pt>
                <c:pt idx="1838">
                  <c:v>60</c:v>
                </c:pt>
                <c:pt idx="1839">
                  <c:v>60</c:v>
                </c:pt>
                <c:pt idx="1840">
                  <c:v>60</c:v>
                </c:pt>
                <c:pt idx="1841">
                  <c:v>60</c:v>
                </c:pt>
                <c:pt idx="1842">
                  <c:v>60</c:v>
                </c:pt>
                <c:pt idx="1843">
                  <c:v>60</c:v>
                </c:pt>
                <c:pt idx="1844">
                  <c:v>60</c:v>
                </c:pt>
                <c:pt idx="1845">
                  <c:v>60</c:v>
                </c:pt>
                <c:pt idx="1846">
                  <c:v>60</c:v>
                </c:pt>
                <c:pt idx="1847">
                  <c:v>60</c:v>
                </c:pt>
                <c:pt idx="1848">
                  <c:v>60</c:v>
                </c:pt>
                <c:pt idx="1849">
                  <c:v>80</c:v>
                </c:pt>
                <c:pt idx="1850">
                  <c:v>80</c:v>
                </c:pt>
                <c:pt idx="1851">
                  <c:v>80</c:v>
                </c:pt>
                <c:pt idx="1852">
                  <c:v>80</c:v>
                </c:pt>
                <c:pt idx="1853">
                  <c:v>80</c:v>
                </c:pt>
                <c:pt idx="1854">
                  <c:v>80</c:v>
                </c:pt>
                <c:pt idx="1855">
                  <c:v>100</c:v>
                </c:pt>
                <c:pt idx="1856">
                  <c:v>100</c:v>
                </c:pt>
                <c:pt idx="1857">
                  <c:v>100</c:v>
                </c:pt>
                <c:pt idx="1858">
                  <c:v>100</c:v>
                </c:pt>
                <c:pt idx="1859">
                  <c:v>100</c:v>
                </c:pt>
                <c:pt idx="1860">
                  <c:v>100</c:v>
                </c:pt>
                <c:pt idx="1861">
                  <c:v>100</c:v>
                </c:pt>
                <c:pt idx="1862">
                  <c:v>100</c:v>
                </c:pt>
                <c:pt idx="1863">
                  <c:v>100</c:v>
                </c:pt>
                <c:pt idx="1864">
                  <c:v>100</c:v>
                </c:pt>
                <c:pt idx="1865">
                  <c:v>100</c:v>
                </c:pt>
                <c:pt idx="1866">
                  <c:v>100</c:v>
                </c:pt>
                <c:pt idx="1867">
                  <c:v>100</c:v>
                </c:pt>
                <c:pt idx="1868">
                  <c:v>100</c:v>
                </c:pt>
                <c:pt idx="1869">
                  <c:v>100</c:v>
                </c:pt>
                <c:pt idx="1870">
                  <c:v>80</c:v>
                </c:pt>
                <c:pt idx="1871">
                  <c:v>80</c:v>
                </c:pt>
                <c:pt idx="1872">
                  <c:v>80</c:v>
                </c:pt>
                <c:pt idx="1873">
                  <c:v>80</c:v>
                </c:pt>
                <c:pt idx="1874">
                  <c:v>80</c:v>
                </c:pt>
                <c:pt idx="1875">
                  <c:v>80</c:v>
                </c:pt>
                <c:pt idx="1876">
                  <c:v>80</c:v>
                </c:pt>
                <c:pt idx="1877">
                  <c:v>80</c:v>
                </c:pt>
                <c:pt idx="1878">
                  <c:v>80</c:v>
                </c:pt>
                <c:pt idx="1879">
                  <c:v>80</c:v>
                </c:pt>
                <c:pt idx="1880">
                  <c:v>80</c:v>
                </c:pt>
                <c:pt idx="1881">
                  <c:v>80</c:v>
                </c:pt>
                <c:pt idx="1882">
                  <c:v>80</c:v>
                </c:pt>
                <c:pt idx="1883">
                  <c:v>80</c:v>
                </c:pt>
                <c:pt idx="1884">
                  <c:v>80</c:v>
                </c:pt>
                <c:pt idx="1885">
                  <c:v>80</c:v>
                </c:pt>
                <c:pt idx="1886">
                  <c:v>80</c:v>
                </c:pt>
                <c:pt idx="1887">
                  <c:v>80</c:v>
                </c:pt>
                <c:pt idx="1888">
                  <c:v>80</c:v>
                </c:pt>
                <c:pt idx="1889">
                  <c:v>80</c:v>
                </c:pt>
                <c:pt idx="1890">
                  <c:v>100</c:v>
                </c:pt>
                <c:pt idx="1891">
                  <c:v>100</c:v>
                </c:pt>
                <c:pt idx="1892">
                  <c:v>100</c:v>
                </c:pt>
                <c:pt idx="1893">
                  <c:v>100</c:v>
                </c:pt>
                <c:pt idx="1894">
                  <c:v>80</c:v>
                </c:pt>
                <c:pt idx="1895">
                  <c:v>80</c:v>
                </c:pt>
                <c:pt idx="1896">
                  <c:v>80</c:v>
                </c:pt>
                <c:pt idx="1897">
                  <c:v>80</c:v>
                </c:pt>
                <c:pt idx="1898">
                  <c:v>80</c:v>
                </c:pt>
                <c:pt idx="1899">
                  <c:v>80</c:v>
                </c:pt>
                <c:pt idx="1900">
                  <c:v>60</c:v>
                </c:pt>
                <c:pt idx="1901">
                  <c:v>60</c:v>
                </c:pt>
                <c:pt idx="1902">
                  <c:v>60</c:v>
                </c:pt>
                <c:pt idx="1903">
                  <c:v>60</c:v>
                </c:pt>
                <c:pt idx="1904">
                  <c:v>60</c:v>
                </c:pt>
                <c:pt idx="1905">
                  <c:v>60</c:v>
                </c:pt>
                <c:pt idx="1906">
                  <c:v>60</c:v>
                </c:pt>
                <c:pt idx="1907">
                  <c:v>60</c:v>
                </c:pt>
                <c:pt idx="1908">
                  <c:v>40</c:v>
                </c:pt>
                <c:pt idx="1909">
                  <c:v>40</c:v>
                </c:pt>
                <c:pt idx="1910">
                  <c:v>40</c:v>
                </c:pt>
                <c:pt idx="1911">
                  <c:v>40</c:v>
                </c:pt>
                <c:pt idx="1912">
                  <c:v>40</c:v>
                </c:pt>
                <c:pt idx="1913">
                  <c:v>40</c:v>
                </c:pt>
                <c:pt idx="1914">
                  <c:v>40</c:v>
                </c:pt>
                <c:pt idx="1915">
                  <c:v>40</c:v>
                </c:pt>
                <c:pt idx="1916">
                  <c:v>60</c:v>
                </c:pt>
                <c:pt idx="1917">
                  <c:v>60</c:v>
                </c:pt>
                <c:pt idx="1918">
                  <c:v>60</c:v>
                </c:pt>
                <c:pt idx="1919">
                  <c:v>60</c:v>
                </c:pt>
                <c:pt idx="1920">
                  <c:v>60</c:v>
                </c:pt>
                <c:pt idx="1921">
                  <c:v>60</c:v>
                </c:pt>
                <c:pt idx="1922">
                  <c:v>60</c:v>
                </c:pt>
                <c:pt idx="1923">
                  <c:v>60</c:v>
                </c:pt>
                <c:pt idx="1924">
                  <c:v>60</c:v>
                </c:pt>
                <c:pt idx="1925">
                  <c:v>60</c:v>
                </c:pt>
                <c:pt idx="1926">
                  <c:v>60</c:v>
                </c:pt>
                <c:pt idx="1927">
                  <c:v>60</c:v>
                </c:pt>
                <c:pt idx="1928">
                  <c:v>60</c:v>
                </c:pt>
                <c:pt idx="1929">
                  <c:v>80</c:v>
                </c:pt>
                <c:pt idx="1930">
                  <c:v>80</c:v>
                </c:pt>
                <c:pt idx="1931">
                  <c:v>80</c:v>
                </c:pt>
                <c:pt idx="1932">
                  <c:v>80</c:v>
                </c:pt>
                <c:pt idx="1933">
                  <c:v>80</c:v>
                </c:pt>
                <c:pt idx="1934">
                  <c:v>80</c:v>
                </c:pt>
                <c:pt idx="1935">
                  <c:v>80</c:v>
                </c:pt>
                <c:pt idx="1936">
                  <c:v>80</c:v>
                </c:pt>
                <c:pt idx="1937">
                  <c:v>80</c:v>
                </c:pt>
                <c:pt idx="1938">
                  <c:v>80</c:v>
                </c:pt>
                <c:pt idx="1939">
                  <c:v>80</c:v>
                </c:pt>
                <c:pt idx="1940">
                  <c:v>80</c:v>
                </c:pt>
                <c:pt idx="1941">
                  <c:v>80</c:v>
                </c:pt>
                <c:pt idx="1942">
                  <c:v>80</c:v>
                </c:pt>
                <c:pt idx="1943">
                  <c:v>80</c:v>
                </c:pt>
                <c:pt idx="1944">
                  <c:v>80</c:v>
                </c:pt>
                <c:pt idx="1945">
                  <c:v>60</c:v>
                </c:pt>
                <c:pt idx="1946">
                  <c:v>60</c:v>
                </c:pt>
                <c:pt idx="1947">
                  <c:v>60</c:v>
                </c:pt>
                <c:pt idx="1948">
                  <c:v>60</c:v>
                </c:pt>
                <c:pt idx="1949">
                  <c:v>60</c:v>
                </c:pt>
                <c:pt idx="1950">
                  <c:v>60</c:v>
                </c:pt>
                <c:pt idx="1951">
                  <c:v>60</c:v>
                </c:pt>
                <c:pt idx="1952">
                  <c:v>60</c:v>
                </c:pt>
                <c:pt idx="1953">
                  <c:v>60</c:v>
                </c:pt>
                <c:pt idx="1954">
                  <c:v>60</c:v>
                </c:pt>
                <c:pt idx="1955">
                  <c:v>60</c:v>
                </c:pt>
                <c:pt idx="1956">
                  <c:v>60</c:v>
                </c:pt>
                <c:pt idx="1957">
                  <c:v>60</c:v>
                </c:pt>
                <c:pt idx="1958">
                  <c:v>60</c:v>
                </c:pt>
                <c:pt idx="1959">
                  <c:v>60</c:v>
                </c:pt>
                <c:pt idx="1960">
                  <c:v>60</c:v>
                </c:pt>
                <c:pt idx="1961">
                  <c:v>60</c:v>
                </c:pt>
                <c:pt idx="1962">
                  <c:v>60</c:v>
                </c:pt>
                <c:pt idx="1963">
                  <c:v>60</c:v>
                </c:pt>
                <c:pt idx="1964">
                  <c:v>60</c:v>
                </c:pt>
                <c:pt idx="1965">
                  <c:v>60</c:v>
                </c:pt>
                <c:pt idx="1966">
                  <c:v>80</c:v>
                </c:pt>
                <c:pt idx="1967">
                  <c:v>80</c:v>
                </c:pt>
                <c:pt idx="1968">
                  <c:v>80</c:v>
                </c:pt>
                <c:pt idx="1969">
                  <c:v>80</c:v>
                </c:pt>
                <c:pt idx="1970">
                  <c:v>80</c:v>
                </c:pt>
                <c:pt idx="1971">
                  <c:v>80</c:v>
                </c:pt>
                <c:pt idx="1972">
                  <c:v>80</c:v>
                </c:pt>
                <c:pt idx="1973">
                  <c:v>80</c:v>
                </c:pt>
                <c:pt idx="1974">
                  <c:v>80</c:v>
                </c:pt>
                <c:pt idx="1975">
                  <c:v>80</c:v>
                </c:pt>
                <c:pt idx="1976">
                  <c:v>80</c:v>
                </c:pt>
                <c:pt idx="1977">
                  <c:v>80</c:v>
                </c:pt>
                <c:pt idx="1978">
                  <c:v>80</c:v>
                </c:pt>
                <c:pt idx="1979">
                  <c:v>80</c:v>
                </c:pt>
                <c:pt idx="1980">
                  <c:v>80</c:v>
                </c:pt>
                <c:pt idx="1981">
                  <c:v>80</c:v>
                </c:pt>
                <c:pt idx="1982">
                  <c:v>60</c:v>
                </c:pt>
                <c:pt idx="1983">
                  <c:v>60</c:v>
                </c:pt>
                <c:pt idx="1984">
                  <c:v>60</c:v>
                </c:pt>
                <c:pt idx="1985">
                  <c:v>60</c:v>
                </c:pt>
                <c:pt idx="1986">
                  <c:v>60</c:v>
                </c:pt>
                <c:pt idx="1987">
                  <c:v>60</c:v>
                </c:pt>
                <c:pt idx="1988">
                  <c:v>60</c:v>
                </c:pt>
                <c:pt idx="1989">
                  <c:v>60</c:v>
                </c:pt>
                <c:pt idx="1990">
                  <c:v>60</c:v>
                </c:pt>
                <c:pt idx="1991">
                  <c:v>60</c:v>
                </c:pt>
                <c:pt idx="1992">
                  <c:v>60</c:v>
                </c:pt>
                <c:pt idx="1993">
                  <c:v>60</c:v>
                </c:pt>
                <c:pt idx="1994">
                  <c:v>60</c:v>
                </c:pt>
                <c:pt idx="1995">
                  <c:v>60</c:v>
                </c:pt>
                <c:pt idx="1996">
                  <c:v>60</c:v>
                </c:pt>
                <c:pt idx="1997">
                  <c:v>60</c:v>
                </c:pt>
                <c:pt idx="1998">
                  <c:v>60</c:v>
                </c:pt>
                <c:pt idx="1999">
                  <c:v>60</c:v>
                </c:pt>
                <c:pt idx="2000">
                  <c:v>60</c:v>
                </c:pt>
                <c:pt idx="2001">
                  <c:v>60</c:v>
                </c:pt>
                <c:pt idx="2002">
                  <c:v>60</c:v>
                </c:pt>
                <c:pt idx="2003">
                  <c:v>60</c:v>
                </c:pt>
                <c:pt idx="2004">
                  <c:v>80</c:v>
                </c:pt>
                <c:pt idx="2005">
                  <c:v>80</c:v>
                </c:pt>
                <c:pt idx="2006">
                  <c:v>80</c:v>
                </c:pt>
                <c:pt idx="2007">
                  <c:v>80</c:v>
                </c:pt>
                <c:pt idx="2008">
                  <c:v>80</c:v>
                </c:pt>
                <c:pt idx="2009">
                  <c:v>80</c:v>
                </c:pt>
                <c:pt idx="2010">
                  <c:v>80</c:v>
                </c:pt>
                <c:pt idx="2011">
                  <c:v>80</c:v>
                </c:pt>
                <c:pt idx="2012">
                  <c:v>80</c:v>
                </c:pt>
                <c:pt idx="2013">
                  <c:v>80</c:v>
                </c:pt>
                <c:pt idx="2014">
                  <c:v>80</c:v>
                </c:pt>
                <c:pt idx="2015">
                  <c:v>80</c:v>
                </c:pt>
                <c:pt idx="2016">
                  <c:v>80</c:v>
                </c:pt>
                <c:pt idx="2017">
                  <c:v>80</c:v>
                </c:pt>
                <c:pt idx="2018">
                  <c:v>80</c:v>
                </c:pt>
                <c:pt idx="2019">
                  <c:v>80</c:v>
                </c:pt>
                <c:pt idx="2020">
                  <c:v>80</c:v>
                </c:pt>
                <c:pt idx="2021">
                  <c:v>80</c:v>
                </c:pt>
                <c:pt idx="2022">
                  <c:v>80</c:v>
                </c:pt>
                <c:pt idx="2023">
                  <c:v>80</c:v>
                </c:pt>
                <c:pt idx="2024">
                  <c:v>80</c:v>
                </c:pt>
                <c:pt idx="2025">
                  <c:v>80</c:v>
                </c:pt>
                <c:pt idx="2026">
                  <c:v>80</c:v>
                </c:pt>
                <c:pt idx="2027">
                  <c:v>80</c:v>
                </c:pt>
                <c:pt idx="2028">
                  <c:v>100</c:v>
                </c:pt>
                <c:pt idx="2029">
                  <c:v>100</c:v>
                </c:pt>
                <c:pt idx="2030">
                  <c:v>100</c:v>
                </c:pt>
                <c:pt idx="2031">
                  <c:v>100</c:v>
                </c:pt>
                <c:pt idx="2032">
                  <c:v>80</c:v>
                </c:pt>
                <c:pt idx="2033">
                  <c:v>80</c:v>
                </c:pt>
                <c:pt idx="2034">
                  <c:v>80</c:v>
                </c:pt>
                <c:pt idx="2035">
                  <c:v>80</c:v>
                </c:pt>
                <c:pt idx="2036">
                  <c:v>80</c:v>
                </c:pt>
                <c:pt idx="2037">
                  <c:v>80</c:v>
                </c:pt>
                <c:pt idx="2038">
                  <c:v>80</c:v>
                </c:pt>
                <c:pt idx="2039">
                  <c:v>80</c:v>
                </c:pt>
                <c:pt idx="2040">
                  <c:v>80</c:v>
                </c:pt>
                <c:pt idx="2041">
                  <c:v>80</c:v>
                </c:pt>
                <c:pt idx="2042">
                  <c:v>80</c:v>
                </c:pt>
                <c:pt idx="2043">
                  <c:v>80</c:v>
                </c:pt>
                <c:pt idx="2044">
                  <c:v>80</c:v>
                </c:pt>
                <c:pt idx="2045">
                  <c:v>80</c:v>
                </c:pt>
                <c:pt idx="2046">
                  <c:v>80</c:v>
                </c:pt>
                <c:pt idx="2047">
                  <c:v>80</c:v>
                </c:pt>
                <c:pt idx="2048">
                  <c:v>80</c:v>
                </c:pt>
                <c:pt idx="2049">
                  <c:v>100</c:v>
                </c:pt>
                <c:pt idx="2050">
                  <c:v>100</c:v>
                </c:pt>
                <c:pt idx="2051">
                  <c:v>100</c:v>
                </c:pt>
                <c:pt idx="2052">
                  <c:v>100</c:v>
                </c:pt>
                <c:pt idx="2053">
                  <c:v>100</c:v>
                </c:pt>
                <c:pt idx="2054">
                  <c:v>120</c:v>
                </c:pt>
                <c:pt idx="2055">
                  <c:v>120</c:v>
                </c:pt>
                <c:pt idx="2056">
                  <c:v>120</c:v>
                </c:pt>
                <c:pt idx="2057">
                  <c:v>120</c:v>
                </c:pt>
                <c:pt idx="2058">
                  <c:v>120</c:v>
                </c:pt>
                <c:pt idx="2059">
                  <c:v>100</c:v>
                </c:pt>
                <c:pt idx="2060">
                  <c:v>100</c:v>
                </c:pt>
                <c:pt idx="2061">
                  <c:v>100</c:v>
                </c:pt>
                <c:pt idx="2062">
                  <c:v>100</c:v>
                </c:pt>
                <c:pt idx="2063">
                  <c:v>100</c:v>
                </c:pt>
                <c:pt idx="2064">
                  <c:v>100</c:v>
                </c:pt>
                <c:pt idx="2065">
                  <c:v>100</c:v>
                </c:pt>
                <c:pt idx="2066">
                  <c:v>100</c:v>
                </c:pt>
                <c:pt idx="2067">
                  <c:v>100</c:v>
                </c:pt>
                <c:pt idx="2068">
                  <c:v>100</c:v>
                </c:pt>
                <c:pt idx="2069">
                  <c:v>100</c:v>
                </c:pt>
                <c:pt idx="2070">
                  <c:v>100</c:v>
                </c:pt>
                <c:pt idx="2071">
                  <c:v>100</c:v>
                </c:pt>
                <c:pt idx="2072">
                  <c:v>80</c:v>
                </c:pt>
                <c:pt idx="2073">
                  <c:v>80</c:v>
                </c:pt>
                <c:pt idx="2074">
                  <c:v>80</c:v>
                </c:pt>
                <c:pt idx="2075">
                  <c:v>80</c:v>
                </c:pt>
                <c:pt idx="2076">
                  <c:v>100</c:v>
                </c:pt>
                <c:pt idx="2077">
                  <c:v>100</c:v>
                </c:pt>
                <c:pt idx="2078">
                  <c:v>100</c:v>
                </c:pt>
                <c:pt idx="2079">
                  <c:v>100</c:v>
                </c:pt>
                <c:pt idx="2080">
                  <c:v>100</c:v>
                </c:pt>
                <c:pt idx="2081">
                  <c:v>100</c:v>
                </c:pt>
                <c:pt idx="2082">
                  <c:v>100</c:v>
                </c:pt>
                <c:pt idx="2083">
                  <c:v>100</c:v>
                </c:pt>
                <c:pt idx="2084">
                  <c:v>100</c:v>
                </c:pt>
                <c:pt idx="2085">
                  <c:v>100</c:v>
                </c:pt>
                <c:pt idx="2086">
                  <c:v>100</c:v>
                </c:pt>
                <c:pt idx="2087">
                  <c:v>100</c:v>
                </c:pt>
                <c:pt idx="2088">
                  <c:v>100</c:v>
                </c:pt>
                <c:pt idx="2089">
                  <c:v>100</c:v>
                </c:pt>
                <c:pt idx="2090">
                  <c:v>120</c:v>
                </c:pt>
                <c:pt idx="2091">
                  <c:v>120</c:v>
                </c:pt>
                <c:pt idx="2092">
                  <c:v>120</c:v>
                </c:pt>
                <c:pt idx="2093">
                  <c:v>120</c:v>
                </c:pt>
                <c:pt idx="2094">
                  <c:v>100</c:v>
                </c:pt>
                <c:pt idx="2095">
                  <c:v>100</c:v>
                </c:pt>
                <c:pt idx="2096">
                  <c:v>100</c:v>
                </c:pt>
                <c:pt idx="2097">
                  <c:v>100</c:v>
                </c:pt>
                <c:pt idx="2098">
                  <c:v>100</c:v>
                </c:pt>
                <c:pt idx="2099">
                  <c:v>100</c:v>
                </c:pt>
                <c:pt idx="2100">
                  <c:v>80</c:v>
                </c:pt>
                <c:pt idx="2101">
                  <c:v>80</c:v>
                </c:pt>
                <c:pt idx="2102">
                  <c:v>80</c:v>
                </c:pt>
                <c:pt idx="2103">
                  <c:v>80</c:v>
                </c:pt>
                <c:pt idx="2104">
                  <c:v>80</c:v>
                </c:pt>
                <c:pt idx="2105">
                  <c:v>80</c:v>
                </c:pt>
                <c:pt idx="2106">
                  <c:v>80</c:v>
                </c:pt>
                <c:pt idx="2107">
                  <c:v>80</c:v>
                </c:pt>
                <c:pt idx="2108">
                  <c:v>80</c:v>
                </c:pt>
                <c:pt idx="2109">
                  <c:v>80</c:v>
                </c:pt>
                <c:pt idx="2110">
                  <c:v>80</c:v>
                </c:pt>
                <c:pt idx="2111">
                  <c:v>80</c:v>
                </c:pt>
                <c:pt idx="2112">
                  <c:v>80</c:v>
                </c:pt>
                <c:pt idx="2113">
                  <c:v>80</c:v>
                </c:pt>
                <c:pt idx="2114">
                  <c:v>80</c:v>
                </c:pt>
                <c:pt idx="2115">
                  <c:v>80</c:v>
                </c:pt>
                <c:pt idx="2116">
                  <c:v>80</c:v>
                </c:pt>
                <c:pt idx="2117">
                  <c:v>100</c:v>
                </c:pt>
                <c:pt idx="2118">
                  <c:v>100</c:v>
                </c:pt>
                <c:pt idx="2119">
                  <c:v>100</c:v>
                </c:pt>
                <c:pt idx="2120">
                  <c:v>100</c:v>
                </c:pt>
                <c:pt idx="2121">
                  <c:v>100</c:v>
                </c:pt>
                <c:pt idx="2122">
                  <c:v>100</c:v>
                </c:pt>
                <c:pt idx="2123">
                  <c:v>100</c:v>
                </c:pt>
                <c:pt idx="2124">
                  <c:v>100</c:v>
                </c:pt>
                <c:pt idx="2125">
                  <c:v>100</c:v>
                </c:pt>
                <c:pt idx="2126">
                  <c:v>100</c:v>
                </c:pt>
                <c:pt idx="2127">
                  <c:v>100</c:v>
                </c:pt>
                <c:pt idx="2128">
                  <c:v>100</c:v>
                </c:pt>
                <c:pt idx="2129">
                  <c:v>100</c:v>
                </c:pt>
                <c:pt idx="2130">
                  <c:v>100</c:v>
                </c:pt>
                <c:pt idx="2131">
                  <c:v>100</c:v>
                </c:pt>
                <c:pt idx="2132">
                  <c:v>100</c:v>
                </c:pt>
                <c:pt idx="2133">
                  <c:v>100</c:v>
                </c:pt>
                <c:pt idx="2134">
                  <c:v>100</c:v>
                </c:pt>
                <c:pt idx="2135">
                  <c:v>100</c:v>
                </c:pt>
                <c:pt idx="2136">
                  <c:v>100</c:v>
                </c:pt>
                <c:pt idx="2137">
                  <c:v>100</c:v>
                </c:pt>
                <c:pt idx="2138">
                  <c:v>100</c:v>
                </c:pt>
                <c:pt idx="2139">
                  <c:v>100</c:v>
                </c:pt>
                <c:pt idx="2140">
                  <c:v>100</c:v>
                </c:pt>
                <c:pt idx="2141">
                  <c:v>100</c:v>
                </c:pt>
                <c:pt idx="2142">
                  <c:v>100</c:v>
                </c:pt>
                <c:pt idx="2143">
                  <c:v>100</c:v>
                </c:pt>
                <c:pt idx="2144">
                  <c:v>100</c:v>
                </c:pt>
                <c:pt idx="2145">
                  <c:v>100</c:v>
                </c:pt>
                <c:pt idx="2146">
                  <c:v>100</c:v>
                </c:pt>
                <c:pt idx="2147">
                  <c:v>100</c:v>
                </c:pt>
                <c:pt idx="2148">
                  <c:v>100</c:v>
                </c:pt>
                <c:pt idx="2149">
                  <c:v>100</c:v>
                </c:pt>
                <c:pt idx="2150">
                  <c:v>100</c:v>
                </c:pt>
                <c:pt idx="2151">
                  <c:v>100</c:v>
                </c:pt>
                <c:pt idx="2152">
                  <c:v>100</c:v>
                </c:pt>
                <c:pt idx="2153">
                  <c:v>100</c:v>
                </c:pt>
                <c:pt idx="2154">
                  <c:v>120</c:v>
                </c:pt>
                <c:pt idx="2155">
                  <c:v>120</c:v>
                </c:pt>
                <c:pt idx="2156">
                  <c:v>120</c:v>
                </c:pt>
                <c:pt idx="2157">
                  <c:v>120</c:v>
                </c:pt>
                <c:pt idx="2158">
                  <c:v>120</c:v>
                </c:pt>
                <c:pt idx="2159">
                  <c:v>120</c:v>
                </c:pt>
                <c:pt idx="2160">
                  <c:v>120</c:v>
                </c:pt>
                <c:pt idx="2161">
                  <c:v>120</c:v>
                </c:pt>
                <c:pt idx="2162">
                  <c:v>120</c:v>
                </c:pt>
                <c:pt idx="2163">
                  <c:v>120</c:v>
                </c:pt>
                <c:pt idx="2164">
                  <c:v>120</c:v>
                </c:pt>
                <c:pt idx="2165">
                  <c:v>120</c:v>
                </c:pt>
                <c:pt idx="2166">
                  <c:v>120</c:v>
                </c:pt>
                <c:pt idx="2167">
                  <c:v>120</c:v>
                </c:pt>
                <c:pt idx="2168">
                  <c:v>120</c:v>
                </c:pt>
                <c:pt idx="2169">
                  <c:v>120</c:v>
                </c:pt>
                <c:pt idx="2170">
                  <c:v>100</c:v>
                </c:pt>
                <c:pt idx="2171">
                  <c:v>100</c:v>
                </c:pt>
                <c:pt idx="2172">
                  <c:v>100</c:v>
                </c:pt>
                <c:pt idx="2173">
                  <c:v>100</c:v>
                </c:pt>
                <c:pt idx="2174">
                  <c:v>100</c:v>
                </c:pt>
                <c:pt idx="2175">
                  <c:v>100</c:v>
                </c:pt>
                <c:pt idx="2176">
                  <c:v>100</c:v>
                </c:pt>
                <c:pt idx="2177">
                  <c:v>100</c:v>
                </c:pt>
                <c:pt idx="2178">
                  <c:v>100</c:v>
                </c:pt>
                <c:pt idx="2179">
                  <c:v>100</c:v>
                </c:pt>
                <c:pt idx="2180">
                  <c:v>100</c:v>
                </c:pt>
                <c:pt idx="2181">
                  <c:v>100</c:v>
                </c:pt>
                <c:pt idx="2182">
                  <c:v>100</c:v>
                </c:pt>
                <c:pt idx="2183">
                  <c:v>100</c:v>
                </c:pt>
                <c:pt idx="2184">
                  <c:v>100</c:v>
                </c:pt>
                <c:pt idx="2185">
                  <c:v>80</c:v>
                </c:pt>
                <c:pt idx="2186">
                  <c:v>80</c:v>
                </c:pt>
                <c:pt idx="2187">
                  <c:v>80</c:v>
                </c:pt>
                <c:pt idx="2188">
                  <c:v>80</c:v>
                </c:pt>
                <c:pt idx="2189">
                  <c:v>100</c:v>
                </c:pt>
                <c:pt idx="2190">
                  <c:v>100</c:v>
                </c:pt>
                <c:pt idx="2191">
                  <c:v>100</c:v>
                </c:pt>
                <c:pt idx="2192">
                  <c:v>100</c:v>
                </c:pt>
                <c:pt idx="2193">
                  <c:v>100</c:v>
                </c:pt>
                <c:pt idx="2194">
                  <c:v>100</c:v>
                </c:pt>
                <c:pt idx="2195">
                  <c:v>100</c:v>
                </c:pt>
                <c:pt idx="2196">
                  <c:v>100</c:v>
                </c:pt>
                <c:pt idx="2197">
                  <c:v>100</c:v>
                </c:pt>
                <c:pt idx="2198">
                  <c:v>100</c:v>
                </c:pt>
                <c:pt idx="2199">
                  <c:v>100</c:v>
                </c:pt>
                <c:pt idx="2200">
                  <c:v>100</c:v>
                </c:pt>
                <c:pt idx="2201">
                  <c:v>100</c:v>
                </c:pt>
                <c:pt idx="2202">
                  <c:v>100</c:v>
                </c:pt>
                <c:pt idx="2203">
                  <c:v>120</c:v>
                </c:pt>
                <c:pt idx="2204">
                  <c:v>120</c:v>
                </c:pt>
                <c:pt idx="2205">
                  <c:v>120</c:v>
                </c:pt>
                <c:pt idx="2206">
                  <c:v>120</c:v>
                </c:pt>
                <c:pt idx="2207">
                  <c:v>120</c:v>
                </c:pt>
                <c:pt idx="2208">
                  <c:v>100</c:v>
                </c:pt>
                <c:pt idx="2209">
                  <c:v>100</c:v>
                </c:pt>
                <c:pt idx="2210">
                  <c:v>100</c:v>
                </c:pt>
                <c:pt idx="2211">
                  <c:v>100</c:v>
                </c:pt>
                <c:pt idx="2212">
                  <c:v>100</c:v>
                </c:pt>
                <c:pt idx="2213">
                  <c:v>100</c:v>
                </c:pt>
                <c:pt idx="2214">
                  <c:v>100</c:v>
                </c:pt>
                <c:pt idx="2215">
                  <c:v>100</c:v>
                </c:pt>
                <c:pt idx="2216">
                  <c:v>100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100</c:v>
                </c:pt>
                <c:pt idx="2222">
                  <c:v>100</c:v>
                </c:pt>
                <c:pt idx="2223">
                  <c:v>100</c:v>
                </c:pt>
                <c:pt idx="2224">
                  <c:v>100</c:v>
                </c:pt>
                <c:pt idx="2225">
                  <c:v>100</c:v>
                </c:pt>
                <c:pt idx="2226">
                  <c:v>100</c:v>
                </c:pt>
                <c:pt idx="2227">
                  <c:v>100</c:v>
                </c:pt>
                <c:pt idx="2228">
                  <c:v>100</c:v>
                </c:pt>
                <c:pt idx="2229">
                  <c:v>100</c:v>
                </c:pt>
                <c:pt idx="2230">
                  <c:v>100</c:v>
                </c:pt>
                <c:pt idx="2231">
                  <c:v>100</c:v>
                </c:pt>
                <c:pt idx="2232">
                  <c:v>100</c:v>
                </c:pt>
                <c:pt idx="2233">
                  <c:v>100</c:v>
                </c:pt>
                <c:pt idx="2234">
                  <c:v>100</c:v>
                </c:pt>
                <c:pt idx="2235">
                  <c:v>100</c:v>
                </c:pt>
                <c:pt idx="2236">
                  <c:v>100</c:v>
                </c:pt>
                <c:pt idx="2237">
                  <c:v>100</c:v>
                </c:pt>
                <c:pt idx="2238">
                  <c:v>100</c:v>
                </c:pt>
                <c:pt idx="2239">
                  <c:v>100</c:v>
                </c:pt>
                <c:pt idx="2240">
                  <c:v>100</c:v>
                </c:pt>
                <c:pt idx="2241">
                  <c:v>100</c:v>
                </c:pt>
                <c:pt idx="2242">
                  <c:v>100</c:v>
                </c:pt>
                <c:pt idx="2243">
                  <c:v>100</c:v>
                </c:pt>
                <c:pt idx="2244">
                  <c:v>100</c:v>
                </c:pt>
                <c:pt idx="2245">
                  <c:v>100</c:v>
                </c:pt>
                <c:pt idx="2246">
                  <c:v>100</c:v>
                </c:pt>
                <c:pt idx="2247">
                  <c:v>100</c:v>
                </c:pt>
                <c:pt idx="2248">
                  <c:v>100</c:v>
                </c:pt>
                <c:pt idx="2249">
                  <c:v>100</c:v>
                </c:pt>
                <c:pt idx="2250">
                  <c:v>100</c:v>
                </c:pt>
                <c:pt idx="2251">
                  <c:v>100</c:v>
                </c:pt>
                <c:pt idx="2252">
                  <c:v>100</c:v>
                </c:pt>
                <c:pt idx="2253">
                  <c:v>120</c:v>
                </c:pt>
                <c:pt idx="2254">
                  <c:v>120</c:v>
                </c:pt>
                <c:pt idx="2255">
                  <c:v>120</c:v>
                </c:pt>
                <c:pt idx="2256">
                  <c:v>120</c:v>
                </c:pt>
                <c:pt idx="2257">
                  <c:v>120</c:v>
                </c:pt>
                <c:pt idx="2258">
                  <c:v>100</c:v>
                </c:pt>
                <c:pt idx="2259">
                  <c:v>100</c:v>
                </c:pt>
                <c:pt idx="2260">
                  <c:v>100</c:v>
                </c:pt>
                <c:pt idx="2261">
                  <c:v>100</c:v>
                </c:pt>
                <c:pt idx="2262">
                  <c:v>100</c:v>
                </c:pt>
                <c:pt idx="2263">
                  <c:v>100</c:v>
                </c:pt>
                <c:pt idx="2264">
                  <c:v>100</c:v>
                </c:pt>
                <c:pt idx="2265">
                  <c:v>100</c:v>
                </c:pt>
                <c:pt idx="2266">
                  <c:v>100</c:v>
                </c:pt>
                <c:pt idx="2267">
                  <c:v>100</c:v>
                </c:pt>
                <c:pt idx="2268">
                  <c:v>100</c:v>
                </c:pt>
                <c:pt idx="2269">
                  <c:v>100</c:v>
                </c:pt>
                <c:pt idx="2270">
                  <c:v>100</c:v>
                </c:pt>
                <c:pt idx="2271">
                  <c:v>100</c:v>
                </c:pt>
                <c:pt idx="2272">
                  <c:v>100</c:v>
                </c:pt>
                <c:pt idx="2273">
                  <c:v>100</c:v>
                </c:pt>
                <c:pt idx="2274">
                  <c:v>100</c:v>
                </c:pt>
                <c:pt idx="2275">
                  <c:v>100</c:v>
                </c:pt>
                <c:pt idx="2276">
                  <c:v>100</c:v>
                </c:pt>
                <c:pt idx="2277">
                  <c:v>100</c:v>
                </c:pt>
                <c:pt idx="2278">
                  <c:v>100</c:v>
                </c:pt>
                <c:pt idx="2279">
                  <c:v>100</c:v>
                </c:pt>
                <c:pt idx="2280">
                  <c:v>100</c:v>
                </c:pt>
                <c:pt idx="2281">
                  <c:v>100</c:v>
                </c:pt>
                <c:pt idx="2282">
                  <c:v>100</c:v>
                </c:pt>
                <c:pt idx="2283">
                  <c:v>100</c:v>
                </c:pt>
                <c:pt idx="2284">
                  <c:v>100</c:v>
                </c:pt>
                <c:pt idx="2285">
                  <c:v>100</c:v>
                </c:pt>
                <c:pt idx="2286">
                  <c:v>100</c:v>
                </c:pt>
                <c:pt idx="2287">
                  <c:v>100</c:v>
                </c:pt>
                <c:pt idx="2288">
                  <c:v>100</c:v>
                </c:pt>
                <c:pt idx="2289">
                  <c:v>100</c:v>
                </c:pt>
                <c:pt idx="2290">
                  <c:v>100</c:v>
                </c:pt>
                <c:pt idx="2291">
                  <c:v>100</c:v>
                </c:pt>
                <c:pt idx="2292">
                  <c:v>100</c:v>
                </c:pt>
                <c:pt idx="2293">
                  <c:v>100</c:v>
                </c:pt>
                <c:pt idx="2294">
                  <c:v>100</c:v>
                </c:pt>
                <c:pt idx="2295">
                  <c:v>100</c:v>
                </c:pt>
                <c:pt idx="2296">
                  <c:v>100</c:v>
                </c:pt>
                <c:pt idx="2297">
                  <c:v>100</c:v>
                </c:pt>
                <c:pt idx="2298">
                  <c:v>100</c:v>
                </c:pt>
                <c:pt idx="2299">
                  <c:v>100</c:v>
                </c:pt>
                <c:pt idx="2300">
                  <c:v>100</c:v>
                </c:pt>
                <c:pt idx="2301">
                  <c:v>100</c:v>
                </c:pt>
                <c:pt idx="2302">
                  <c:v>100</c:v>
                </c:pt>
                <c:pt idx="2303">
                  <c:v>100</c:v>
                </c:pt>
                <c:pt idx="2304">
                  <c:v>120</c:v>
                </c:pt>
                <c:pt idx="2305">
                  <c:v>120</c:v>
                </c:pt>
                <c:pt idx="2306">
                  <c:v>120</c:v>
                </c:pt>
                <c:pt idx="2307">
                  <c:v>120</c:v>
                </c:pt>
                <c:pt idx="2308">
                  <c:v>120</c:v>
                </c:pt>
                <c:pt idx="2309">
                  <c:v>120</c:v>
                </c:pt>
                <c:pt idx="2310">
                  <c:v>120</c:v>
                </c:pt>
                <c:pt idx="2311">
                  <c:v>120</c:v>
                </c:pt>
                <c:pt idx="2312">
                  <c:v>120</c:v>
                </c:pt>
                <c:pt idx="2313">
                  <c:v>120</c:v>
                </c:pt>
                <c:pt idx="2314">
                  <c:v>120</c:v>
                </c:pt>
                <c:pt idx="2315">
                  <c:v>120</c:v>
                </c:pt>
                <c:pt idx="2316">
                  <c:v>140</c:v>
                </c:pt>
                <c:pt idx="2317">
                  <c:v>140</c:v>
                </c:pt>
                <c:pt idx="2318">
                  <c:v>140</c:v>
                </c:pt>
                <c:pt idx="2319">
                  <c:v>140</c:v>
                </c:pt>
                <c:pt idx="2320">
                  <c:v>140</c:v>
                </c:pt>
                <c:pt idx="2321">
                  <c:v>140</c:v>
                </c:pt>
                <c:pt idx="2322">
                  <c:v>140</c:v>
                </c:pt>
                <c:pt idx="2323">
                  <c:v>140</c:v>
                </c:pt>
                <c:pt idx="2324">
                  <c:v>140</c:v>
                </c:pt>
                <c:pt idx="2325">
                  <c:v>140</c:v>
                </c:pt>
                <c:pt idx="2326">
                  <c:v>140</c:v>
                </c:pt>
                <c:pt idx="2327">
                  <c:v>140</c:v>
                </c:pt>
                <c:pt idx="2328">
                  <c:v>140</c:v>
                </c:pt>
                <c:pt idx="2329">
                  <c:v>140</c:v>
                </c:pt>
                <c:pt idx="2330">
                  <c:v>140</c:v>
                </c:pt>
                <c:pt idx="2331">
                  <c:v>140</c:v>
                </c:pt>
                <c:pt idx="2332">
                  <c:v>140</c:v>
                </c:pt>
                <c:pt idx="2333">
                  <c:v>140</c:v>
                </c:pt>
                <c:pt idx="2334">
                  <c:v>140</c:v>
                </c:pt>
                <c:pt idx="2335">
                  <c:v>140</c:v>
                </c:pt>
                <c:pt idx="2336">
                  <c:v>140</c:v>
                </c:pt>
                <c:pt idx="2337">
                  <c:v>140</c:v>
                </c:pt>
                <c:pt idx="2338">
                  <c:v>140</c:v>
                </c:pt>
                <c:pt idx="2339">
                  <c:v>140</c:v>
                </c:pt>
                <c:pt idx="2340">
                  <c:v>140</c:v>
                </c:pt>
                <c:pt idx="2341">
                  <c:v>140</c:v>
                </c:pt>
                <c:pt idx="2342">
                  <c:v>140</c:v>
                </c:pt>
                <c:pt idx="2343">
                  <c:v>140</c:v>
                </c:pt>
                <c:pt idx="2344">
                  <c:v>140</c:v>
                </c:pt>
                <c:pt idx="2345">
                  <c:v>140</c:v>
                </c:pt>
                <c:pt idx="2346">
                  <c:v>140</c:v>
                </c:pt>
                <c:pt idx="2347">
                  <c:v>140</c:v>
                </c:pt>
                <c:pt idx="2348">
                  <c:v>140</c:v>
                </c:pt>
                <c:pt idx="2349">
                  <c:v>140</c:v>
                </c:pt>
                <c:pt idx="2350">
                  <c:v>140</c:v>
                </c:pt>
                <c:pt idx="2351">
                  <c:v>140</c:v>
                </c:pt>
                <c:pt idx="2352">
                  <c:v>140</c:v>
                </c:pt>
                <c:pt idx="2353">
                  <c:v>140</c:v>
                </c:pt>
                <c:pt idx="2354">
                  <c:v>140</c:v>
                </c:pt>
                <c:pt idx="2355">
                  <c:v>140</c:v>
                </c:pt>
                <c:pt idx="2356">
                  <c:v>140</c:v>
                </c:pt>
                <c:pt idx="2357">
                  <c:v>120</c:v>
                </c:pt>
                <c:pt idx="2358">
                  <c:v>120</c:v>
                </c:pt>
                <c:pt idx="2359">
                  <c:v>120</c:v>
                </c:pt>
                <c:pt idx="2360">
                  <c:v>120</c:v>
                </c:pt>
                <c:pt idx="2361">
                  <c:v>120</c:v>
                </c:pt>
                <c:pt idx="2362">
                  <c:v>120</c:v>
                </c:pt>
                <c:pt idx="2363">
                  <c:v>120</c:v>
                </c:pt>
                <c:pt idx="2364">
                  <c:v>120</c:v>
                </c:pt>
                <c:pt idx="2365">
                  <c:v>120</c:v>
                </c:pt>
                <c:pt idx="2366">
                  <c:v>120</c:v>
                </c:pt>
                <c:pt idx="2367">
                  <c:v>120</c:v>
                </c:pt>
                <c:pt idx="2368">
                  <c:v>120</c:v>
                </c:pt>
                <c:pt idx="2369">
                  <c:v>120</c:v>
                </c:pt>
                <c:pt idx="2370">
                  <c:v>120</c:v>
                </c:pt>
                <c:pt idx="2371">
                  <c:v>120</c:v>
                </c:pt>
                <c:pt idx="2372">
                  <c:v>120</c:v>
                </c:pt>
                <c:pt idx="2373">
                  <c:v>120</c:v>
                </c:pt>
                <c:pt idx="2374">
                  <c:v>120</c:v>
                </c:pt>
                <c:pt idx="2375">
                  <c:v>120</c:v>
                </c:pt>
                <c:pt idx="2376">
                  <c:v>120</c:v>
                </c:pt>
                <c:pt idx="2377">
                  <c:v>120</c:v>
                </c:pt>
                <c:pt idx="2378">
                  <c:v>120</c:v>
                </c:pt>
                <c:pt idx="2379">
                  <c:v>120</c:v>
                </c:pt>
                <c:pt idx="2380">
                  <c:v>120</c:v>
                </c:pt>
                <c:pt idx="2381">
                  <c:v>120</c:v>
                </c:pt>
                <c:pt idx="2382">
                  <c:v>100</c:v>
                </c:pt>
                <c:pt idx="2383">
                  <c:v>100</c:v>
                </c:pt>
                <c:pt idx="2384">
                  <c:v>100</c:v>
                </c:pt>
                <c:pt idx="2385">
                  <c:v>100</c:v>
                </c:pt>
                <c:pt idx="2386">
                  <c:v>100</c:v>
                </c:pt>
                <c:pt idx="2387">
                  <c:v>100</c:v>
                </c:pt>
                <c:pt idx="2388">
                  <c:v>100</c:v>
                </c:pt>
                <c:pt idx="2389">
                  <c:v>100</c:v>
                </c:pt>
                <c:pt idx="2390">
                  <c:v>100</c:v>
                </c:pt>
                <c:pt idx="2391">
                  <c:v>100</c:v>
                </c:pt>
                <c:pt idx="2392">
                  <c:v>100</c:v>
                </c:pt>
                <c:pt idx="2393">
                  <c:v>100</c:v>
                </c:pt>
                <c:pt idx="2394">
                  <c:v>100</c:v>
                </c:pt>
                <c:pt idx="2395">
                  <c:v>100</c:v>
                </c:pt>
                <c:pt idx="2396">
                  <c:v>100</c:v>
                </c:pt>
                <c:pt idx="2397">
                  <c:v>80</c:v>
                </c:pt>
                <c:pt idx="2398">
                  <c:v>80</c:v>
                </c:pt>
                <c:pt idx="2399">
                  <c:v>80</c:v>
                </c:pt>
                <c:pt idx="2400">
                  <c:v>80</c:v>
                </c:pt>
                <c:pt idx="2401">
                  <c:v>100</c:v>
                </c:pt>
                <c:pt idx="2402">
                  <c:v>100</c:v>
                </c:pt>
                <c:pt idx="2403">
                  <c:v>100</c:v>
                </c:pt>
                <c:pt idx="2404">
                  <c:v>100</c:v>
                </c:pt>
                <c:pt idx="2405">
                  <c:v>100</c:v>
                </c:pt>
                <c:pt idx="2406">
                  <c:v>100</c:v>
                </c:pt>
                <c:pt idx="2407">
                  <c:v>100</c:v>
                </c:pt>
                <c:pt idx="2408">
                  <c:v>100</c:v>
                </c:pt>
                <c:pt idx="2409">
                  <c:v>100</c:v>
                </c:pt>
                <c:pt idx="2410">
                  <c:v>100</c:v>
                </c:pt>
                <c:pt idx="2411">
                  <c:v>100</c:v>
                </c:pt>
                <c:pt idx="2412">
                  <c:v>100</c:v>
                </c:pt>
                <c:pt idx="2413">
                  <c:v>100</c:v>
                </c:pt>
                <c:pt idx="2414">
                  <c:v>100</c:v>
                </c:pt>
                <c:pt idx="2415">
                  <c:v>100</c:v>
                </c:pt>
                <c:pt idx="2416">
                  <c:v>100</c:v>
                </c:pt>
                <c:pt idx="2417">
                  <c:v>120</c:v>
                </c:pt>
                <c:pt idx="2418">
                  <c:v>120</c:v>
                </c:pt>
                <c:pt idx="2419">
                  <c:v>120</c:v>
                </c:pt>
                <c:pt idx="2420">
                  <c:v>120</c:v>
                </c:pt>
                <c:pt idx="2421">
                  <c:v>120</c:v>
                </c:pt>
                <c:pt idx="2422">
                  <c:v>120</c:v>
                </c:pt>
                <c:pt idx="2423">
                  <c:v>120</c:v>
                </c:pt>
                <c:pt idx="2424">
                  <c:v>120</c:v>
                </c:pt>
                <c:pt idx="2425">
                  <c:v>120</c:v>
                </c:pt>
                <c:pt idx="2426">
                  <c:v>120</c:v>
                </c:pt>
                <c:pt idx="2427">
                  <c:v>120</c:v>
                </c:pt>
                <c:pt idx="2428">
                  <c:v>140</c:v>
                </c:pt>
                <c:pt idx="2429">
                  <c:v>140</c:v>
                </c:pt>
                <c:pt idx="2430">
                  <c:v>140</c:v>
                </c:pt>
                <c:pt idx="2431">
                  <c:v>140</c:v>
                </c:pt>
                <c:pt idx="2432">
                  <c:v>140</c:v>
                </c:pt>
                <c:pt idx="2433">
                  <c:v>140</c:v>
                </c:pt>
                <c:pt idx="2434">
                  <c:v>140</c:v>
                </c:pt>
                <c:pt idx="2435">
                  <c:v>140</c:v>
                </c:pt>
                <c:pt idx="2436">
                  <c:v>140</c:v>
                </c:pt>
                <c:pt idx="2437">
                  <c:v>140</c:v>
                </c:pt>
                <c:pt idx="2438">
                  <c:v>140</c:v>
                </c:pt>
                <c:pt idx="2439">
                  <c:v>140</c:v>
                </c:pt>
                <c:pt idx="2440">
                  <c:v>140</c:v>
                </c:pt>
                <c:pt idx="2441">
                  <c:v>140</c:v>
                </c:pt>
                <c:pt idx="2442">
                  <c:v>140</c:v>
                </c:pt>
                <c:pt idx="2443">
                  <c:v>140</c:v>
                </c:pt>
                <c:pt idx="2444">
                  <c:v>140</c:v>
                </c:pt>
                <c:pt idx="2445">
                  <c:v>140</c:v>
                </c:pt>
                <c:pt idx="2446">
                  <c:v>140</c:v>
                </c:pt>
                <c:pt idx="2447">
                  <c:v>140</c:v>
                </c:pt>
                <c:pt idx="2448">
                  <c:v>140</c:v>
                </c:pt>
                <c:pt idx="2449">
                  <c:v>140</c:v>
                </c:pt>
                <c:pt idx="2450">
                  <c:v>140</c:v>
                </c:pt>
                <c:pt idx="2451">
                  <c:v>140</c:v>
                </c:pt>
                <c:pt idx="2452">
                  <c:v>140</c:v>
                </c:pt>
                <c:pt idx="2453">
                  <c:v>140</c:v>
                </c:pt>
                <c:pt idx="2454">
                  <c:v>160</c:v>
                </c:pt>
                <c:pt idx="2455">
                  <c:v>160</c:v>
                </c:pt>
                <c:pt idx="2456">
                  <c:v>160</c:v>
                </c:pt>
                <c:pt idx="2457">
                  <c:v>160</c:v>
                </c:pt>
                <c:pt idx="2458">
                  <c:v>160</c:v>
                </c:pt>
                <c:pt idx="2459">
                  <c:v>160</c:v>
                </c:pt>
                <c:pt idx="2460">
                  <c:v>160</c:v>
                </c:pt>
                <c:pt idx="2461">
                  <c:v>160</c:v>
                </c:pt>
                <c:pt idx="2462">
                  <c:v>160</c:v>
                </c:pt>
                <c:pt idx="2463">
                  <c:v>160</c:v>
                </c:pt>
                <c:pt idx="2464">
                  <c:v>160</c:v>
                </c:pt>
                <c:pt idx="2465">
                  <c:v>160</c:v>
                </c:pt>
                <c:pt idx="2466">
                  <c:v>160</c:v>
                </c:pt>
                <c:pt idx="2467">
                  <c:v>160</c:v>
                </c:pt>
                <c:pt idx="2468">
                  <c:v>160</c:v>
                </c:pt>
                <c:pt idx="2469">
                  <c:v>160</c:v>
                </c:pt>
                <c:pt idx="2470">
                  <c:v>160</c:v>
                </c:pt>
                <c:pt idx="2471">
                  <c:v>140</c:v>
                </c:pt>
                <c:pt idx="2472">
                  <c:v>140</c:v>
                </c:pt>
                <c:pt idx="2473">
                  <c:v>140</c:v>
                </c:pt>
                <c:pt idx="2474">
                  <c:v>140</c:v>
                </c:pt>
                <c:pt idx="2475">
                  <c:v>140</c:v>
                </c:pt>
                <c:pt idx="2476">
                  <c:v>140</c:v>
                </c:pt>
                <c:pt idx="2477">
                  <c:v>140</c:v>
                </c:pt>
                <c:pt idx="2478">
                  <c:v>140</c:v>
                </c:pt>
                <c:pt idx="2479">
                  <c:v>140</c:v>
                </c:pt>
                <c:pt idx="2480">
                  <c:v>140</c:v>
                </c:pt>
                <c:pt idx="2481">
                  <c:v>120</c:v>
                </c:pt>
                <c:pt idx="2482">
                  <c:v>120</c:v>
                </c:pt>
                <c:pt idx="2483">
                  <c:v>120</c:v>
                </c:pt>
                <c:pt idx="2484">
                  <c:v>120</c:v>
                </c:pt>
                <c:pt idx="2485">
                  <c:v>120</c:v>
                </c:pt>
                <c:pt idx="2486">
                  <c:v>120</c:v>
                </c:pt>
                <c:pt idx="2487">
                  <c:v>100</c:v>
                </c:pt>
                <c:pt idx="2488">
                  <c:v>100</c:v>
                </c:pt>
                <c:pt idx="2489">
                  <c:v>100</c:v>
                </c:pt>
                <c:pt idx="2490">
                  <c:v>100</c:v>
                </c:pt>
                <c:pt idx="2491">
                  <c:v>100</c:v>
                </c:pt>
                <c:pt idx="2492">
                  <c:v>100</c:v>
                </c:pt>
                <c:pt idx="2493">
                  <c:v>100</c:v>
                </c:pt>
                <c:pt idx="2494">
                  <c:v>100</c:v>
                </c:pt>
                <c:pt idx="2495">
                  <c:v>100</c:v>
                </c:pt>
                <c:pt idx="2496">
                  <c:v>100</c:v>
                </c:pt>
                <c:pt idx="2497">
                  <c:v>100</c:v>
                </c:pt>
                <c:pt idx="2498">
                  <c:v>100</c:v>
                </c:pt>
                <c:pt idx="2499">
                  <c:v>100</c:v>
                </c:pt>
              </c:numCache>
            </c:numRef>
          </c:yVal>
        </c:ser>
        <c:ser>
          <c:idx val="6"/>
          <c:order val="3"/>
          <c:tx>
            <c:v>5.39V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100.44000000000015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101.44000000000015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102.44000000000015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103.44000000000017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104.44000000000015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105.44000000000015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106.44000000000017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107.44000000000015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108.44000000000015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109.44000000000017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110.44000000000015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111.44000000000015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112.44000000000017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113.44000000000015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114.44000000000015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115.44000000000015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116.44000000000015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117.44000000000015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118.44000000000015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119.44000000000014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120.44000000000017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121.44000000000017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122.44000000000015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123.44000000000015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124.44000000000015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125.44000000000014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126.44000000000017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127.44000000000017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128.32000000000031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128.88000000000031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129.32000000000031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129.88000000000031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130.32000000000031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130.88000000000031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131.32000000000031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131.88000000000031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132.32000000000033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132.88000000000031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133.32000000000031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133.88000000000031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134.32000000000031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134.88000000000031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135.32000000000031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135.88000000000031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136.32000000000031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136.88000000000031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137.32000000000031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137.88000000000031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138.32000000000033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138.88000000000034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139.32000000000031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139.88000000000031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140.32000000000031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140.88000000000031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141.32000000000031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141.88000000000031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142.32000000000031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142.88000000000031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143.32000000000031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143.88000000000031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144.32000000000033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144.88000000000034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145.32000000000031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145.88000000000031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146.32000000000031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146.88000000000031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147.32000000000031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147.88000000000031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148.32000000000031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148.88000000000031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149.32000000000031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149.88000000000031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150.32000000000033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150.88000000000034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151.32000000000033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151.88000000000031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152.32000000000031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152.88000000000031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153.32000000000031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153.88000000000031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154.32000000000031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154.88000000000031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155.32000000000031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155.88000000000031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156.32000000000033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156.88000000000034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157.32000000000033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157.88000000000031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158.32000000000031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158.88000000000031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159.32000000000031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159.88000000000031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160.32000000000031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160.88000000000031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161.32000000000031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161.88000000000031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162.32000000000031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162.88000000000031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163.32000000000033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163.88000000000031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164.32000000000031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164.88000000000031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165.32000000000031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165.88000000000031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166.32000000000031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166.88000000000031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167.32000000000031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167.88000000000031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168.32000000000031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168.88000000000031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169.32000000000033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169.88000000000034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170.32000000000031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170.88000000000031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171.32000000000031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171.88000000000031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172.32000000000031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172.88000000000031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173.32000000000031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173.88000000000031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174.32000000000031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174.88000000000031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175.32000000000033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175.88000000000034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176.32000000000031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176.88000000000031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177.32000000000031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177.88000000000031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178.32000000000031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178.88000000000031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179.32000000000031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179.88000000000031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180.32000000000031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180.88000000000031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181.32000000000033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181.88000000000034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182.32000000000031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182.88000000000031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183.32000000000031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183.88000000000031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184.32000000000031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Sheet1!$P$1:$P$2500</c:f>
              <c:numCache>
                <c:formatCode>General</c:formatCode>
                <c:ptCount val="2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-20</c:v>
                </c:pt>
                <c:pt idx="82">
                  <c:v>-20</c:v>
                </c:pt>
                <c:pt idx="83">
                  <c:v>-20</c:v>
                </c:pt>
                <c:pt idx="84">
                  <c:v>-20</c:v>
                </c:pt>
                <c:pt idx="85">
                  <c:v>-20</c:v>
                </c:pt>
                <c:pt idx="86">
                  <c:v>-20</c:v>
                </c:pt>
                <c:pt idx="87">
                  <c:v>-20</c:v>
                </c:pt>
                <c:pt idx="88">
                  <c:v>-20</c:v>
                </c:pt>
                <c:pt idx="89">
                  <c:v>-20</c:v>
                </c:pt>
                <c:pt idx="90">
                  <c:v>-20</c:v>
                </c:pt>
                <c:pt idx="91">
                  <c:v>-20</c:v>
                </c:pt>
                <c:pt idx="92">
                  <c:v>-20</c:v>
                </c:pt>
                <c:pt idx="93">
                  <c:v>-20</c:v>
                </c:pt>
                <c:pt idx="94">
                  <c:v>-20</c:v>
                </c:pt>
                <c:pt idx="95">
                  <c:v>-20</c:v>
                </c:pt>
                <c:pt idx="96">
                  <c:v>-20</c:v>
                </c:pt>
                <c:pt idx="97">
                  <c:v>-20</c:v>
                </c:pt>
                <c:pt idx="98">
                  <c:v>-20</c:v>
                </c:pt>
                <c:pt idx="99">
                  <c:v>-20</c:v>
                </c:pt>
                <c:pt idx="100">
                  <c:v>-20</c:v>
                </c:pt>
                <c:pt idx="101">
                  <c:v>-20</c:v>
                </c:pt>
                <c:pt idx="102">
                  <c:v>-20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20</c:v>
                </c:pt>
                <c:pt idx="191">
                  <c:v>20</c:v>
                </c:pt>
                <c:pt idx="192">
                  <c:v>20</c:v>
                </c:pt>
                <c:pt idx="193">
                  <c:v>20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-20</c:v>
                </c:pt>
                <c:pt idx="233">
                  <c:v>-20</c:v>
                </c:pt>
                <c:pt idx="234">
                  <c:v>-20</c:v>
                </c:pt>
                <c:pt idx="235">
                  <c:v>-20</c:v>
                </c:pt>
                <c:pt idx="236">
                  <c:v>-20</c:v>
                </c:pt>
                <c:pt idx="237">
                  <c:v>-20</c:v>
                </c:pt>
                <c:pt idx="238">
                  <c:v>-20</c:v>
                </c:pt>
                <c:pt idx="239">
                  <c:v>-20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20</c:v>
                </c:pt>
                <c:pt idx="257">
                  <c:v>20</c:v>
                </c:pt>
                <c:pt idx="258">
                  <c:v>20</c:v>
                </c:pt>
                <c:pt idx="259">
                  <c:v>20</c:v>
                </c:pt>
                <c:pt idx="260">
                  <c:v>20</c:v>
                </c:pt>
                <c:pt idx="261">
                  <c:v>20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-20</c:v>
                </c:pt>
                <c:pt idx="282">
                  <c:v>-20</c:v>
                </c:pt>
                <c:pt idx="283">
                  <c:v>-20</c:v>
                </c:pt>
                <c:pt idx="284">
                  <c:v>-20</c:v>
                </c:pt>
                <c:pt idx="285">
                  <c:v>-20</c:v>
                </c:pt>
                <c:pt idx="286">
                  <c:v>-20</c:v>
                </c:pt>
                <c:pt idx="287">
                  <c:v>-20</c:v>
                </c:pt>
                <c:pt idx="288">
                  <c:v>-40</c:v>
                </c:pt>
                <c:pt idx="289">
                  <c:v>-40</c:v>
                </c:pt>
                <c:pt idx="290">
                  <c:v>-40</c:v>
                </c:pt>
                <c:pt idx="291">
                  <c:v>-40</c:v>
                </c:pt>
                <c:pt idx="292">
                  <c:v>-60</c:v>
                </c:pt>
                <c:pt idx="293">
                  <c:v>-60</c:v>
                </c:pt>
                <c:pt idx="294">
                  <c:v>-60</c:v>
                </c:pt>
                <c:pt idx="295">
                  <c:v>-80</c:v>
                </c:pt>
                <c:pt idx="296">
                  <c:v>-80</c:v>
                </c:pt>
                <c:pt idx="297">
                  <c:v>-80</c:v>
                </c:pt>
                <c:pt idx="298">
                  <c:v>-100</c:v>
                </c:pt>
                <c:pt idx="299">
                  <c:v>-100</c:v>
                </c:pt>
                <c:pt idx="300">
                  <c:v>-120</c:v>
                </c:pt>
                <c:pt idx="301">
                  <c:v>-120</c:v>
                </c:pt>
                <c:pt idx="302">
                  <c:v>-120</c:v>
                </c:pt>
                <c:pt idx="303">
                  <c:v>-140</c:v>
                </c:pt>
                <c:pt idx="304">
                  <c:v>-140</c:v>
                </c:pt>
                <c:pt idx="305">
                  <c:v>-160</c:v>
                </c:pt>
                <c:pt idx="306">
                  <c:v>-160</c:v>
                </c:pt>
                <c:pt idx="307">
                  <c:v>-160</c:v>
                </c:pt>
                <c:pt idx="308">
                  <c:v>-180</c:v>
                </c:pt>
                <c:pt idx="309">
                  <c:v>-180</c:v>
                </c:pt>
                <c:pt idx="310">
                  <c:v>-180</c:v>
                </c:pt>
                <c:pt idx="311">
                  <c:v>-200</c:v>
                </c:pt>
                <c:pt idx="312">
                  <c:v>-200</c:v>
                </c:pt>
                <c:pt idx="313">
                  <c:v>-220</c:v>
                </c:pt>
                <c:pt idx="314">
                  <c:v>-220</c:v>
                </c:pt>
                <c:pt idx="315">
                  <c:v>-220</c:v>
                </c:pt>
                <c:pt idx="316">
                  <c:v>-240</c:v>
                </c:pt>
                <c:pt idx="317">
                  <c:v>-260</c:v>
                </c:pt>
                <c:pt idx="318">
                  <c:v>-280</c:v>
                </c:pt>
                <c:pt idx="319">
                  <c:v>-280</c:v>
                </c:pt>
                <c:pt idx="320">
                  <c:v>-300</c:v>
                </c:pt>
                <c:pt idx="321">
                  <c:v>-320</c:v>
                </c:pt>
                <c:pt idx="322">
                  <c:v>-340</c:v>
                </c:pt>
                <c:pt idx="323">
                  <c:v>-360</c:v>
                </c:pt>
                <c:pt idx="324">
                  <c:v>-380</c:v>
                </c:pt>
                <c:pt idx="325">
                  <c:v>-400</c:v>
                </c:pt>
                <c:pt idx="326">
                  <c:v>-420</c:v>
                </c:pt>
                <c:pt idx="327">
                  <c:v>-440</c:v>
                </c:pt>
                <c:pt idx="328">
                  <c:v>-460</c:v>
                </c:pt>
                <c:pt idx="329">
                  <c:v>-480</c:v>
                </c:pt>
                <c:pt idx="330">
                  <c:v>-520</c:v>
                </c:pt>
                <c:pt idx="331">
                  <c:v>-540</c:v>
                </c:pt>
                <c:pt idx="332">
                  <c:v>-560</c:v>
                </c:pt>
                <c:pt idx="333">
                  <c:v>-580</c:v>
                </c:pt>
                <c:pt idx="334">
                  <c:v>-600</c:v>
                </c:pt>
                <c:pt idx="335">
                  <c:v>-620</c:v>
                </c:pt>
                <c:pt idx="336">
                  <c:v>-640</c:v>
                </c:pt>
                <c:pt idx="337">
                  <c:v>-660</c:v>
                </c:pt>
                <c:pt idx="338">
                  <c:v>-700</c:v>
                </c:pt>
                <c:pt idx="339">
                  <c:v>-720</c:v>
                </c:pt>
                <c:pt idx="340">
                  <c:v>-740</c:v>
                </c:pt>
                <c:pt idx="341">
                  <c:v>-760</c:v>
                </c:pt>
                <c:pt idx="342">
                  <c:v>-780</c:v>
                </c:pt>
                <c:pt idx="343">
                  <c:v>-800</c:v>
                </c:pt>
                <c:pt idx="344">
                  <c:v>-820</c:v>
                </c:pt>
                <c:pt idx="345">
                  <c:v>-840</c:v>
                </c:pt>
                <c:pt idx="346">
                  <c:v>-860</c:v>
                </c:pt>
                <c:pt idx="347">
                  <c:v>-880</c:v>
                </c:pt>
                <c:pt idx="348">
                  <c:v>-880</c:v>
                </c:pt>
                <c:pt idx="349">
                  <c:v>-900</c:v>
                </c:pt>
                <c:pt idx="350">
                  <c:v>-920</c:v>
                </c:pt>
                <c:pt idx="351">
                  <c:v>-940</c:v>
                </c:pt>
                <c:pt idx="352">
                  <c:v>-960</c:v>
                </c:pt>
                <c:pt idx="353">
                  <c:v>-980</c:v>
                </c:pt>
                <c:pt idx="354">
                  <c:v>-980</c:v>
                </c:pt>
                <c:pt idx="355">
                  <c:v>-1000</c:v>
                </c:pt>
                <c:pt idx="356">
                  <c:v>-1020</c:v>
                </c:pt>
                <c:pt idx="357">
                  <c:v>-1040</c:v>
                </c:pt>
                <c:pt idx="358">
                  <c:v>-1040</c:v>
                </c:pt>
                <c:pt idx="359">
                  <c:v>-1060</c:v>
                </c:pt>
                <c:pt idx="360">
                  <c:v>-1080</c:v>
                </c:pt>
                <c:pt idx="361">
                  <c:v>-1100</c:v>
                </c:pt>
                <c:pt idx="362">
                  <c:v>-1100</c:v>
                </c:pt>
                <c:pt idx="363">
                  <c:v>-1120</c:v>
                </c:pt>
                <c:pt idx="364">
                  <c:v>-1140</c:v>
                </c:pt>
                <c:pt idx="365">
                  <c:v>-1140</c:v>
                </c:pt>
                <c:pt idx="366">
                  <c:v>-1160</c:v>
                </c:pt>
                <c:pt idx="367">
                  <c:v>-1180</c:v>
                </c:pt>
                <c:pt idx="368">
                  <c:v>-1180</c:v>
                </c:pt>
                <c:pt idx="369">
                  <c:v>-1200</c:v>
                </c:pt>
                <c:pt idx="370">
                  <c:v>-1220</c:v>
                </c:pt>
                <c:pt idx="371">
                  <c:v>-1220</c:v>
                </c:pt>
                <c:pt idx="372">
                  <c:v>-1240</c:v>
                </c:pt>
                <c:pt idx="373">
                  <c:v>-1240</c:v>
                </c:pt>
                <c:pt idx="374">
                  <c:v>-1260</c:v>
                </c:pt>
                <c:pt idx="375">
                  <c:v>-1260</c:v>
                </c:pt>
                <c:pt idx="376">
                  <c:v>-1280</c:v>
                </c:pt>
                <c:pt idx="377">
                  <c:v>-1280</c:v>
                </c:pt>
                <c:pt idx="378">
                  <c:v>-1300</c:v>
                </c:pt>
                <c:pt idx="379">
                  <c:v>-1300</c:v>
                </c:pt>
                <c:pt idx="380">
                  <c:v>-1320</c:v>
                </c:pt>
                <c:pt idx="381">
                  <c:v>-1320</c:v>
                </c:pt>
                <c:pt idx="382">
                  <c:v>-1340</c:v>
                </c:pt>
                <c:pt idx="383">
                  <c:v>-1340</c:v>
                </c:pt>
                <c:pt idx="384">
                  <c:v>-1360</c:v>
                </c:pt>
                <c:pt idx="385">
                  <c:v>-1360</c:v>
                </c:pt>
                <c:pt idx="386">
                  <c:v>-1360</c:v>
                </c:pt>
                <c:pt idx="387">
                  <c:v>-1380</c:v>
                </c:pt>
                <c:pt idx="388">
                  <c:v>-1380</c:v>
                </c:pt>
                <c:pt idx="389">
                  <c:v>-1400</c:v>
                </c:pt>
                <c:pt idx="390">
                  <c:v>-1400</c:v>
                </c:pt>
                <c:pt idx="391">
                  <c:v>-1400</c:v>
                </c:pt>
                <c:pt idx="392">
                  <c:v>-1420</c:v>
                </c:pt>
                <c:pt idx="393">
                  <c:v>-1420</c:v>
                </c:pt>
                <c:pt idx="394">
                  <c:v>-1420</c:v>
                </c:pt>
                <c:pt idx="395">
                  <c:v>-1420</c:v>
                </c:pt>
                <c:pt idx="396">
                  <c:v>-1440</c:v>
                </c:pt>
                <c:pt idx="397">
                  <c:v>-1440</c:v>
                </c:pt>
                <c:pt idx="398">
                  <c:v>-1440</c:v>
                </c:pt>
                <c:pt idx="399">
                  <c:v>-1440</c:v>
                </c:pt>
                <c:pt idx="400">
                  <c:v>-1460</c:v>
                </c:pt>
                <c:pt idx="401">
                  <c:v>-1460</c:v>
                </c:pt>
                <c:pt idx="402">
                  <c:v>-1460</c:v>
                </c:pt>
                <c:pt idx="403">
                  <c:v>-1460</c:v>
                </c:pt>
                <c:pt idx="404">
                  <c:v>-1460</c:v>
                </c:pt>
                <c:pt idx="405">
                  <c:v>-1480</c:v>
                </c:pt>
                <c:pt idx="406">
                  <c:v>-1480</c:v>
                </c:pt>
                <c:pt idx="407">
                  <c:v>-1480</c:v>
                </c:pt>
                <c:pt idx="408">
                  <c:v>-1480</c:v>
                </c:pt>
                <c:pt idx="409">
                  <c:v>-1500</c:v>
                </c:pt>
                <c:pt idx="410">
                  <c:v>-1500</c:v>
                </c:pt>
                <c:pt idx="411">
                  <c:v>-1500</c:v>
                </c:pt>
                <c:pt idx="412">
                  <c:v>-1500</c:v>
                </c:pt>
                <c:pt idx="413">
                  <c:v>-1520</c:v>
                </c:pt>
                <c:pt idx="414">
                  <c:v>-1520</c:v>
                </c:pt>
                <c:pt idx="415">
                  <c:v>-1520</c:v>
                </c:pt>
                <c:pt idx="416">
                  <c:v>-1520</c:v>
                </c:pt>
                <c:pt idx="417">
                  <c:v>-1520</c:v>
                </c:pt>
                <c:pt idx="418">
                  <c:v>-1540</c:v>
                </c:pt>
                <c:pt idx="419">
                  <c:v>-1540</c:v>
                </c:pt>
                <c:pt idx="420">
                  <c:v>-1540</c:v>
                </c:pt>
                <c:pt idx="421">
                  <c:v>-1540</c:v>
                </c:pt>
                <c:pt idx="422">
                  <c:v>-1540</c:v>
                </c:pt>
                <c:pt idx="423">
                  <c:v>-1560</c:v>
                </c:pt>
                <c:pt idx="424">
                  <c:v>-1560</c:v>
                </c:pt>
                <c:pt idx="425">
                  <c:v>-1560</c:v>
                </c:pt>
                <c:pt idx="426">
                  <c:v>-1560</c:v>
                </c:pt>
                <c:pt idx="427">
                  <c:v>-1560</c:v>
                </c:pt>
                <c:pt idx="428">
                  <c:v>-1560</c:v>
                </c:pt>
                <c:pt idx="429">
                  <c:v>-1560</c:v>
                </c:pt>
                <c:pt idx="430">
                  <c:v>-1560</c:v>
                </c:pt>
                <c:pt idx="431">
                  <c:v>-1580</c:v>
                </c:pt>
                <c:pt idx="432">
                  <c:v>-1580</c:v>
                </c:pt>
                <c:pt idx="433">
                  <c:v>-1580</c:v>
                </c:pt>
                <c:pt idx="434">
                  <c:v>-1580</c:v>
                </c:pt>
                <c:pt idx="435">
                  <c:v>-1580</c:v>
                </c:pt>
                <c:pt idx="436">
                  <c:v>-1580</c:v>
                </c:pt>
                <c:pt idx="437">
                  <c:v>-1580</c:v>
                </c:pt>
                <c:pt idx="438">
                  <c:v>-1580</c:v>
                </c:pt>
                <c:pt idx="439">
                  <c:v>-1580</c:v>
                </c:pt>
                <c:pt idx="440">
                  <c:v>-1580</c:v>
                </c:pt>
                <c:pt idx="441">
                  <c:v>-1580</c:v>
                </c:pt>
                <c:pt idx="442">
                  <c:v>-1580</c:v>
                </c:pt>
                <c:pt idx="443">
                  <c:v>-1600</c:v>
                </c:pt>
                <c:pt idx="444">
                  <c:v>-1600</c:v>
                </c:pt>
                <c:pt idx="445">
                  <c:v>-1600</c:v>
                </c:pt>
                <c:pt idx="446">
                  <c:v>-1600</c:v>
                </c:pt>
                <c:pt idx="447">
                  <c:v>-1600</c:v>
                </c:pt>
                <c:pt idx="448">
                  <c:v>-1600</c:v>
                </c:pt>
                <c:pt idx="449">
                  <c:v>-1620</c:v>
                </c:pt>
                <c:pt idx="450">
                  <c:v>-1620</c:v>
                </c:pt>
                <c:pt idx="451">
                  <c:v>-1620</c:v>
                </c:pt>
                <c:pt idx="452">
                  <c:v>-1620</c:v>
                </c:pt>
                <c:pt idx="453">
                  <c:v>-1620</c:v>
                </c:pt>
                <c:pt idx="454">
                  <c:v>-1620</c:v>
                </c:pt>
                <c:pt idx="455">
                  <c:v>-1640</c:v>
                </c:pt>
                <c:pt idx="456">
                  <c:v>-1640</c:v>
                </c:pt>
                <c:pt idx="457">
                  <c:v>-1640</c:v>
                </c:pt>
                <c:pt idx="458">
                  <c:v>-1640</c:v>
                </c:pt>
                <c:pt idx="459">
                  <c:v>-1640</c:v>
                </c:pt>
                <c:pt idx="460">
                  <c:v>-1640</c:v>
                </c:pt>
                <c:pt idx="461">
                  <c:v>-1660</c:v>
                </c:pt>
                <c:pt idx="462">
                  <c:v>-1660</c:v>
                </c:pt>
                <c:pt idx="463">
                  <c:v>-1660</c:v>
                </c:pt>
                <c:pt idx="464">
                  <c:v>-1660</c:v>
                </c:pt>
                <c:pt idx="465">
                  <c:v>-1660</c:v>
                </c:pt>
                <c:pt idx="466">
                  <c:v>-1660</c:v>
                </c:pt>
                <c:pt idx="467">
                  <c:v>-1660</c:v>
                </c:pt>
                <c:pt idx="468">
                  <c:v>-1660</c:v>
                </c:pt>
                <c:pt idx="469">
                  <c:v>-1660</c:v>
                </c:pt>
                <c:pt idx="470">
                  <c:v>-1660</c:v>
                </c:pt>
                <c:pt idx="471">
                  <c:v>-1660</c:v>
                </c:pt>
                <c:pt idx="472">
                  <c:v>-1660</c:v>
                </c:pt>
                <c:pt idx="473">
                  <c:v>-1660</c:v>
                </c:pt>
                <c:pt idx="474">
                  <c:v>-1660</c:v>
                </c:pt>
                <c:pt idx="475">
                  <c:v>-1660</c:v>
                </c:pt>
                <c:pt idx="476">
                  <c:v>-1660</c:v>
                </c:pt>
                <c:pt idx="477">
                  <c:v>-1660</c:v>
                </c:pt>
                <c:pt idx="478">
                  <c:v>-1660</c:v>
                </c:pt>
                <c:pt idx="479">
                  <c:v>-1660</c:v>
                </c:pt>
                <c:pt idx="480">
                  <c:v>-1660</c:v>
                </c:pt>
                <c:pt idx="481">
                  <c:v>-1680</c:v>
                </c:pt>
                <c:pt idx="482">
                  <c:v>-1680</c:v>
                </c:pt>
                <c:pt idx="483">
                  <c:v>-1680</c:v>
                </c:pt>
                <c:pt idx="484">
                  <c:v>-1680</c:v>
                </c:pt>
                <c:pt idx="485">
                  <c:v>-1680</c:v>
                </c:pt>
                <c:pt idx="486">
                  <c:v>-1680</c:v>
                </c:pt>
                <c:pt idx="487">
                  <c:v>-1700</c:v>
                </c:pt>
                <c:pt idx="488">
                  <c:v>-1700</c:v>
                </c:pt>
                <c:pt idx="489">
                  <c:v>-1700</c:v>
                </c:pt>
                <c:pt idx="490">
                  <c:v>-1700</c:v>
                </c:pt>
                <c:pt idx="491">
                  <c:v>-1700</c:v>
                </c:pt>
                <c:pt idx="492">
                  <c:v>-1700</c:v>
                </c:pt>
                <c:pt idx="493">
                  <c:v>-1720</c:v>
                </c:pt>
                <c:pt idx="494">
                  <c:v>-1720</c:v>
                </c:pt>
                <c:pt idx="495">
                  <c:v>-1720</c:v>
                </c:pt>
                <c:pt idx="496">
                  <c:v>-1720</c:v>
                </c:pt>
                <c:pt idx="497">
                  <c:v>-1720</c:v>
                </c:pt>
                <c:pt idx="498">
                  <c:v>-1740</c:v>
                </c:pt>
                <c:pt idx="499">
                  <c:v>-1740</c:v>
                </c:pt>
                <c:pt idx="500">
                  <c:v>-1740</c:v>
                </c:pt>
                <c:pt idx="501">
                  <c:v>-1740</c:v>
                </c:pt>
                <c:pt idx="502">
                  <c:v>-1740</c:v>
                </c:pt>
                <c:pt idx="503">
                  <c:v>-1740</c:v>
                </c:pt>
                <c:pt idx="504">
                  <c:v>-1740</c:v>
                </c:pt>
                <c:pt idx="505">
                  <c:v>-1740</c:v>
                </c:pt>
                <c:pt idx="506">
                  <c:v>-1740</c:v>
                </c:pt>
                <c:pt idx="507">
                  <c:v>-1740</c:v>
                </c:pt>
                <c:pt idx="508">
                  <c:v>-1740</c:v>
                </c:pt>
                <c:pt idx="509">
                  <c:v>-1740</c:v>
                </c:pt>
                <c:pt idx="510">
                  <c:v>-1740</c:v>
                </c:pt>
                <c:pt idx="511">
                  <c:v>-1740</c:v>
                </c:pt>
                <c:pt idx="512">
                  <c:v>-1740</c:v>
                </c:pt>
                <c:pt idx="513">
                  <c:v>-1740</c:v>
                </c:pt>
                <c:pt idx="514">
                  <c:v>-1740</c:v>
                </c:pt>
                <c:pt idx="515">
                  <c:v>-1740</c:v>
                </c:pt>
                <c:pt idx="516">
                  <c:v>-1740</c:v>
                </c:pt>
                <c:pt idx="517">
                  <c:v>-1740</c:v>
                </c:pt>
                <c:pt idx="518">
                  <c:v>-1760</c:v>
                </c:pt>
                <c:pt idx="519">
                  <c:v>-1760</c:v>
                </c:pt>
                <c:pt idx="520">
                  <c:v>-1760</c:v>
                </c:pt>
                <c:pt idx="521">
                  <c:v>-1760</c:v>
                </c:pt>
                <c:pt idx="522">
                  <c:v>-1760</c:v>
                </c:pt>
                <c:pt idx="523">
                  <c:v>-1760</c:v>
                </c:pt>
                <c:pt idx="524">
                  <c:v>-1780</c:v>
                </c:pt>
                <c:pt idx="525">
                  <c:v>-1780</c:v>
                </c:pt>
                <c:pt idx="526">
                  <c:v>-1780</c:v>
                </c:pt>
                <c:pt idx="527">
                  <c:v>-1780</c:v>
                </c:pt>
                <c:pt idx="528">
                  <c:v>-1780</c:v>
                </c:pt>
                <c:pt idx="529">
                  <c:v>-1780</c:v>
                </c:pt>
                <c:pt idx="530">
                  <c:v>-1780</c:v>
                </c:pt>
                <c:pt idx="531">
                  <c:v>-1800</c:v>
                </c:pt>
                <c:pt idx="532">
                  <c:v>-1800</c:v>
                </c:pt>
                <c:pt idx="533">
                  <c:v>-1800</c:v>
                </c:pt>
                <c:pt idx="534">
                  <c:v>-1800</c:v>
                </c:pt>
                <c:pt idx="535">
                  <c:v>-1800</c:v>
                </c:pt>
                <c:pt idx="536">
                  <c:v>-1800</c:v>
                </c:pt>
                <c:pt idx="537">
                  <c:v>-1800</c:v>
                </c:pt>
                <c:pt idx="538">
                  <c:v>-1800</c:v>
                </c:pt>
                <c:pt idx="539">
                  <c:v>-1800</c:v>
                </c:pt>
                <c:pt idx="540">
                  <c:v>-1800</c:v>
                </c:pt>
                <c:pt idx="541">
                  <c:v>-1800</c:v>
                </c:pt>
                <c:pt idx="542">
                  <c:v>-1800</c:v>
                </c:pt>
                <c:pt idx="543">
                  <c:v>-1800</c:v>
                </c:pt>
                <c:pt idx="544">
                  <c:v>-1800</c:v>
                </c:pt>
                <c:pt idx="545">
                  <c:v>-1800</c:v>
                </c:pt>
                <c:pt idx="546">
                  <c:v>-1800</c:v>
                </c:pt>
                <c:pt idx="547">
                  <c:v>-1800</c:v>
                </c:pt>
                <c:pt idx="548">
                  <c:v>-1800</c:v>
                </c:pt>
                <c:pt idx="549">
                  <c:v>-1800</c:v>
                </c:pt>
                <c:pt idx="550">
                  <c:v>-1800</c:v>
                </c:pt>
                <c:pt idx="551">
                  <c:v>-1800</c:v>
                </c:pt>
                <c:pt idx="552">
                  <c:v>-1800</c:v>
                </c:pt>
                <c:pt idx="553">
                  <c:v>-1800</c:v>
                </c:pt>
                <c:pt idx="554">
                  <c:v>-1800</c:v>
                </c:pt>
                <c:pt idx="555">
                  <c:v>-1800</c:v>
                </c:pt>
                <c:pt idx="556">
                  <c:v>-1820</c:v>
                </c:pt>
                <c:pt idx="557">
                  <c:v>-1820</c:v>
                </c:pt>
                <c:pt idx="558">
                  <c:v>-1820</c:v>
                </c:pt>
                <c:pt idx="559">
                  <c:v>-1820</c:v>
                </c:pt>
                <c:pt idx="560">
                  <c:v>-1820</c:v>
                </c:pt>
                <c:pt idx="561">
                  <c:v>-1820</c:v>
                </c:pt>
                <c:pt idx="562">
                  <c:v>-1840</c:v>
                </c:pt>
                <c:pt idx="563">
                  <c:v>-1840</c:v>
                </c:pt>
                <c:pt idx="564">
                  <c:v>-1840</c:v>
                </c:pt>
                <c:pt idx="565">
                  <c:v>-1840</c:v>
                </c:pt>
                <c:pt idx="566">
                  <c:v>-1840</c:v>
                </c:pt>
                <c:pt idx="567">
                  <c:v>-1840</c:v>
                </c:pt>
                <c:pt idx="568">
                  <c:v>-1860</c:v>
                </c:pt>
                <c:pt idx="569">
                  <c:v>-1860</c:v>
                </c:pt>
                <c:pt idx="570">
                  <c:v>-1860</c:v>
                </c:pt>
                <c:pt idx="571">
                  <c:v>-1860</c:v>
                </c:pt>
                <c:pt idx="572">
                  <c:v>-1860</c:v>
                </c:pt>
                <c:pt idx="573">
                  <c:v>-1880</c:v>
                </c:pt>
                <c:pt idx="574">
                  <c:v>-1880</c:v>
                </c:pt>
                <c:pt idx="575">
                  <c:v>-1880</c:v>
                </c:pt>
                <c:pt idx="576">
                  <c:v>-1880</c:v>
                </c:pt>
                <c:pt idx="577">
                  <c:v>-1880</c:v>
                </c:pt>
                <c:pt idx="578">
                  <c:v>-1880</c:v>
                </c:pt>
                <c:pt idx="579">
                  <c:v>-1880</c:v>
                </c:pt>
                <c:pt idx="580">
                  <c:v>-1880</c:v>
                </c:pt>
                <c:pt idx="581">
                  <c:v>-1880</c:v>
                </c:pt>
                <c:pt idx="582">
                  <c:v>-1880</c:v>
                </c:pt>
                <c:pt idx="583">
                  <c:v>-1880</c:v>
                </c:pt>
                <c:pt idx="584">
                  <c:v>-1880</c:v>
                </c:pt>
                <c:pt idx="585">
                  <c:v>-1880</c:v>
                </c:pt>
                <c:pt idx="586">
                  <c:v>-1880</c:v>
                </c:pt>
                <c:pt idx="587">
                  <c:v>-1880</c:v>
                </c:pt>
                <c:pt idx="588">
                  <c:v>-1880</c:v>
                </c:pt>
                <c:pt idx="589">
                  <c:v>-1880</c:v>
                </c:pt>
                <c:pt idx="590">
                  <c:v>-1860</c:v>
                </c:pt>
                <c:pt idx="591">
                  <c:v>-1860</c:v>
                </c:pt>
                <c:pt idx="592">
                  <c:v>-1860</c:v>
                </c:pt>
                <c:pt idx="593">
                  <c:v>-1860</c:v>
                </c:pt>
                <c:pt idx="594">
                  <c:v>-1880</c:v>
                </c:pt>
                <c:pt idx="595">
                  <c:v>-1880</c:v>
                </c:pt>
                <c:pt idx="596">
                  <c:v>-1880</c:v>
                </c:pt>
                <c:pt idx="597">
                  <c:v>-1880</c:v>
                </c:pt>
                <c:pt idx="598">
                  <c:v>-1880</c:v>
                </c:pt>
                <c:pt idx="599">
                  <c:v>-1880</c:v>
                </c:pt>
                <c:pt idx="600">
                  <c:v>-1880</c:v>
                </c:pt>
                <c:pt idx="601">
                  <c:v>-1880</c:v>
                </c:pt>
                <c:pt idx="602">
                  <c:v>-1880</c:v>
                </c:pt>
                <c:pt idx="603">
                  <c:v>-1880</c:v>
                </c:pt>
                <c:pt idx="604">
                  <c:v>-1880</c:v>
                </c:pt>
                <c:pt idx="605">
                  <c:v>-1880</c:v>
                </c:pt>
                <c:pt idx="606">
                  <c:v>-1880</c:v>
                </c:pt>
                <c:pt idx="607">
                  <c:v>-1880</c:v>
                </c:pt>
                <c:pt idx="608">
                  <c:v>-1880</c:v>
                </c:pt>
                <c:pt idx="609">
                  <c:v>-1880</c:v>
                </c:pt>
                <c:pt idx="610">
                  <c:v>-1880</c:v>
                </c:pt>
                <c:pt idx="611">
                  <c:v>-1880</c:v>
                </c:pt>
                <c:pt idx="612">
                  <c:v>-1880</c:v>
                </c:pt>
                <c:pt idx="613">
                  <c:v>-1880</c:v>
                </c:pt>
                <c:pt idx="614">
                  <c:v>-1880</c:v>
                </c:pt>
                <c:pt idx="615">
                  <c:v>-1880</c:v>
                </c:pt>
                <c:pt idx="616">
                  <c:v>-1880</c:v>
                </c:pt>
                <c:pt idx="617">
                  <c:v>-1880</c:v>
                </c:pt>
                <c:pt idx="618">
                  <c:v>-1880</c:v>
                </c:pt>
                <c:pt idx="619">
                  <c:v>-1900</c:v>
                </c:pt>
                <c:pt idx="620">
                  <c:v>-1900</c:v>
                </c:pt>
                <c:pt idx="621">
                  <c:v>-1900</c:v>
                </c:pt>
                <c:pt idx="622">
                  <c:v>-1900</c:v>
                </c:pt>
                <c:pt idx="623">
                  <c:v>-1900</c:v>
                </c:pt>
                <c:pt idx="624">
                  <c:v>-1900</c:v>
                </c:pt>
                <c:pt idx="625">
                  <c:v>-1900</c:v>
                </c:pt>
                <c:pt idx="626">
                  <c:v>-1900</c:v>
                </c:pt>
                <c:pt idx="627">
                  <c:v>-1900</c:v>
                </c:pt>
                <c:pt idx="628">
                  <c:v>-1900</c:v>
                </c:pt>
                <c:pt idx="629">
                  <c:v>-1900</c:v>
                </c:pt>
                <c:pt idx="630">
                  <c:v>-1900</c:v>
                </c:pt>
                <c:pt idx="631">
                  <c:v>-1900</c:v>
                </c:pt>
                <c:pt idx="632">
                  <c:v>-1900</c:v>
                </c:pt>
                <c:pt idx="633">
                  <c:v>-1900</c:v>
                </c:pt>
                <c:pt idx="634">
                  <c:v>-1900</c:v>
                </c:pt>
                <c:pt idx="635">
                  <c:v>-1900</c:v>
                </c:pt>
                <c:pt idx="636">
                  <c:v>-1900</c:v>
                </c:pt>
                <c:pt idx="637">
                  <c:v>-1900</c:v>
                </c:pt>
                <c:pt idx="638">
                  <c:v>-1900</c:v>
                </c:pt>
                <c:pt idx="639">
                  <c:v>-1900</c:v>
                </c:pt>
                <c:pt idx="640">
                  <c:v>-1900</c:v>
                </c:pt>
                <c:pt idx="641">
                  <c:v>-1900</c:v>
                </c:pt>
                <c:pt idx="642">
                  <c:v>-1900</c:v>
                </c:pt>
                <c:pt idx="643">
                  <c:v>-1900</c:v>
                </c:pt>
                <c:pt idx="644">
                  <c:v>-1900</c:v>
                </c:pt>
                <c:pt idx="645">
                  <c:v>-1900</c:v>
                </c:pt>
                <c:pt idx="646">
                  <c:v>-1900</c:v>
                </c:pt>
                <c:pt idx="647">
                  <c:v>-1900</c:v>
                </c:pt>
                <c:pt idx="648">
                  <c:v>-1900</c:v>
                </c:pt>
                <c:pt idx="649">
                  <c:v>-1900</c:v>
                </c:pt>
                <c:pt idx="650">
                  <c:v>-1900</c:v>
                </c:pt>
                <c:pt idx="651">
                  <c:v>-1900</c:v>
                </c:pt>
                <c:pt idx="652">
                  <c:v>-1900</c:v>
                </c:pt>
                <c:pt idx="653">
                  <c:v>-1900</c:v>
                </c:pt>
                <c:pt idx="654">
                  <c:v>-1900</c:v>
                </c:pt>
                <c:pt idx="655">
                  <c:v>-1900</c:v>
                </c:pt>
                <c:pt idx="656">
                  <c:v>-1900</c:v>
                </c:pt>
                <c:pt idx="657">
                  <c:v>-1900</c:v>
                </c:pt>
                <c:pt idx="658">
                  <c:v>-1900</c:v>
                </c:pt>
                <c:pt idx="659">
                  <c:v>-1900</c:v>
                </c:pt>
                <c:pt idx="660">
                  <c:v>-1900</c:v>
                </c:pt>
                <c:pt idx="661">
                  <c:v>-1900</c:v>
                </c:pt>
                <c:pt idx="662">
                  <c:v>-1900</c:v>
                </c:pt>
                <c:pt idx="663">
                  <c:v>-1900</c:v>
                </c:pt>
                <c:pt idx="664">
                  <c:v>-1900</c:v>
                </c:pt>
                <c:pt idx="665">
                  <c:v>-1900</c:v>
                </c:pt>
                <c:pt idx="666">
                  <c:v>-1900</c:v>
                </c:pt>
                <c:pt idx="667">
                  <c:v>-1900</c:v>
                </c:pt>
                <c:pt idx="668">
                  <c:v>-1900</c:v>
                </c:pt>
                <c:pt idx="669">
                  <c:v>-1900</c:v>
                </c:pt>
                <c:pt idx="670">
                  <c:v>-1900</c:v>
                </c:pt>
                <c:pt idx="671">
                  <c:v>-1900</c:v>
                </c:pt>
                <c:pt idx="672">
                  <c:v>-1900</c:v>
                </c:pt>
                <c:pt idx="673">
                  <c:v>-1900</c:v>
                </c:pt>
                <c:pt idx="674">
                  <c:v>-1900</c:v>
                </c:pt>
                <c:pt idx="675">
                  <c:v>-1900</c:v>
                </c:pt>
                <c:pt idx="676">
                  <c:v>-1900</c:v>
                </c:pt>
                <c:pt idx="677">
                  <c:v>-1900</c:v>
                </c:pt>
                <c:pt idx="678">
                  <c:v>-1900</c:v>
                </c:pt>
                <c:pt idx="679">
                  <c:v>-1900</c:v>
                </c:pt>
                <c:pt idx="680">
                  <c:v>-1900</c:v>
                </c:pt>
                <c:pt idx="681">
                  <c:v>-1900</c:v>
                </c:pt>
                <c:pt idx="682">
                  <c:v>-1900</c:v>
                </c:pt>
                <c:pt idx="683">
                  <c:v>-1900</c:v>
                </c:pt>
                <c:pt idx="684">
                  <c:v>-1900</c:v>
                </c:pt>
                <c:pt idx="685">
                  <c:v>-1900</c:v>
                </c:pt>
                <c:pt idx="686">
                  <c:v>-1900</c:v>
                </c:pt>
                <c:pt idx="687">
                  <c:v>-1900</c:v>
                </c:pt>
                <c:pt idx="688">
                  <c:v>-1900</c:v>
                </c:pt>
                <c:pt idx="689">
                  <c:v>-1900</c:v>
                </c:pt>
                <c:pt idx="690">
                  <c:v>-1900</c:v>
                </c:pt>
                <c:pt idx="691">
                  <c:v>-1900</c:v>
                </c:pt>
                <c:pt idx="692">
                  <c:v>-1900</c:v>
                </c:pt>
                <c:pt idx="693">
                  <c:v>-1900</c:v>
                </c:pt>
                <c:pt idx="694">
                  <c:v>-1920</c:v>
                </c:pt>
                <c:pt idx="695">
                  <c:v>-1920</c:v>
                </c:pt>
                <c:pt idx="696">
                  <c:v>-1920</c:v>
                </c:pt>
                <c:pt idx="697">
                  <c:v>-1920</c:v>
                </c:pt>
                <c:pt idx="698">
                  <c:v>-1920</c:v>
                </c:pt>
                <c:pt idx="699">
                  <c:v>-1920</c:v>
                </c:pt>
                <c:pt idx="700">
                  <c:v>-1920</c:v>
                </c:pt>
                <c:pt idx="701">
                  <c:v>-1920</c:v>
                </c:pt>
                <c:pt idx="702">
                  <c:v>-1920</c:v>
                </c:pt>
                <c:pt idx="703">
                  <c:v>-1920</c:v>
                </c:pt>
                <c:pt idx="704">
                  <c:v>-1920</c:v>
                </c:pt>
                <c:pt idx="705">
                  <c:v>-1920</c:v>
                </c:pt>
                <c:pt idx="706">
                  <c:v>-1920</c:v>
                </c:pt>
                <c:pt idx="707">
                  <c:v>-1920</c:v>
                </c:pt>
                <c:pt idx="708">
                  <c:v>-1920</c:v>
                </c:pt>
                <c:pt idx="709">
                  <c:v>-1920</c:v>
                </c:pt>
                <c:pt idx="710">
                  <c:v>-1920</c:v>
                </c:pt>
                <c:pt idx="711">
                  <c:v>-1920</c:v>
                </c:pt>
                <c:pt idx="712">
                  <c:v>-1920</c:v>
                </c:pt>
                <c:pt idx="713">
                  <c:v>-1920</c:v>
                </c:pt>
                <c:pt idx="714">
                  <c:v>-1920</c:v>
                </c:pt>
                <c:pt idx="715">
                  <c:v>-1920</c:v>
                </c:pt>
                <c:pt idx="716">
                  <c:v>-1920</c:v>
                </c:pt>
                <c:pt idx="717">
                  <c:v>-1920</c:v>
                </c:pt>
                <c:pt idx="718">
                  <c:v>-1920</c:v>
                </c:pt>
                <c:pt idx="719">
                  <c:v>-1920</c:v>
                </c:pt>
                <c:pt idx="720">
                  <c:v>-1920</c:v>
                </c:pt>
                <c:pt idx="721">
                  <c:v>-1920</c:v>
                </c:pt>
                <c:pt idx="722">
                  <c:v>-1920</c:v>
                </c:pt>
                <c:pt idx="723">
                  <c:v>-1920</c:v>
                </c:pt>
                <c:pt idx="724">
                  <c:v>-1920</c:v>
                </c:pt>
                <c:pt idx="725">
                  <c:v>-1920</c:v>
                </c:pt>
                <c:pt idx="726">
                  <c:v>-1920</c:v>
                </c:pt>
                <c:pt idx="727">
                  <c:v>-1920</c:v>
                </c:pt>
                <c:pt idx="728">
                  <c:v>-1920</c:v>
                </c:pt>
                <c:pt idx="729">
                  <c:v>-1920</c:v>
                </c:pt>
                <c:pt idx="730">
                  <c:v>-1920</c:v>
                </c:pt>
                <c:pt idx="731">
                  <c:v>-1940</c:v>
                </c:pt>
                <c:pt idx="732">
                  <c:v>-1940</c:v>
                </c:pt>
                <c:pt idx="733">
                  <c:v>-1940</c:v>
                </c:pt>
                <c:pt idx="734">
                  <c:v>-1940</c:v>
                </c:pt>
                <c:pt idx="735">
                  <c:v>-1940</c:v>
                </c:pt>
                <c:pt idx="736">
                  <c:v>-1940</c:v>
                </c:pt>
                <c:pt idx="737">
                  <c:v>-1940</c:v>
                </c:pt>
                <c:pt idx="738">
                  <c:v>-1940</c:v>
                </c:pt>
                <c:pt idx="739">
                  <c:v>-1940</c:v>
                </c:pt>
                <c:pt idx="740">
                  <c:v>-1940</c:v>
                </c:pt>
                <c:pt idx="741">
                  <c:v>-1940</c:v>
                </c:pt>
                <c:pt idx="742">
                  <c:v>-1940</c:v>
                </c:pt>
                <c:pt idx="743">
                  <c:v>-1940</c:v>
                </c:pt>
                <c:pt idx="744">
                  <c:v>-1940</c:v>
                </c:pt>
                <c:pt idx="745">
                  <c:v>-1940</c:v>
                </c:pt>
                <c:pt idx="746">
                  <c:v>-1940</c:v>
                </c:pt>
                <c:pt idx="747">
                  <c:v>-1940</c:v>
                </c:pt>
                <c:pt idx="748">
                  <c:v>-1940</c:v>
                </c:pt>
                <c:pt idx="749">
                  <c:v>-1940</c:v>
                </c:pt>
                <c:pt idx="750">
                  <c:v>-1940</c:v>
                </c:pt>
                <c:pt idx="751">
                  <c:v>-1940</c:v>
                </c:pt>
                <c:pt idx="752">
                  <c:v>-1940</c:v>
                </c:pt>
                <c:pt idx="753">
                  <c:v>-1940</c:v>
                </c:pt>
                <c:pt idx="754">
                  <c:v>-1940</c:v>
                </c:pt>
                <c:pt idx="755">
                  <c:v>-1940</c:v>
                </c:pt>
                <c:pt idx="756">
                  <c:v>-1940</c:v>
                </c:pt>
                <c:pt idx="757">
                  <c:v>-1940</c:v>
                </c:pt>
                <c:pt idx="758">
                  <c:v>-1940</c:v>
                </c:pt>
                <c:pt idx="759">
                  <c:v>-1940</c:v>
                </c:pt>
                <c:pt idx="760">
                  <c:v>-1940</c:v>
                </c:pt>
                <c:pt idx="761">
                  <c:v>-1940</c:v>
                </c:pt>
                <c:pt idx="762">
                  <c:v>-1940</c:v>
                </c:pt>
                <c:pt idx="763">
                  <c:v>-1940</c:v>
                </c:pt>
                <c:pt idx="764">
                  <c:v>-1940</c:v>
                </c:pt>
                <c:pt idx="765">
                  <c:v>-1940</c:v>
                </c:pt>
                <c:pt idx="766">
                  <c:v>-1940</c:v>
                </c:pt>
                <c:pt idx="767">
                  <c:v>-1940</c:v>
                </c:pt>
                <c:pt idx="768">
                  <c:v>-1940</c:v>
                </c:pt>
                <c:pt idx="769">
                  <c:v>-1960</c:v>
                </c:pt>
                <c:pt idx="770">
                  <c:v>-1960</c:v>
                </c:pt>
                <c:pt idx="771">
                  <c:v>-1960</c:v>
                </c:pt>
                <c:pt idx="772">
                  <c:v>-1960</c:v>
                </c:pt>
                <c:pt idx="773">
                  <c:v>-1960</c:v>
                </c:pt>
                <c:pt idx="774">
                  <c:v>-1960</c:v>
                </c:pt>
                <c:pt idx="775">
                  <c:v>-1960</c:v>
                </c:pt>
                <c:pt idx="776">
                  <c:v>-1960</c:v>
                </c:pt>
                <c:pt idx="777">
                  <c:v>-1960</c:v>
                </c:pt>
                <c:pt idx="778">
                  <c:v>-1960</c:v>
                </c:pt>
                <c:pt idx="779">
                  <c:v>-1960</c:v>
                </c:pt>
                <c:pt idx="780">
                  <c:v>-1960</c:v>
                </c:pt>
                <c:pt idx="781">
                  <c:v>-1980</c:v>
                </c:pt>
                <c:pt idx="782">
                  <c:v>-1980</c:v>
                </c:pt>
                <c:pt idx="783">
                  <c:v>-1980</c:v>
                </c:pt>
                <c:pt idx="784">
                  <c:v>-1980</c:v>
                </c:pt>
                <c:pt idx="785">
                  <c:v>-1980</c:v>
                </c:pt>
                <c:pt idx="786">
                  <c:v>-1980</c:v>
                </c:pt>
                <c:pt idx="787">
                  <c:v>-1980</c:v>
                </c:pt>
                <c:pt idx="788">
                  <c:v>-1980</c:v>
                </c:pt>
                <c:pt idx="789">
                  <c:v>-1980</c:v>
                </c:pt>
                <c:pt idx="790">
                  <c:v>-1980</c:v>
                </c:pt>
                <c:pt idx="791">
                  <c:v>-1980</c:v>
                </c:pt>
                <c:pt idx="792">
                  <c:v>-1980</c:v>
                </c:pt>
                <c:pt idx="793">
                  <c:v>-1980</c:v>
                </c:pt>
                <c:pt idx="794">
                  <c:v>-1980</c:v>
                </c:pt>
                <c:pt idx="795">
                  <c:v>-1980</c:v>
                </c:pt>
                <c:pt idx="796">
                  <c:v>-1980</c:v>
                </c:pt>
                <c:pt idx="797">
                  <c:v>-1980</c:v>
                </c:pt>
                <c:pt idx="798">
                  <c:v>-1980</c:v>
                </c:pt>
                <c:pt idx="799">
                  <c:v>-1980</c:v>
                </c:pt>
                <c:pt idx="800">
                  <c:v>-1980</c:v>
                </c:pt>
                <c:pt idx="801">
                  <c:v>-1980</c:v>
                </c:pt>
                <c:pt idx="802">
                  <c:v>-1980</c:v>
                </c:pt>
                <c:pt idx="803">
                  <c:v>-1960</c:v>
                </c:pt>
                <c:pt idx="804">
                  <c:v>-1960</c:v>
                </c:pt>
                <c:pt idx="805">
                  <c:v>-1960</c:v>
                </c:pt>
                <c:pt idx="806">
                  <c:v>-1960</c:v>
                </c:pt>
                <c:pt idx="807">
                  <c:v>-1960</c:v>
                </c:pt>
                <c:pt idx="808">
                  <c:v>-1960</c:v>
                </c:pt>
                <c:pt idx="809">
                  <c:v>-1960</c:v>
                </c:pt>
                <c:pt idx="810">
                  <c:v>-1960</c:v>
                </c:pt>
                <c:pt idx="811">
                  <c:v>-1960</c:v>
                </c:pt>
                <c:pt idx="812">
                  <c:v>-1960</c:v>
                </c:pt>
                <c:pt idx="813">
                  <c:v>-1960</c:v>
                </c:pt>
                <c:pt idx="814">
                  <c:v>-1960</c:v>
                </c:pt>
                <c:pt idx="815">
                  <c:v>-1960</c:v>
                </c:pt>
                <c:pt idx="816">
                  <c:v>-1960</c:v>
                </c:pt>
                <c:pt idx="817">
                  <c:v>-1960</c:v>
                </c:pt>
                <c:pt idx="818">
                  <c:v>-1960</c:v>
                </c:pt>
                <c:pt idx="819">
                  <c:v>-1980</c:v>
                </c:pt>
                <c:pt idx="820">
                  <c:v>-1980</c:v>
                </c:pt>
                <c:pt idx="821">
                  <c:v>-1980</c:v>
                </c:pt>
                <c:pt idx="822">
                  <c:v>-1980</c:v>
                </c:pt>
                <c:pt idx="823">
                  <c:v>-1980</c:v>
                </c:pt>
                <c:pt idx="824">
                  <c:v>-1980</c:v>
                </c:pt>
                <c:pt idx="825">
                  <c:v>-1980</c:v>
                </c:pt>
                <c:pt idx="826">
                  <c:v>-1980</c:v>
                </c:pt>
                <c:pt idx="827">
                  <c:v>-1980</c:v>
                </c:pt>
                <c:pt idx="828">
                  <c:v>-1980</c:v>
                </c:pt>
                <c:pt idx="829">
                  <c:v>-1980</c:v>
                </c:pt>
                <c:pt idx="830">
                  <c:v>-1980</c:v>
                </c:pt>
                <c:pt idx="831">
                  <c:v>-1980</c:v>
                </c:pt>
                <c:pt idx="832">
                  <c:v>-1980</c:v>
                </c:pt>
                <c:pt idx="833">
                  <c:v>-1980</c:v>
                </c:pt>
                <c:pt idx="834">
                  <c:v>-1980</c:v>
                </c:pt>
                <c:pt idx="835">
                  <c:v>-1980</c:v>
                </c:pt>
                <c:pt idx="836">
                  <c:v>-1980</c:v>
                </c:pt>
                <c:pt idx="837">
                  <c:v>-1980</c:v>
                </c:pt>
                <c:pt idx="838">
                  <c:v>-1980</c:v>
                </c:pt>
                <c:pt idx="839">
                  <c:v>-1980</c:v>
                </c:pt>
                <c:pt idx="840">
                  <c:v>-1980</c:v>
                </c:pt>
                <c:pt idx="841">
                  <c:v>-1960</c:v>
                </c:pt>
                <c:pt idx="842">
                  <c:v>-1960</c:v>
                </c:pt>
                <c:pt idx="843">
                  <c:v>-1960</c:v>
                </c:pt>
                <c:pt idx="844">
                  <c:v>-1960</c:v>
                </c:pt>
                <c:pt idx="845">
                  <c:v>-1960</c:v>
                </c:pt>
                <c:pt idx="846">
                  <c:v>-1960</c:v>
                </c:pt>
                <c:pt idx="847">
                  <c:v>-1960</c:v>
                </c:pt>
                <c:pt idx="848">
                  <c:v>-1960</c:v>
                </c:pt>
                <c:pt idx="849">
                  <c:v>-1960</c:v>
                </c:pt>
                <c:pt idx="850">
                  <c:v>-1960</c:v>
                </c:pt>
                <c:pt idx="851">
                  <c:v>-1960</c:v>
                </c:pt>
                <c:pt idx="852">
                  <c:v>-1960</c:v>
                </c:pt>
                <c:pt idx="853">
                  <c:v>-1940</c:v>
                </c:pt>
                <c:pt idx="854">
                  <c:v>-1940</c:v>
                </c:pt>
                <c:pt idx="855">
                  <c:v>-1940</c:v>
                </c:pt>
                <c:pt idx="856">
                  <c:v>-1940</c:v>
                </c:pt>
                <c:pt idx="857">
                  <c:v>-1940</c:v>
                </c:pt>
                <c:pt idx="858">
                  <c:v>-1940</c:v>
                </c:pt>
                <c:pt idx="859">
                  <c:v>-1940</c:v>
                </c:pt>
                <c:pt idx="860">
                  <c:v>-1920</c:v>
                </c:pt>
                <c:pt idx="861">
                  <c:v>-1920</c:v>
                </c:pt>
                <c:pt idx="862">
                  <c:v>-1920</c:v>
                </c:pt>
                <c:pt idx="863">
                  <c:v>-1920</c:v>
                </c:pt>
                <c:pt idx="864">
                  <c:v>-1920</c:v>
                </c:pt>
                <c:pt idx="865">
                  <c:v>-1920</c:v>
                </c:pt>
                <c:pt idx="866">
                  <c:v>-1900</c:v>
                </c:pt>
                <c:pt idx="867">
                  <c:v>-1900</c:v>
                </c:pt>
                <c:pt idx="868">
                  <c:v>-1900</c:v>
                </c:pt>
                <c:pt idx="869">
                  <c:v>-1900</c:v>
                </c:pt>
                <c:pt idx="870">
                  <c:v>-1900</c:v>
                </c:pt>
                <c:pt idx="871">
                  <c:v>-1900</c:v>
                </c:pt>
                <c:pt idx="872">
                  <c:v>-1900</c:v>
                </c:pt>
                <c:pt idx="873">
                  <c:v>-1880</c:v>
                </c:pt>
                <c:pt idx="874">
                  <c:v>-1880</c:v>
                </c:pt>
                <c:pt idx="875">
                  <c:v>-1880</c:v>
                </c:pt>
                <c:pt idx="876">
                  <c:v>-1880</c:v>
                </c:pt>
                <c:pt idx="877">
                  <c:v>-1880</c:v>
                </c:pt>
                <c:pt idx="878">
                  <c:v>-1880</c:v>
                </c:pt>
                <c:pt idx="879">
                  <c:v>-1860</c:v>
                </c:pt>
                <c:pt idx="880">
                  <c:v>-1860</c:v>
                </c:pt>
                <c:pt idx="881">
                  <c:v>-1860</c:v>
                </c:pt>
                <c:pt idx="882">
                  <c:v>-1860</c:v>
                </c:pt>
                <c:pt idx="883">
                  <c:v>-1840</c:v>
                </c:pt>
                <c:pt idx="884">
                  <c:v>-1840</c:v>
                </c:pt>
                <c:pt idx="885">
                  <c:v>-1840</c:v>
                </c:pt>
                <c:pt idx="886">
                  <c:v>-1820</c:v>
                </c:pt>
                <c:pt idx="887">
                  <c:v>-1820</c:v>
                </c:pt>
                <c:pt idx="888">
                  <c:v>-1820</c:v>
                </c:pt>
                <c:pt idx="889">
                  <c:v>-1800</c:v>
                </c:pt>
                <c:pt idx="890">
                  <c:v>-1800</c:v>
                </c:pt>
                <c:pt idx="891">
                  <c:v>-1800</c:v>
                </c:pt>
                <c:pt idx="892">
                  <c:v>-1780</c:v>
                </c:pt>
                <c:pt idx="893">
                  <c:v>-1780</c:v>
                </c:pt>
                <c:pt idx="894">
                  <c:v>-1780</c:v>
                </c:pt>
                <c:pt idx="895">
                  <c:v>-1760</c:v>
                </c:pt>
                <c:pt idx="896">
                  <c:v>-1760</c:v>
                </c:pt>
                <c:pt idx="897">
                  <c:v>-1760</c:v>
                </c:pt>
                <c:pt idx="898">
                  <c:v>-1740</c:v>
                </c:pt>
                <c:pt idx="899">
                  <c:v>-1740</c:v>
                </c:pt>
                <c:pt idx="900">
                  <c:v>-1740</c:v>
                </c:pt>
                <c:pt idx="901">
                  <c:v>-1720</c:v>
                </c:pt>
                <c:pt idx="902">
                  <c:v>-1720</c:v>
                </c:pt>
                <c:pt idx="903">
                  <c:v>-1720</c:v>
                </c:pt>
                <c:pt idx="904">
                  <c:v>-1700</c:v>
                </c:pt>
                <c:pt idx="905">
                  <c:v>-1700</c:v>
                </c:pt>
                <c:pt idx="906">
                  <c:v>-1700</c:v>
                </c:pt>
                <c:pt idx="907">
                  <c:v>-1680</c:v>
                </c:pt>
                <c:pt idx="908">
                  <c:v>-1680</c:v>
                </c:pt>
                <c:pt idx="909">
                  <c:v>-1680</c:v>
                </c:pt>
                <c:pt idx="910">
                  <c:v>-1680</c:v>
                </c:pt>
                <c:pt idx="911">
                  <c:v>-1660</c:v>
                </c:pt>
                <c:pt idx="912">
                  <c:v>-1660</c:v>
                </c:pt>
                <c:pt idx="913">
                  <c:v>-1660</c:v>
                </c:pt>
                <c:pt idx="914">
                  <c:v>-1640</c:v>
                </c:pt>
                <c:pt idx="915">
                  <c:v>-1640</c:v>
                </c:pt>
                <c:pt idx="916">
                  <c:v>-1640</c:v>
                </c:pt>
                <c:pt idx="917">
                  <c:v>-1620</c:v>
                </c:pt>
                <c:pt idx="918">
                  <c:v>-1620</c:v>
                </c:pt>
                <c:pt idx="919">
                  <c:v>-1600</c:v>
                </c:pt>
                <c:pt idx="920">
                  <c:v>-1600</c:v>
                </c:pt>
                <c:pt idx="921">
                  <c:v>-1600</c:v>
                </c:pt>
                <c:pt idx="922">
                  <c:v>-1580</c:v>
                </c:pt>
                <c:pt idx="923">
                  <c:v>-1580</c:v>
                </c:pt>
                <c:pt idx="924">
                  <c:v>-1560</c:v>
                </c:pt>
                <c:pt idx="925">
                  <c:v>-1560</c:v>
                </c:pt>
                <c:pt idx="926">
                  <c:v>-1560</c:v>
                </c:pt>
                <c:pt idx="927">
                  <c:v>-1540</c:v>
                </c:pt>
                <c:pt idx="928">
                  <c:v>-1540</c:v>
                </c:pt>
                <c:pt idx="929">
                  <c:v>-1520</c:v>
                </c:pt>
                <c:pt idx="930">
                  <c:v>-1520</c:v>
                </c:pt>
                <c:pt idx="931">
                  <c:v>-1520</c:v>
                </c:pt>
                <c:pt idx="932">
                  <c:v>-1500</c:v>
                </c:pt>
                <c:pt idx="933">
                  <c:v>-1500</c:v>
                </c:pt>
                <c:pt idx="934">
                  <c:v>-1500</c:v>
                </c:pt>
                <c:pt idx="935">
                  <c:v>-1480</c:v>
                </c:pt>
                <c:pt idx="936">
                  <c:v>-1480</c:v>
                </c:pt>
                <c:pt idx="937">
                  <c:v>-1480</c:v>
                </c:pt>
                <c:pt idx="938">
                  <c:v>-1460</c:v>
                </c:pt>
                <c:pt idx="939">
                  <c:v>-1460</c:v>
                </c:pt>
                <c:pt idx="940">
                  <c:v>-1460</c:v>
                </c:pt>
                <c:pt idx="941">
                  <c:v>-1460</c:v>
                </c:pt>
                <c:pt idx="942">
                  <c:v>-1440</c:v>
                </c:pt>
                <c:pt idx="943">
                  <c:v>-1440</c:v>
                </c:pt>
                <c:pt idx="944">
                  <c:v>-1440</c:v>
                </c:pt>
                <c:pt idx="945">
                  <c:v>-1420</c:v>
                </c:pt>
                <c:pt idx="946">
                  <c:v>-1420</c:v>
                </c:pt>
                <c:pt idx="947">
                  <c:v>-1420</c:v>
                </c:pt>
                <c:pt idx="948">
                  <c:v>-1400</c:v>
                </c:pt>
                <c:pt idx="949">
                  <c:v>-1400</c:v>
                </c:pt>
                <c:pt idx="950">
                  <c:v>-1400</c:v>
                </c:pt>
                <c:pt idx="951">
                  <c:v>-1380</c:v>
                </c:pt>
                <c:pt idx="952">
                  <c:v>-1380</c:v>
                </c:pt>
                <c:pt idx="953">
                  <c:v>-1380</c:v>
                </c:pt>
                <c:pt idx="954">
                  <c:v>-1360</c:v>
                </c:pt>
                <c:pt idx="955">
                  <c:v>-1360</c:v>
                </c:pt>
                <c:pt idx="956">
                  <c:v>-1360</c:v>
                </c:pt>
                <c:pt idx="957">
                  <c:v>-1340</c:v>
                </c:pt>
                <c:pt idx="958">
                  <c:v>-1340</c:v>
                </c:pt>
                <c:pt idx="959">
                  <c:v>-1340</c:v>
                </c:pt>
                <c:pt idx="960">
                  <c:v>-1320</c:v>
                </c:pt>
                <c:pt idx="961">
                  <c:v>-1320</c:v>
                </c:pt>
                <c:pt idx="962">
                  <c:v>-1320</c:v>
                </c:pt>
                <c:pt idx="963">
                  <c:v>-1300</c:v>
                </c:pt>
                <c:pt idx="964">
                  <c:v>-1300</c:v>
                </c:pt>
                <c:pt idx="965">
                  <c:v>-1300</c:v>
                </c:pt>
                <c:pt idx="966">
                  <c:v>-1300</c:v>
                </c:pt>
                <c:pt idx="967">
                  <c:v>-1280</c:v>
                </c:pt>
                <c:pt idx="968">
                  <c:v>-1280</c:v>
                </c:pt>
                <c:pt idx="969">
                  <c:v>-1280</c:v>
                </c:pt>
                <c:pt idx="970">
                  <c:v>-1280</c:v>
                </c:pt>
                <c:pt idx="971">
                  <c:v>-1280</c:v>
                </c:pt>
                <c:pt idx="972">
                  <c:v>-1260</c:v>
                </c:pt>
                <c:pt idx="973">
                  <c:v>-1260</c:v>
                </c:pt>
                <c:pt idx="974">
                  <c:v>-1260</c:v>
                </c:pt>
                <c:pt idx="975">
                  <c:v>-1260</c:v>
                </c:pt>
                <c:pt idx="976">
                  <c:v>-1260</c:v>
                </c:pt>
                <c:pt idx="977">
                  <c:v>-1260</c:v>
                </c:pt>
                <c:pt idx="978">
                  <c:v>-1260</c:v>
                </c:pt>
                <c:pt idx="979">
                  <c:v>-1240</c:v>
                </c:pt>
                <c:pt idx="980">
                  <c:v>-1240</c:v>
                </c:pt>
                <c:pt idx="981">
                  <c:v>-1240</c:v>
                </c:pt>
                <c:pt idx="982">
                  <c:v>-1240</c:v>
                </c:pt>
                <c:pt idx="983">
                  <c:v>-1220</c:v>
                </c:pt>
                <c:pt idx="984">
                  <c:v>-1220</c:v>
                </c:pt>
                <c:pt idx="985">
                  <c:v>-1220</c:v>
                </c:pt>
                <c:pt idx="986">
                  <c:v>-1200</c:v>
                </c:pt>
                <c:pt idx="987">
                  <c:v>-1200</c:v>
                </c:pt>
                <c:pt idx="988">
                  <c:v>-1200</c:v>
                </c:pt>
                <c:pt idx="989">
                  <c:v>-1180</c:v>
                </c:pt>
                <c:pt idx="990">
                  <c:v>-1180</c:v>
                </c:pt>
                <c:pt idx="991">
                  <c:v>-1180</c:v>
                </c:pt>
                <c:pt idx="992">
                  <c:v>-1160</c:v>
                </c:pt>
                <c:pt idx="993">
                  <c:v>-1160</c:v>
                </c:pt>
                <c:pt idx="994">
                  <c:v>-1160</c:v>
                </c:pt>
                <c:pt idx="995">
                  <c:v>-1140</c:v>
                </c:pt>
                <c:pt idx="996">
                  <c:v>-1140</c:v>
                </c:pt>
                <c:pt idx="997">
                  <c:v>-1140</c:v>
                </c:pt>
                <c:pt idx="998">
                  <c:v>-1140</c:v>
                </c:pt>
                <c:pt idx="999">
                  <c:v>-1120</c:v>
                </c:pt>
                <c:pt idx="1000">
                  <c:v>-1120</c:v>
                </c:pt>
                <c:pt idx="1001">
                  <c:v>-1120</c:v>
                </c:pt>
                <c:pt idx="1002">
                  <c:v>-1120</c:v>
                </c:pt>
                <c:pt idx="1003">
                  <c:v>-1120</c:v>
                </c:pt>
                <c:pt idx="1004">
                  <c:v>-1100</c:v>
                </c:pt>
                <c:pt idx="1005">
                  <c:v>-1100</c:v>
                </c:pt>
                <c:pt idx="1006">
                  <c:v>-1100</c:v>
                </c:pt>
                <c:pt idx="1007">
                  <c:v>-1100</c:v>
                </c:pt>
                <c:pt idx="1008">
                  <c:v>-1100</c:v>
                </c:pt>
                <c:pt idx="1009">
                  <c:v>-1100</c:v>
                </c:pt>
                <c:pt idx="1010">
                  <c:v>-1080</c:v>
                </c:pt>
                <c:pt idx="1011">
                  <c:v>-1080</c:v>
                </c:pt>
                <c:pt idx="1012">
                  <c:v>-1080</c:v>
                </c:pt>
                <c:pt idx="1013">
                  <c:v>-1080</c:v>
                </c:pt>
                <c:pt idx="1014">
                  <c:v>-1080</c:v>
                </c:pt>
                <c:pt idx="1015">
                  <c:v>-1080</c:v>
                </c:pt>
                <c:pt idx="1016">
                  <c:v>-1060</c:v>
                </c:pt>
                <c:pt idx="1017">
                  <c:v>-1060</c:v>
                </c:pt>
                <c:pt idx="1018">
                  <c:v>-1060</c:v>
                </c:pt>
                <c:pt idx="1019">
                  <c:v>-1060</c:v>
                </c:pt>
                <c:pt idx="1020">
                  <c:v>-1040</c:v>
                </c:pt>
                <c:pt idx="1021">
                  <c:v>-1040</c:v>
                </c:pt>
                <c:pt idx="1022">
                  <c:v>-1040</c:v>
                </c:pt>
                <c:pt idx="1023">
                  <c:v>-1020</c:v>
                </c:pt>
                <c:pt idx="1024">
                  <c:v>-1020</c:v>
                </c:pt>
                <c:pt idx="1025">
                  <c:v>-1020</c:v>
                </c:pt>
                <c:pt idx="1026">
                  <c:v>-1000</c:v>
                </c:pt>
                <c:pt idx="1027">
                  <c:v>-1000</c:v>
                </c:pt>
                <c:pt idx="1028">
                  <c:v>-1000</c:v>
                </c:pt>
                <c:pt idx="1029">
                  <c:v>-980</c:v>
                </c:pt>
                <c:pt idx="1030">
                  <c:v>-980</c:v>
                </c:pt>
                <c:pt idx="1031">
                  <c:v>-980</c:v>
                </c:pt>
                <c:pt idx="1032">
                  <c:v>-980</c:v>
                </c:pt>
                <c:pt idx="1033">
                  <c:v>-960</c:v>
                </c:pt>
                <c:pt idx="1034">
                  <c:v>-960</c:v>
                </c:pt>
                <c:pt idx="1035">
                  <c:v>-960</c:v>
                </c:pt>
                <c:pt idx="1036">
                  <c:v>-960</c:v>
                </c:pt>
                <c:pt idx="1037">
                  <c:v>-940</c:v>
                </c:pt>
                <c:pt idx="1038">
                  <c:v>-940</c:v>
                </c:pt>
                <c:pt idx="1039">
                  <c:v>-940</c:v>
                </c:pt>
                <c:pt idx="1040">
                  <c:v>-940</c:v>
                </c:pt>
                <c:pt idx="1041">
                  <c:v>-920</c:v>
                </c:pt>
                <c:pt idx="1042">
                  <c:v>-920</c:v>
                </c:pt>
                <c:pt idx="1043">
                  <c:v>-920</c:v>
                </c:pt>
                <c:pt idx="1044">
                  <c:v>-920</c:v>
                </c:pt>
                <c:pt idx="1045">
                  <c:v>-920</c:v>
                </c:pt>
                <c:pt idx="1046">
                  <c:v>-900</c:v>
                </c:pt>
                <c:pt idx="1047">
                  <c:v>-900</c:v>
                </c:pt>
                <c:pt idx="1048">
                  <c:v>-900</c:v>
                </c:pt>
                <c:pt idx="1049">
                  <c:v>-900</c:v>
                </c:pt>
                <c:pt idx="1050">
                  <c:v>-880</c:v>
                </c:pt>
                <c:pt idx="1051">
                  <c:v>-880</c:v>
                </c:pt>
                <c:pt idx="1052">
                  <c:v>-880</c:v>
                </c:pt>
                <c:pt idx="1053">
                  <c:v>-880</c:v>
                </c:pt>
                <c:pt idx="1054">
                  <c:v>-860</c:v>
                </c:pt>
                <c:pt idx="1055">
                  <c:v>-860</c:v>
                </c:pt>
                <c:pt idx="1056">
                  <c:v>-860</c:v>
                </c:pt>
                <c:pt idx="1057">
                  <c:v>-860</c:v>
                </c:pt>
                <c:pt idx="1058">
                  <c:v>-840</c:v>
                </c:pt>
                <c:pt idx="1059">
                  <c:v>-840</c:v>
                </c:pt>
                <c:pt idx="1060">
                  <c:v>-840</c:v>
                </c:pt>
                <c:pt idx="1061">
                  <c:v>-840</c:v>
                </c:pt>
                <c:pt idx="1062">
                  <c:v>-820</c:v>
                </c:pt>
                <c:pt idx="1063">
                  <c:v>-820</c:v>
                </c:pt>
                <c:pt idx="1064">
                  <c:v>-820</c:v>
                </c:pt>
                <c:pt idx="1065">
                  <c:v>-820</c:v>
                </c:pt>
                <c:pt idx="1066">
                  <c:v>-800</c:v>
                </c:pt>
                <c:pt idx="1067">
                  <c:v>-800</c:v>
                </c:pt>
                <c:pt idx="1068">
                  <c:v>-800</c:v>
                </c:pt>
                <c:pt idx="1069">
                  <c:v>-800</c:v>
                </c:pt>
                <c:pt idx="1070">
                  <c:v>-800</c:v>
                </c:pt>
                <c:pt idx="1071">
                  <c:v>-800</c:v>
                </c:pt>
                <c:pt idx="1072">
                  <c:v>-800</c:v>
                </c:pt>
                <c:pt idx="1073">
                  <c:v>-780</c:v>
                </c:pt>
                <c:pt idx="1074">
                  <c:v>-780</c:v>
                </c:pt>
                <c:pt idx="1075">
                  <c:v>-780</c:v>
                </c:pt>
                <c:pt idx="1076">
                  <c:v>-780</c:v>
                </c:pt>
                <c:pt idx="1077">
                  <c:v>-780</c:v>
                </c:pt>
                <c:pt idx="1078">
                  <c:v>-780</c:v>
                </c:pt>
                <c:pt idx="1079">
                  <c:v>-760</c:v>
                </c:pt>
                <c:pt idx="1080">
                  <c:v>-760</c:v>
                </c:pt>
                <c:pt idx="1081">
                  <c:v>-760</c:v>
                </c:pt>
                <c:pt idx="1082">
                  <c:v>-740</c:v>
                </c:pt>
                <c:pt idx="1083">
                  <c:v>-740</c:v>
                </c:pt>
                <c:pt idx="1084">
                  <c:v>-740</c:v>
                </c:pt>
                <c:pt idx="1085">
                  <c:v>-720</c:v>
                </c:pt>
                <c:pt idx="1086">
                  <c:v>-720</c:v>
                </c:pt>
                <c:pt idx="1087">
                  <c:v>-720</c:v>
                </c:pt>
                <c:pt idx="1088">
                  <c:v>-700</c:v>
                </c:pt>
                <c:pt idx="1089">
                  <c:v>-700</c:v>
                </c:pt>
                <c:pt idx="1090">
                  <c:v>-700</c:v>
                </c:pt>
                <c:pt idx="1091">
                  <c:v>-700</c:v>
                </c:pt>
                <c:pt idx="1092">
                  <c:v>-680</c:v>
                </c:pt>
                <c:pt idx="1093">
                  <c:v>-680</c:v>
                </c:pt>
                <c:pt idx="1094">
                  <c:v>-680</c:v>
                </c:pt>
                <c:pt idx="1095">
                  <c:v>-680</c:v>
                </c:pt>
                <c:pt idx="1096">
                  <c:v>-660</c:v>
                </c:pt>
                <c:pt idx="1097">
                  <c:v>-660</c:v>
                </c:pt>
                <c:pt idx="1098">
                  <c:v>-660</c:v>
                </c:pt>
                <c:pt idx="1099">
                  <c:v>-660</c:v>
                </c:pt>
                <c:pt idx="1100">
                  <c:v>-660</c:v>
                </c:pt>
                <c:pt idx="1101">
                  <c:v>-660</c:v>
                </c:pt>
                <c:pt idx="1102">
                  <c:v>-660</c:v>
                </c:pt>
                <c:pt idx="1103">
                  <c:v>-640</c:v>
                </c:pt>
                <c:pt idx="1104">
                  <c:v>-640</c:v>
                </c:pt>
                <c:pt idx="1105">
                  <c:v>-640</c:v>
                </c:pt>
                <c:pt idx="1106">
                  <c:v>-640</c:v>
                </c:pt>
                <c:pt idx="1107">
                  <c:v>-640</c:v>
                </c:pt>
                <c:pt idx="1108">
                  <c:v>-640</c:v>
                </c:pt>
                <c:pt idx="1109">
                  <c:v>-640</c:v>
                </c:pt>
                <c:pt idx="1110">
                  <c:v>-640</c:v>
                </c:pt>
                <c:pt idx="1111">
                  <c:v>-640</c:v>
                </c:pt>
                <c:pt idx="1112">
                  <c:v>-640</c:v>
                </c:pt>
                <c:pt idx="1113">
                  <c:v>-640</c:v>
                </c:pt>
                <c:pt idx="1114">
                  <c:v>-640</c:v>
                </c:pt>
                <c:pt idx="1115">
                  <c:v>-640</c:v>
                </c:pt>
                <c:pt idx="1116">
                  <c:v>-620</c:v>
                </c:pt>
                <c:pt idx="1117">
                  <c:v>-620</c:v>
                </c:pt>
                <c:pt idx="1118">
                  <c:v>-620</c:v>
                </c:pt>
                <c:pt idx="1119">
                  <c:v>-620</c:v>
                </c:pt>
                <c:pt idx="1120">
                  <c:v>-620</c:v>
                </c:pt>
                <c:pt idx="1121">
                  <c:v>-600</c:v>
                </c:pt>
                <c:pt idx="1122">
                  <c:v>-600</c:v>
                </c:pt>
                <c:pt idx="1123">
                  <c:v>-600</c:v>
                </c:pt>
                <c:pt idx="1124">
                  <c:v>-600</c:v>
                </c:pt>
                <c:pt idx="1125">
                  <c:v>-580</c:v>
                </c:pt>
                <c:pt idx="1126">
                  <c:v>-580</c:v>
                </c:pt>
                <c:pt idx="1127">
                  <c:v>-580</c:v>
                </c:pt>
                <c:pt idx="1128">
                  <c:v>-580</c:v>
                </c:pt>
                <c:pt idx="1129">
                  <c:v>-560</c:v>
                </c:pt>
                <c:pt idx="1130">
                  <c:v>-560</c:v>
                </c:pt>
                <c:pt idx="1131">
                  <c:v>-560</c:v>
                </c:pt>
                <c:pt idx="1132">
                  <c:v>-560</c:v>
                </c:pt>
                <c:pt idx="1133">
                  <c:v>-540</c:v>
                </c:pt>
                <c:pt idx="1134">
                  <c:v>-540</c:v>
                </c:pt>
                <c:pt idx="1135">
                  <c:v>-540</c:v>
                </c:pt>
                <c:pt idx="1136">
                  <c:v>-540</c:v>
                </c:pt>
                <c:pt idx="1137">
                  <c:v>-520</c:v>
                </c:pt>
                <c:pt idx="1138">
                  <c:v>-520</c:v>
                </c:pt>
                <c:pt idx="1139">
                  <c:v>-520</c:v>
                </c:pt>
                <c:pt idx="1140">
                  <c:v>-520</c:v>
                </c:pt>
                <c:pt idx="1141">
                  <c:v>-500</c:v>
                </c:pt>
                <c:pt idx="1142">
                  <c:v>-500</c:v>
                </c:pt>
                <c:pt idx="1143">
                  <c:v>-500</c:v>
                </c:pt>
                <c:pt idx="1144">
                  <c:v>-500</c:v>
                </c:pt>
                <c:pt idx="1145">
                  <c:v>-500</c:v>
                </c:pt>
                <c:pt idx="1146">
                  <c:v>-500</c:v>
                </c:pt>
                <c:pt idx="1147">
                  <c:v>-480</c:v>
                </c:pt>
                <c:pt idx="1148">
                  <c:v>-480</c:v>
                </c:pt>
                <c:pt idx="1149">
                  <c:v>-480</c:v>
                </c:pt>
                <c:pt idx="1150">
                  <c:v>-480</c:v>
                </c:pt>
                <c:pt idx="1151">
                  <c:v>-480</c:v>
                </c:pt>
                <c:pt idx="1152">
                  <c:v>-480</c:v>
                </c:pt>
                <c:pt idx="1153">
                  <c:v>-460</c:v>
                </c:pt>
                <c:pt idx="1154">
                  <c:v>-460</c:v>
                </c:pt>
                <c:pt idx="1155">
                  <c:v>-460</c:v>
                </c:pt>
                <c:pt idx="1156">
                  <c:v>-460</c:v>
                </c:pt>
                <c:pt idx="1157">
                  <c:v>-460</c:v>
                </c:pt>
                <c:pt idx="1158">
                  <c:v>-460</c:v>
                </c:pt>
                <c:pt idx="1159">
                  <c:v>-460</c:v>
                </c:pt>
                <c:pt idx="1160">
                  <c:v>-460</c:v>
                </c:pt>
                <c:pt idx="1161">
                  <c:v>-460</c:v>
                </c:pt>
                <c:pt idx="1162">
                  <c:v>-460</c:v>
                </c:pt>
                <c:pt idx="1163">
                  <c:v>-460</c:v>
                </c:pt>
                <c:pt idx="1164">
                  <c:v>-460</c:v>
                </c:pt>
                <c:pt idx="1165">
                  <c:v>-440</c:v>
                </c:pt>
                <c:pt idx="1166">
                  <c:v>-440</c:v>
                </c:pt>
                <c:pt idx="1167">
                  <c:v>-440</c:v>
                </c:pt>
                <c:pt idx="1168">
                  <c:v>-440</c:v>
                </c:pt>
                <c:pt idx="1169">
                  <c:v>-440</c:v>
                </c:pt>
                <c:pt idx="1170">
                  <c:v>-440</c:v>
                </c:pt>
                <c:pt idx="1171">
                  <c:v>-440</c:v>
                </c:pt>
                <c:pt idx="1172">
                  <c:v>-440</c:v>
                </c:pt>
                <c:pt idx="1173">
                  <c:v>-440</c:v>
                </c:pt>
                <c:pt idx="1174">
                  <c:v>-440</c:v>
                </c:pt>
                <c:pt idx="1175">
                  <c:v>-440</c:v>
                </c:pt>
                <c:pt idx="1176">
                  <c:v>-440</c:v>
                </c:pt>
                <c:pt idx="1177">
                  <c:v>-440</c:v>
                </c:pt>
                <c:pt idx="1178">
                  <c:v>-420</c:v>
                </c:pt>
                <c:pt idx="1179">
                  <c:v>-420</c:v>
                </c:pt>
                <c:pt idx="1180">
                  <c:v>-420</c:v>
                </c:pt>
                <c:pt idx="1181">
                  <c:v>-420</c:v>
                </c:pt>
                <c:pt idx="1182">
                  <c:v>-420</c:v>
                </c:pt>
                <c:pt idx="1183">
                  <c:v>-420</c:v>
                </c:pt>
                <c:pt idx="1184">
                  <c:v>-420</c:v>
                </c:pt>
                <c:pt idx="1185">
                  <c:v>-420</c:v>
                </c:pt>
                <c:pt idx="1186">
                  <c:v>-420</c:v>
                </c:pt>
                <c:pt idx="1187">
                  <c:v>-420</c:v>
                </c:pt>
                <c:pt idx="1188">
                  <c:v>-420</c:v>
                </c:pt>
                <c:pt idx="1189">
                  <c:v>-420</c:v>
                </c:pt>
                <c:pt idx="1190">
                  <c:v>-420</c:v>
                </c:pt>
                <c:pt idx="1191">
                  <c:v>-400</c:v>
                </c:pt>
                <c:pt idx="1192">
                  <c:v>-400</c:v>
                </c:pt>
                <c:pt idx="1193">
                  <c:v>-400</c:v>
                </c:pt>
                <c:pt idx="1194">
                  <c:v>-400</c:v>
                </c:pt>
                <c:pt idx="1195">
                  <c:v>-400</c:v>
                </c:pt>
                <c:pt idx="1196">
                  <c:v>-400</c:v>
                </c:pt>
                <c:pt idx="1197">
                  <c:v>-400</c:v>
                </c:pt>
                <c:pt idx="1198">
                  <c:v>-380</c:v>
                </c:pt>
                <c:pt idx="1199">
                  <c:v>-380</c:v>
                </c:pt>
                <c:pt idx="1200">
                  <c:v>-380</c:v>
                </c:pt>
                <c:pt idx="1201">
                  <c:v>-380</c:v>
                </c:pt>
                <c:pt idx="1202">
                  <c:v>-380</c:v>
                </c:pt>
                <c:pt idx="1203">
                  <c:v>-380</c:v>
                </c:pt>
                <c:pt idx="1204">
                  <c:v>-360</c:v>
                </c:pt>
                <c:pt idx="1205">
                  <c:v>-360</c:v>
                </c:pt>
                <c:pt idx="1206">
                  <c:v>-360</c:v>
                </c:pt>
                <c:pt idx="1207">
                  <c:v>-360</c:v>
                </c:pt>
                <c:pt idx="1208">
                  <c:v>-360</c:v>
                </c:pt>
                <c:pt idx="1209">
                  <c:v>-360</c:v>
                </c:pt>
                <c:pt idx="1210">
                  <c:v>-340</c:v>
                </c:pt>
                <c:pt idx="1211">
                  <c:v>-340</c:v>
                </c:pt>
                <c:pt idx="1212">
                  <c:v>-340</c:v>
                </c:pt>
                <c:pt idx="1213">
                  <c:v>-340</c:v>
                </c:pt>
                <c:pt idx="1214">
                  <c:v>-340</c:v>
                </c:pt>
                <c:pt idx="1215">
                  <c:v>-340</c:v>
                </c:pt>
                <c:pt idx="1216">
                  <c:v>-320</c:v>
                </c:pt>
                <c:pt idx="1217">
                  <c:v>-320</c:v>
                </c:pt>
                <c:pt idx="1218">
                  <c:v>-320</c:v>
                </c:pt>
                <c:pt idx="1219">
                  <c:v>-320</c:v>
                </c:pt>
                <c:pt idx="1220">
                  <c:v>-320</c:v>
                </c:pt>
                <c:pt idx="1221">
                  <c:v>-320</c:v>
                </c:pt>
                <c:pt idx="1222">
                  <c:v>-320</c:v>
                </c:pt>
                <c:pt idx="1223">
                  <c:v>-320</c:v>
                </c:pt>
                <c:pt idx="1224">
                  <c:v>-320</c:v>
                </c:pt>
                <c:pt idx="1225">
                  <c:v>-320</c:v>
                </c:pt>
                <c:pt idx="1226">
                  <c:v>-320</c:v>
                </c:pt>
                <c:pt idx="1227">
                  <c:v>-320</c:v>
                </c:pt>
                <c:pt idx="1228">
                  <c:v>-300</c:v>
                </c:pt>
                <c:pt idx="1229">
                  <c:v>-300</c:v>
                </c:pt>
                <c:pt idx="1230">
                  <c:v>-300</c:v>
                </c:pt>
                <c:pt idx="1231">
                  <c:v>-300</c:v>
                </c:pt>
                <c:pt idx="1232">
                  <c:v>-300</c:v>
                </c:pt>
                <c:pt idx="1233">
                  <c:v>-300</c:v>
                </c:pt>
                <c:pt idx="1234">
                  <c:v>-300</c:v>
                </c:pt>
                <c:pt idx="1235">
                  <c:v>-300</c:v>
                </c:pt>
                <c:pt idx="1236">
                  <c:v>-280</c:v>
                </c:pt>
                <c:pt idx="1237">
                  <c:v>-280</c:v>
                </c:pt>
                <c:pt idx="1238">
                  <c:v>-280</c:v>
                </c:pt>
                <c:pt idx="1239">
                  <c:v>-280</c:v>
                </c:pt>
                <c:pt idx="1240">
                  <c:v>-280</c:v>
                </c:pt>
                <c:pt idx="1241">
                  <c:v>-260</c:v>
                </c:pt>
                <c:pt idx="1242">
                  <c:v>-260</c:v>
                </c:pt>
                <c:pt idx="1243">
                  <c:v>-260</c:v>
                </c:pt>
                <c:pt idx="1244">
                  <c:v>-260</c:v>
                </c:pt>
                <c:pt idx="1245">
                  <c:v>-240</c:v>
                </c:pt>
                <c:pt idx="1246">
                  <c:v>-240</c:v>
                </c:pt>
                <c:pt idx="1247">
                  <c:v>-240</c:v>
                </c:pt>
                <c:pt idx="1248">
                  <c:v>-240</c:v>
                </c:pt>
                <c:pt idx="1249">
                  <c:v>-220</c:v>
                </c:pt>
                <c:pt idx="1250">
                  <c:v>-220</c:v>
                </c:pt>
                <c:pt idx="1251">
                  <c:v>-220</c:v>
                </c:pt>
                <c:pt idx="1252">
                  <c:v>-220</c:v>
                </c:pt>
                <c:pt idx="1253">
                  <c:v>-220</c:v>
                </c:pt>
                <c:pt idx="1254">
                  <c:v>-200</c:v>
                </c:pt>
                <c:pt idx="1255">
                  <c:v>-200</c:v>
                </c:pt>
                <c:pt idx="1256">
                  <c:v>-200</c:v>
                </c:pt>
                <c:pt idx="1257">
                  <c:v>-200</c:v>
                </c:pt>
                <c:pt idx="1258">
                  <c:v>-200</c:v>
                </c:pt>
                <c:pt idx="1259">
                  <c:v>-200</c:v>
                </c:pt>
                <c:pt idx="1260">
                  <c:v>-200</c:v>
                </c:pt>
                <c:pt idx="1261">
                  <c:v>-200</c:v>
                </c:pt>
                <c:pt idx="1262">
                  <c:v>-200</c:v>
                </c:pt>
                <c:pt idx="1263">
                  <c:v>-180</c:v>
                </c:pt>
                <c:pt idx="1264">
                  <c:v>-180</c:v>
                </c:pt>
                <c:pt idx="1265">
                  <c:v>-180</c:v>
                </c:pt>
                <c:pt idx="1266">
                  <c:v>-180</c:v>
                </c:pt>
                <c:pt idx="1267">
                  <c:v>-180</c:v>
                </c:pt>
                <c:pt idx="1268">
                  <c:v>-180</c:v>
                </c:pt>
                <c:pt idx="1269">
                  <c:v>-180</c:v>
                </c:pt>
                <c:pt idx="1270">
                  <c:v>-180</c:v>
                </c:pt>
                <c:pt idx="1271">
                  <c:v>-180</c:v>
                </c:pt>
                <c:pt idx="1272">
                  <c:v>-180</c:v>
                </c:pt>
                <c:pt idx="1273">
                  <c:v>-180</c:v>
                </c:pt>
                <c:pt idx="1274">
                  <c:v>-180</c:v>
                </c:pt>
                <c:pt idx="1275">
                  <c:v>-180</c:v>
                </c:pt>
                <c:pt idx="1276">
                  <c:v>-180</c:v>
                </c:pt>
                <c:pt idx="1277">
                  <c:v>-180</c:v>
                </c:pt>
                <c:pt idx="1278">
                  <c:v>-180</c:v>
                </c:pt>
                <c:pt idx="1279">
                  <c:v>-180</c:v>
                </c:pt>
                <c:pt idx="1280">
                  <c:v>-180</c:v>
                </c:pt>
                <c:pt idx="1281">
                  <c:v>-180</c:v>
                </c:pt>
                <c:pt idx="1282">
                  <c:v>-180</c:v>
                </c:pt>
                <c:pt idx="1283">
                  <c:v>-180</c:v>
                </c:pt>
                <c:pt idx="1284">
                  <c:v>-180</c:v>
                </c:pt>
                <c:pt idx="1285">
                  <c:v>-160</c:v>
                </c:pt>
                <c:pt idx="1286">
                  <c:v>-160</c:v>
                </c:pt>
                <c:pt idx="1287">
                  <c:v>-160</c:v>
                </c:pt>
                <c:pt idx="1288">
                  <c:v>-160</c:v>
                </c:pt>
                <c:pt idx="1289">
                  <c:v>-160</c:v>
                </c:pt>
                <c:pt idx="1290">
                  <c:v>-160</c:v>
                </c:pt>
                <c:pt idx="1291">
                  <c:v>-140</c:v>
                </c:pt>
                <c:pt idx="1292">
                  <c:v>-140</c:v>
                </c:pt>
                <c:pt idx="1293">
                  <c:v>-140</c:v>
                </c:pt>
                <c:pt idx="1294">
                  <c:v>-140</c:v>
                </c:pt>
                <c:pt idx="1295">
                  <c:v>-140</c:v>
                </c:pt>
                <c:pt idx="1296">
                  <c:v>-140</c:v>
                </c:pt>
                <c:pt idx="1297">
                  <c:v>-140</c:v>
                </c:pt>
                <c:pt idx="1298">
                  <c:v>-140</c:v>
                </c:pt>
                <c:pt idx="1299">
                  <c:v>-140</c:v>
                </c:pt>
                <c:pt idx="1300">
                  <c:v>-140</c:v>
                </c:pt>
                <c:pt idx="1301">
                  <c:v>-140</c:v>
                </c:pt>
                <c:pt idx="1302">
                  <c:v>-140</c:v>
                </c:pt>
                <c:pt idx="1303">
                  <c:v>-140</c:v>
                </c:pt>
                <c:pt idx="1304">
                  <c:v>-140</c:v>
                </c:pt>
                <c:pt idx="1305">
                  <c:v>-140</c:v>
                </c:pt>
                <c:pt idx="1306">
                  <c:v>-140</c:v>
                </c:pt>
                <c:pt idx="1307">
                  <c:v>-140</c:v>
                </c:pt>
                <c:pt idx="1308">
                  <c:v>-140</c:v>
                </c:pt>
                <c:pt idx="1309">
                  <c:v>-140</c:v>
                </c:pt>
                <c:pt idx="1310">
                  <c:v>-140</c:v>
                </c:pt>
                <c:pt idx="1311">
                  <c:v>-140</c:v>
                </c:pt>
                <c:pt idx="1312">
                  <c:v>-140</c:v>
                </c:pt>
                <c:pt idx="1313">
                  <c:v>-140</c:v>
                </c:pt>
                <c:pt idx="1314">
                  <c:v>-140</c:v>
                </c:pt>
                <c:pt idx="1315">
                  <c:v>-140</c:v>
                </c:pt>
                <c:pt idx="1316">
                  <c:v>-120</c:v>
                </c:pt>
                <c:pt idx="1317">
                  <c:v>-120</c:v>
                </c:pt>
                <c:pt idx="1318">
                  <c:v>-120</c:v>
                </c:pt>
                <c:pt idx="1319">
                  <c:v>-120</c:v>
                </c:pt>
                <c:pt idx="1320">
                  <c:v>-120</c:v>
                </c:pt>
                <c:pt idx="1321">
                  <c:v>-120</c:v>
                </c:pt>
                <c:pt idx="1322">
                  <c:v>-100</c:v>
                </c:pt>
                <c:pt idx="1323">
                  <c:v>-100</c:v>
                </c:pt>
                <c:pt idx="1324">
                  <c:v>-100</c:v>
                </c:pt>
                <c:pt idx="1325">
                  <c:v>-100</c:v>
                </c:pt>
                <c:pt idx="1326">
                  <c:v>-100</c:v>
                </c:pt>
                <c:pt idx="1327">
                  <c:v>-100</c:v>
                </c:pt>
                <c:pt idx="1328">
                  <c:v>-80</c:v>
                </c:pt>
                <c:pt idx="1329">
                  <c:v>-80</c:v>
                </c:pt>
                <c:pt idx="1330">
                  <c:v>-80</c:v>
                </c:pt>
                <c:pt idx="1331">
                  <c:v>-80</c:v>
                </c:pt>
                <c:pt idx="1332">
                  <c:v>-80</c:v>
                </c:pt>
                <c:pt idx="1333">
                  <c:v>-80</c:v>
                </c:pt>
                <c:pt idx="1334">
                  <c:v>-80</c:v>
                </c:pt>
                <c:pt idx="1335">
                  <c:v>-80</c:v>
                </c:pt>
                <c:pt idx="1336">
                  <c:v>-80</c:v>
                </c:pt>
                <c:pt idx="1337">
                  <c:v>-80</c:v>
                </c:pt>
                <c:pt idx="1338">
                  <c:v>-80</c:v>
                </c:pt>
                <c:pt idx="1339">
                  <c:v>-80</c:v>
                </c:pt>
                <c:pt idx="1340">
                  <c:v>-80</c:v>
                </c:pt>
                <c:pt idx="1341">
                  <c:v>-80</c:v>
                </c:pt>
                <c:pt idx="1342">
                  <c:v>-80</c:v>
                </c:pt>
                <c:pt idx="1343">
                  <c:v>-80</c:v>
                </c:pt>
                <c:pt idx="1344">
                  <c:v>-80</c:v>
                </c:pt>
                <c:pt idx="1345">
                  <c:v>-80</c:v>
                </c:pt>
                <c:pt idx="1346">
                  <c:v>-80</c:v>
                </c:pt>
                <c:pt idx="1347">
                  <c:v>-80</c:v>
                </c:pt>
                <c:pt idx="1348">
                  <c:v>-60</c:v>
                </c:pt>
                <c:pt idx="1349">
                  <c:v>-60</c:v>
                </c:pt>
                <c:pt idx="1350">
                  <c:v>-60</c:v>
                </c:pt>
                <c:pt idx="1351">
                  <c:v>-60</c:v>
                </c:pt>
                <c:pt idx="1352">
                  <c:v>-60</c:v>
                </c:pt>
                <c:pt idx="1353">
                  <c:v>-60</c:v>
                </c:pt>
                <c:pt idx="1354">
                  <c:v>-40</c:v>
                </c:pt>
                <c:pt idx="1355">
                  <c:v>-40</c:v>
                </c:pt>
                <c:pt idx="1356">
                  <c:v>-40</c:v>
                </c:pt>
                <c:pt idx="1357">
                  <c:v>-40</c:v>
                </c:pt>
                <c:pt idx="1358">
                  <c:v>-40</c:v>
                </c:pt>
                <c:pt idx="1359">
                  <c:v>-40</c:v>
                </c:pt>
                <c:pt idx="1360">
                  <c:v>-40</c:v>
                </c:pt>
                <c:pt idx="1361">
                  <c:v>-40</c:v>
                </c:pt>
                <c:pt idx="1362">
                  <c:v>-40</c:v>
                </c:pt>
                <c:pt idx="1363">
                  <c:v>-40</c:v>
                </c:pt>
                <c:pt idx="1364">
                  <c:v>-40</c:v>
                </c:pt>
                <c:pt idx="1365">
                  <c:v>-40</c:v>
                </c:pt>
                <c:pt idx="1366">
                  <c:v>-40</c:v>
                </c:pt>
                <c:pt idx="1367">
                  <c:v>-40</c:v>
                </c:pt>
                <c:pt idx="1368">
                  <c:v>-40</c:v>
                </c:pt>
                <c:pt idx="1369">
                  <c:v>-40</c:v>
                </c:pt>
                <c:pt idx="1370">
                  <c:v>-40</c:v>
                </c:pt>
                <c:pt idx="1371">
                  <c:v>-40</c:v>
                </c:pt>
                <c:pt idx="1372">
                  <c:v>-40</c:v>
                </c:pt>
                <c:pt idx="1373">
                  <c:v>-40</c:v>
                </c:pt>
                <c:pt idx="1374">
                  <c:v>-40</c:v>
                </c:pt>
                <c:pt idx="1375">
                  <c:v>-40</c:v>
                </c:pt>
                <c:pt idx="1376">
                  <c:v>-40</c:v>
                </c:pt>
                <c:pt idx="1377">
                  <c:v>-40</c:v>
                </c:pt>
                <c:pt idx="1378">
                  <c:v>-20</c:v>
                </c:pt>
                <c:pt idx="1379">
                  <c:v>-20</c:v>
                </c:pt>
                <c:pt idx="1380">
                  <c:v>-20</c:v>
                </c:pt>
                <c:pt idx="1381">
                  <c:v>-20</c:v>
                </c:pt>
                <c:pt idx="1382">
                  <c:v>-20</c:v>
                </c:pt>
                <c:pt idx="1383">
                  <c:v>-20</c:v>
                </c:pt>
                <c:pt idx="1384">
                  <c:v>-20</c:v>
                </c:pt>
                <c:pt idx="1385">
                  <c:v>-20</c:v>
                </c:pt>
                <c:pt idx="1386">
                  <c:v>-20</c:v>
                </c:pt>
                <c:pt idx="1387">
                  <c:v>-20</c:v>
                </c:pt>
                <c:pt idx="1388">
                  <c:v>-20</c:v>
                </c:pt>
                <c:pt idx="1389">
                  <c:v>-20</c:v>
                </c:pt>
                <c:pt idx="1390">
                  <c:v>-20</c:v>
                </c:pt>
                <c:pt idx="1391">
                  <c:v>-20</c:v>
                </c:pt>
                <c:pt idx="1392">
                  <c:v>-20</c:v>
                </c:pt>
                <c:pt idx="1393">
                  <c:v>-20</c:v>
                </c:pt>
                <c:pt idx="1394">
                  <c:v>-20</c:v>
                </c:pt>
                <c:pt idx="1395">
                  <c:v>-20</c:v>
                </c:pt>
                <c:pt idx="1396">
                  <c:v>-20</c:v>
                </c:pt>
                <c:pt idx="1397">
                  <c:v>-20</c:v>
                </c:pt>
                <c:pt idx="1398">
                  <c:v>-20</c:v>
                </c:pt>
                <c:pt idx="1399">
                  <c:v>-20</c:v>
                </c:pt>
                <c:pt idx="1400">
                  <c:v>-20</c:v>
                </c:pt>
                <c:pt idx="1401">
                  <c:v>-20</c:v>
                </c:pt>
                <c:pt idx="1402">
                  <c:v>-20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20</c:v>
                </c:pt>
                <c:pt idx="1429">
                  <c:v>20</c:v>
                </c:pt>
                <c:pt idx="1430">
                  <c:v>20</c:v>
                </c:pt>
                <c:pt idx="1431">
                  <c:v>20</c:v>
                </c:pt>
                <c:pt idx="1432">
                  <c:v>20</c:v>
                </c:pt>
                <c:pt idx="1433">
                  <c:v>20</c:v>
                </c:pt>
                <c:pt idx="1434">
                  <c:v>20</c:v>
                </c:pt>
                <c:pt idx="1435">
                  <c:v>20</c:v>
                </c:pt>
                <c:pt idx="1436">
                  <c:v>20</c:v>
                </c:pt>
                <c:pt idx="1437">
                  <c:v>20</c:v>
                </c:pt>
                <c:pt idx="1438">
                  <c:v>20</c:v>
                </c:pt>
                <c:pt idx="1439">
                  <c:v>20</c:v>
                </c:pt>
                <c:pt idx="1440">
                  <c:v>40</c:v>
                </c:pt>
                <c:pt idx="1441">
                  <c:v>40</c:v>
                </c:pt>
                <c:pt idx="1442">
                  <c:v>40</c:v>
                </c:pt>
                <c:pt idx="1443">
                  <c:v>40</c:v>
                </c:pt>
                <c:pt idx="1444">
                  <c:v>40</c:v>
                </c:pt>
                <c:pt idx="1445">
                  <c:v>40</c:v>
                </c:pt>
                <c:pt idx="1446">
                  <c:v>40</c:v>
                </c:pt>
                <c:pt idx="1447">
                  <c:v>40</c:v>
                </c:pt>
                <c:pt idx="1448">
                  <c:v>40</c:v>
                </c:pt>
                <c:pt idx="1449">
                  <c:v>40</c:v>
                </c:pt>
                <c:pt idx="1450">
                  <c:v>40</c:v>
                </c:pt>
                <c:pt idx="1451">
                  <c:v>40</c:v>
                </c:pt>
                <c:pt idx="1452">
                  <c:v>40</c:v>
                </c:pt>
                <c:pt idx="1453">
                  <c:v>40</c:v>
                </c:pt>
                <c:pt idx="1454">
                  <c:v>40</c:v>
                </c:pt>
                <c:pt idx="1455">
                  <c:v>40</c:v>
                </c:pt>
                <c:pt idx="1456">
                  <c:v>40</c:v>
                </c:pt>
                <c:pt idx="1457">
                  <c:v>40</c:v>
                </c:pt>
                <c:pt idx="1458">
                  <c:v>40</c:v>
                </c:pt>
                <c:pt idx="1459">
                  <c:v>40</c:v>
                </c:pt>
                <c:pt idx="1460">
                  <c:v>40</c:v>
                </c:pt>
                <c:pt idx="1461">
                  <c:v>40</c:v>
                </c:pt>
                <c:pt idx="1462">
                  <c:v>40</c:v>
                </c:pt>
                <c:pt idx="1463">
                  <c:v>40</c:v>
                </c:pt>
                <c:pt idx="1464">
                  <c:v>40</c:v>
                </c:pt>
                <c:pt idx="1465">
                  <c:v>40</c:v>
                </c:pt>
                <c:pt idx="1466">
                  <c:v>40</c:v>
                </c:pt>
                <c:pt idx="1467">
                  <c:v>40</c:v>
                </c:pt>
                <c:pt idx="1468">
                  <c:v>40</c:v>
                </c:pt>
                <c:pt idx="1469">
                  <c:v>40</c:v>
                </c:pt>
                <c:pt idx="1470">
                  <c:v>40</c:v>
                </c:pt>
                <c:pt idx="1471">
                  <c:v>40</c:v>
                </c:pt>
                <c:pt idx="1472">
                  <c:v>40</c:v>
                </c:pt>
                <c:pt idx="1473">
                  <c:v>40</c:v>
                </c:pt>
                <c:pt idx="1474">
                  <c:v>40</c:v>
                </c:pt>
                <c:pt idx="1475">
                  <c:v>40</c:v>
                </c:pt>
                <c:pt idx="1476">
                  <c:v>40</c:v>
                </c:pt>
                <c:pt idx="1477">
                  <c:v>40</c:v>
                </c:pt>
                <c:pt idx="1478">
                  <c:v>40</c:v>
                </c:pt>
                <c:pt idx="1479">
                  <c:v>40</c:v>
                </c:pt>
                <c:pt idx="1480">
                  <c:v>40</c:v>
                </c:pt>
                <c:pt idx="1481">
                  <c:v>40</c:v>
                </c:pt>
                <c:pt idx="1482">
                  <c:v>40</c:v>
                </c:pt>
                <c:pt idx="1483">
                  <c:v>40</c:v>
                </c:pt>
                <c:pt idx="1484">
                  <c:v>40</c:v>
                </c:pt>
                <c:pt idx="1485">
                  <c:v>40</c:v>
                </c:pt>
                <c:pt idx="1486">
                  <c:v>40</c:v>
                </c:pt>
                <c:pt idx="1487">
                  <c:v>40</c:v>
                </c:pt>
                <c:pt idx="1488">
                  <c:v>40</c:v>
                </c:pt>
                <c:pt idx="1489">
                  <c:v>40</c:v>
                </c:pt>
                <c:pt idx="1490">
                  <c:v>60</c:v>
                </c:pt>
                <c:pt idx="1491">
                  <c:v>60</c:v>
                </c:pt>
                <c:pt idx="1492">
                  <c:v>60</c:v>
                </c:pt>
                <c:pt idx="1493">
                  <c:v>60</c:v>
                </c:pt>
                <c:pt idx="1494">
                  <c:v>40</c:v>
                </c:pt>
                <c:pt idx="1495">
                  <c:v>40</c:v>
                </c:pt>
                <c:pt idx="1496">
                  <c:v>40</c:v>
                </c:pt>
                <c:pt idx="1497">
                  <c:v>40</c:v>
                </c:pt>
                <c:pt idx="1498">
                  <c:v>40</c:v>
                </c:pt>
                <c:pt idx="1499">
                  <c:v>40</c:v>
                </c:pt>
                <c:pt idx="1500">
                  <c:v>40</c:v>
                </c:pt>
                <c:pt idx="1501">
                  <c:v>40</c:v>
                </c:pt>
                <c:pt idx="1502">
                  <c:v>40</c:v>
                </c:pt>
                <c:pt idx="1503">
                  <c:v>40</c:v>
                </c:pt>
                <c:pt idx="1504">
                  <c:v>40</c:v>
                </c:pt>
                <c:pt idx="1505">
                  <c:v>40</c:v>
                </c:pt>
                <c:pt idx="1506">
                  <c:v>40</c:v>
                </c:pt>
                <c:pt idx="1507">
                  <c:v>40</c:v>
                </c:pt>
                <c:pt idx="1508">
                  <c:v>40</c:v>
                </c:pt>
                <c:pt idx="1509">
                  <c:v>40</c:v>
                </c:pt>
                <c:pt idx="1510">
                  <c:v>40</c:v>
                </c:pt>
                <c:pt idx="1511">
                  <c:v>40</c:v>
                </c:pt>
                <c:pt idx="1512">
                  <c:v>40</c:v>
                </c:pt>
                <c:pt idx="1513">
                  <c:v>40</c:v>
                </c:pt>
                <c:pt idx="1514">
                  <c:v>40</c:v>
                </c:pt>
                <c:pt idx="1515">
                  <c:v>60</c:v>
                </c:pt>
                <c:pt idx="1516">
                  <c:v>60</c:v>
                </c:pt>
                <c:pt idx="1517">
                  <c:v>60</c:v>
                </c:pt>
                <c:pt idx="1518">
                  <c:v>60</c:v>
                </c:pt>
                <c:pt idx="1519">
                  <c:v>60</c:v>
                </c:pt>
                <c:pt idx="1520">
                  <c:v>60</c:v>
                </c:pt>
                <c:pt idx="1521">
                  <c:v>60</c:v>
                </c:pt>
                <c:pt idx="1522">
                  <c:v>60</c:v>
                </c:pt>
                <c:pt idx="1523">
                  <c:v>60</c:v>
                </c:pt>
                <c:pt idx="1524">
                  <c:v>60</c:v>
                </c:pt>
                <c:pt idx="1525">
                  <c:v>60</c:v>
                </c:pt>
                <c:pt idx="1526">
                  <c:v>60</c:v>
                </c:pt>
                <c:pt idx="1527">
                  <c:v>60</c:v>
                </c:pt>
                <c:pt idx="1528">
                  <c:v>60</c:v>
                </c:pt>
                <c:pt idx="1529">
                  <c:v>60</c:v>
                </c:pt>
                <c:pt idx="1530">
                  <c:v>60</c:v>
                </c:pt>
                <c:pt idx="1531">
                  <c:v>60</c:v>
                </c:pt>
                <c:pt idx="1532">
                  <c:v>60</c:v>
                </c:pt>
                <c:pt idx="1533">
                  <c:v>60</c:v>
                </c:pt>
                <c:pt idx="1534">
                  <c:v>60</c:v>
                </c:pt>
                <c:pt idx="1535">
                  <c:v>60</c:v>
                </c:pt>
                <c:pt idx="1536">
                  <c:v>60</c:v>
                </c:pt>
                <c:pt idx="1537">
                  <c:v>60</c:v>
                </c:pt>
                <c:pt idx="1538">
                  <c:v>60</c:v>
                </c:pt>
                <c:pt idx="1539">
                  <c:v>60</c:v>
                </c:pt>
                <c:pt idx="1540">
                  <c:v>60</c:v>
                </c:pt>
                <c:pt idx="1541">
                  <c:v>80</c:v>
                </c:pt>
                <c:pt idx="1542">
                  <c:v>80</c:v>
                </c:pt>
                <c:pt idx="1543">
                  <c:v>80</c:v>
                </c:pt>
                <c:pt idx="1544">
                  <c:v>80</c:v>
                </c:pt>
                <c:pt idx="1545">
                  <c:v>80</c:v>
                </c:pt>
                <c:pt idx="1546">
                  <c:v>80</c:v>
                </c:pt>
                <c:pt idx="1547">
                  <c:v>80</c:v>
                </c:pt>
                <c:pt idx="1548">
                  <c:v>80</c:v>
                </c:pt>
                <c:pt idx="1549">
                  <c:v>80</c:v>
                </c:pt>
                <c:pt idx="1550">
                  <c:v>80</c:v>
                </c:pt>
                <c:pt idx="1551">
                  <c:v>100</c:v>
                </c:pt>
                <c:pt idx="1552">
                  <c:v>100</c:v>
                </c:pt>
                <c:pt idx="1553">
                  <c:v>100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80</c:v>
                </c:pt>
                <c:pt idx="1558">
                  <c:v>80</c:v>
                </c:pt>
                <c:pt idx="1559">
                  <c:v>80</c:v>
                </c:pt>
                <c:pt idx="1560">
                  <c:v>80</c:v>
                </c:pt>
                <c:pt idx="1561">
                  <c:v>80</c:v>
                </c:pt>
                <c:pt idx="1562">
                  <c:v>80</c:v>
                </c:pt>
                <c:pt idx="1563">
                  <c:v>80</c:v>
                </c:pt>
                <c:pt idx="1564">
                  <c:v>80</c:v>
                </c:pt>
                <c:pt idx="1565">
                  <c:v>80</c:v>
                </c:pt>
                <c:pt idx="1566">
                  <c:v>80</c:v>
                </c:pt>
                <c:pt idx="1567">
                  <c:v>80</c:v>
                </c:pt>
                <c:pt idx="1568">
                  <c:v>80</c:v>
                </c:pt>
                <c:pt idx="1569">
                  <c:v>80</c:v>
                </c:pt>
                <c:pt idx="1570">
                  <c:v>80</c:v>
                </c:pt>
                <c:pt idx="1571">
                  <c:v>60</c:v>
                </c:pt>
                <c:pt idx="1572">
                  <c:v>60</c:v>
                </c:pt>
                <c:pt idx="1573">
                  <c:v>60</c:v>
                </c:pt>
                <c:pt idx="1574">
                  <c:v>60</c:v>
                </c:pt>
                <c:pt idx="1575">
                  <c:v>80</c:v>
                </c:pt>
                <c:pt idx="1576">
                  <c:v>80</c:v>
                </c:pt>
                <c:pt idx="1577">
                  <c:v>80</c:v>
                </c:pt>
                <c:pt idx="1578">
                  <c:v>80</c:v>
                </c:pt>
                <c:pt idx="1579">
                  <c:v>80</c:v>
                </c:pt>
                <c:pt idx="1580">
                  <c:v>80</c:v>
                </c:pt>
                <c:pt idx="1581">
                  <c:v>80</c:v>
                </c:pt>
                <c:pt idx="1582">
                  <c:v>80</c:v>
                </c:pt>
                <c:pt idx="1583">
                  <c:v>80</c:v>
                </c:pt>
                <c:pt idx="1584">
                  <c:v>80</c:v>
                </c:pt>
                <c:pt idx="1585">
                  <c:v>80</c:v>
                </c:pt>
                <c:pt idx="1586">
                  <c:v>80</c:v>
                </c:pt>
                <c:pt idx="1587">
                  <c:v>80</c:v>
                </c:pt>
                <c:pt idx="1588">
                  <c:v>80</c:v>
                </c:pt>
                <c:pt idx="1589">
                  <c:v>80</c:v>
                </c:pt>
                <c:pt idx="1590">
                  <c:v>100</c:v>
                </c:pt>
                <c:pt idx="1591">
                  <c:v>100</c:v>
                </c:pt>
                <c:pt idx="1592">
                  <c:v>100</c:v>
                </c:pt>
                <c:pt idx="1593">
                  <c:v>100</c:v>
                </c:pt>
                <c:pt idx="1594">
                  <c:v>80</c:v>
                </c:pt>
                <c:pt idx="1595">
                  <c:v>80</c:v>
                </c:pt>
                <c:pt idx="1596">
                  <c:v>80</c:v>
                </c:pt>
                <c:pt idx="1597">
                  <c:v>80</c:v>
                </c:pt>
                <c:pt idx="1598">
                  <c:v>80</c:v>
                </c:pt>
                <c:pt idx="1599">
                  <c:v>80</c:v>
                </c:pt>
                <c:pt idx="1600">
                  <c:v>80</c:v>
                </c:pt>
                <c:pt idx="1601">
                  <c:v>80</c:v>
                </c:pt>
                <c:pt idx="1602">
                  <c:v>80</c:v>
                </c:pt>
                <c:pt idx="1603">
                  <c:v>80</c:v>
                </c:pt>
                <c:pt idx="1604">
                  <c:v>80</c:v>
                </c:pt>
                <c:pt idx="1605">
                  <c:v>80</c:v>
                </c:pt>
                <c:pt idx="1606">
                  <c:v>80</c:v>
                </c:pt>
                <c:pt idx="1607">
                  <c:v>80</c:v>
                </c:pt>
                <c:pt idx="1608">
                  <c:v>80</c:v>
                </c:pt>
                <c:pt idx="1609">
                  <c:v>60</c:v>
                </c:pt>
                <c:pt idx="1610">
                  <c:v>60</c:v>
                </c:pt>
                <c:pt idx="1611">
                  <c:v>60</c:v>
                </c:pt>
                <c:pt idx="1612">
                  <c:v>60</c:v>
                </c:pt>
                <c:pt idx="1613">
                  <c:v>80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80</c:v>
                </c:pt>
                <c:pt idx="1621">
                  <c:v>80</c:v>
                </c:pt>
                <c:pt idx="1622">
                  <c:v>80</c:v>
                </c:pt>
                <c:pt idx="1623">
                  <c:v>80</c:v>
                </c:pt>
                <c:pt idx="1624">
                  <c:v>80</c:v>
                </c:pt>
                <c:pt idx="1625">
                  <c:v>80</c:v>
                </c:pt>
                <c:pt idx="1626">
                  <c:v>80</c:v>
                </c:pt>
                <c:pt idx="1627">
                  <c:v>100</c:v>
                </c:pt>
                <c:pt idx="1628">
                  <c:v>100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80</c:v>
                </c:pt>
                <c:pt idx="1633">
                  <c:v>80</c:v>
                </c:pt>
                <c:pt idx="1634">
                  <c:v>80</c:v>
                </c:pt>
                <c:pt idx="1635">
                  <c:v>80</c:v>
                </c:pt>
                <c:pt idx="1636">
                  <c:v>80</c:v>
                </c:pt>
                <c:pt idx="1637">
                  <c:v>80</c:v>
                </c:pt>
                <c:pt idx="1638">
                  <c:v>80</c:v>
                </c:pt>
                <c:pt idx="1639">
                  <c:v>80</c:v>
                </c:pt>
                <c:pt idx="1640">
                  <c:v>80</c:v>
                </c:pt>
                <c:pt idx="1641">
                  <c:v>80</c:v>
                </c:pt>
                <c:pt idx="1642">
                  <c:v>80</c:v>
                </c:pt>
                <c:pt idx="1643">
                  <c:v>80</c:v>
                </c:pt>
                <c:pt idx="1644">
                  <c:v>80</c:v>
                </c:pt>
                <c:pt idx="1645">
                  <c:v>80</c:v>
                </c:pt>
                <c:pt idx="1646">
                  <c:v>80</c:v>
                </c:pt>
                <c:pt idx="1647">
                  <c:v>80</c:v>
                </c:pt>
                <c:pt idx="1648">
                  <c:v>80</c:v>
                </c:pt>
                <c:pt idx="1649">
                  <c:v>80</c:v>
                </c:pt>
                <c:pt idx="1650">
                  <c:v>80</c:v>
                </c:pt>
                <c:pt idx="1651">
                  <c:v>80</c:v>
                </c:pt>
                <c:pt idx="1652">
                  <c:v>80</c:v>
                </c:pt>
                <c:pt idx="1653">
                  <c:v>80</c:v>
                </c:pt>
                <c:pt idx="1654">
                  <c:v>80</c:v>
                </c:pt>
                <c:pt idx="1655">
                  <c:v>80</c:v>
                </c:pt>
                <c:pt idx="1656">
                  <c:v>80</c:v>
                </c:pt>
                <c:pt idx="1657">
                  <c:v>80</c:v>
                </c:pt>
                <c:pt idx="1658">
                  <c:v>80</c:v>
                </c:pt>
                <c:pt idx="1659">
                  <c:v>80</c:v>
                </c:pt>
                <c:pt idx="1660">
                  <c:v>80</c:v>
                </c:pt>
                <c:pt idx="1661">
                  <c:v>80</c:v>
                </c:pt>
                <c:pt idx="1662">
                  <c:v>80</c:v>
                </c:pt>
                <c:pt idx="1663">
                  <c:v>80</c:v>
                </c:pt>
                <c:pt idx="1664">
                  <c:v>80</c:v>
                </c:pt>
                <c:pt idx="1665">
                  <c:v>80</c:v>
                </c:pt>
                <c:pt idx="1666">
                  <c:v>80</c:v>
                </c:pt>
                <c:pt idx="1667">
                  <c:v>80</c:v>
                </c:pt>
                <c:pt idx="1668">
                  <c:v>80</c:v>
                </c:pt>
                <c:pt idx="1669">
                  <c:v>80</c:v>
                </c:pt>
                <c:pt idx="1670">
                  <c:v>80</c:v>
                </c:pt>
                <c:pt idx="1671">
                  <c:v>80</c:v>
                </c:pt>
                <c:pt idx="1672">
                  <c:v>80</c:v>
                </c:pt>
                <c:pt idx="1673">
                  <c:v>80</c:v>
                </c:pt>
                <c:pt idx="1674">
                  <c:v>80</c:v>
                </c:pt>
                <c:pt idx="1675">
                  <c:v>80</c:v>
                </c:pt>
                <c:pt idx="1676">
                  <c:v>80</c:v>
                </c:pt>
                <c:pt idx="1677">
                  <c:v>100</c:v>
                </c:pt>
                <c:pt idx="1678">
                  <c:v>100</c:v>
                </c:pt>
                <c:pt idx="1679">
                  <c:v>100</c:v>
                </c:pt>
                <c:pt idx="1680">
                  <c:v>100</c:v>
                </c:pt>
                <c:pt idx="1681">
                  <c:v>100</c:v>
                </c:pt>
                <c:pt idx="1682">
                  <c:v>80</c:v>
                </c:pt>
                <c:pt idx="1683">
                  <c:v>80</c:v>
                </c:pt>
                <c:pt idx="1684">
                  <c:v>80</c:v>
                </c:pt>
                <c:pt idx="1685">
                  <c:v>80</c:v>
                </c:pt>
                <c:pt idx="1686">
                  <c:v>80</c:v>
                </c:pt>
                <c:pt idx="1687">
                  <c:v>80</c:v>
                </c:pt>
                <c:pt idx="1688">
                  <c:v>80</c:v>
                </c:pt>
                <c:pt idx="1689">
                  <c:v>80</c:v>
                </c:pt>
                <c:pt idx="1690">
                  <c:v>80</c:v>
                </c:pt>
                <c:pt idx="1691">
                  <c:v>80</c:v>
                </c:pt>
                <c:pt idx="1692">
                  <c:v>80</c:v>
                </c:pt>
                <c:pt idx="1693">
                  <c:v>80</c:v>
                </c:pt>
                <c:pt idx="1694">
                  <c:v>80</c:v>
                </c:pt>
                <c:pt idx="1695">
                  <c:v>80</c:v>
                </c:pt>
                <c:pt idx="1696">
                  <c:v>80</c:v>
                </c:pt>
                <c:pt idx="1697">
                  <c:v>80</c:v>
                </c:pt>
                <c:pt idx="1698">
                  <c:v>80</c:v>
                </c:pt>
                <c:pt idx="1699">
                  <c:v>80</c:v>
                </c:pt>
                <c:pt idx="1700">
                  <c:v>80</c:v>
                </c:pt>
                <c:pt idx="1701">
                  <c:v>80</c:v>
                </c:pt>
                <c:pt idx="1702">
                  <c:v>80</c:v>
                </c:pt>
                <c:pt idx="1703">
                  <c:v>80</c:v>
                </c:pt>
                <c:pt idx="1704">
                  <c:v>100</c:v>
                </c:pt>
                <c:pt idx="1705">
                  <c:v>100</c:v>
                </c:pt>
                <c:pt idx="1706">
                  <c:v>100</c:v>
                </c:pt>
                <c:pt idx="1707">
                  <c:v>100</c:v>
                </c:pt>
                <c:pt idx="1708">
                  <c:v>100</c:v>
                </c:pt>
                <c:pt idx="1709">
                  <c:v>120</c:v>
                </c:pt>
                <c:pt idx="1710">
                  <c:v>120</c:v>
                </c:pt>
                <c:pt idx="1711">
                  <c:v>120</c:v>
                </c:pt>
                <c:pt idx="1712">
                  <c:v>120</c:v>
                </c:pt>
                <c:pt idx="1713">
                  <c:v>120</c:v>
                </c:pt>
                <c:pt idx="1714">
                  <c:v>120</c:v>
                </c:pt>
                <c:pt idx="1715">
                  <c:v>120</c:v>
                </c:pt>
                <c:pt idx="1716">
                  <c:v>140</c:v>
                </c:pt>
                <c:pt idx="1717">
                  <c:v>140</c:v>
                </c:pt>
                <c:pt idx="1718">
                  <c:v>140</c:v>
                </c:pt>
                <c:pt idx="1719">
                  <c:v>140</c:v>
                </c:pt>
                <c:pt idx="1720">
                  <c:v>120</c:v>
                </c:pt>
                <c:pt idx="1721">
                  <c:v>120</c:v>
                </c:pt>
                <c:pt idx="1722">
                  <c:v>120</c:v>
                </c:pt>
                <c:pt idx="1723">
                  <c:v>120</c:v>
                </c:pt>
                <c:pt idx="1724">
                  <c:v>120</c:v>
                </c:pt>
                <c:pt idx="1725">
                  <c:v>120</c:v>
                </c:pt>
                <c:pt idx="1726">
                  <c:v>120</c:v>
                </c:pt>
                <c:pt idx="1727">
                  <c:v>120</c:v>
                </c:pt>
                <c:pt idx="1728">
                  <c:v>120</c:v>
                </c:pt>
                <c:pt idx="1729">
                  <c:v>120</c:v>
                </c:pt>
                <c:pt idx="1730">
                  <c:v>120</c:v>
                </c:pt>
                <c:pt idx="1731">
                  <c:v>120</c:v>
                </c:pt>
                <c:pt idx="1732">
                  <c:v>120</c:v>
                </c:pt>
                <c:pt idx="1733">
                  <c:v>120</c:v>
                </c:pt>
                <c:pt idx="1734">
                  <c:v>100</c:v>
                </c:pt>
                <c:pt idx="1735">
                  <c:v>100</c:v>
                </c:pt>
                <c:pt idx="1736">
                  <c:v>100</c:v>
                </c:pt>
                <c:pt idx="1737">
                  <c:v>100</c:v>
                </c:pt>
                <c:pt idx="1738">
                  <c:v>120</c:v>
                </c:pt>
                <c:pt idx="1739">
                  <c:v>120</c:v>
                </c:pt>
                <c:pt idx="1740">
                  <c:v>120</c:v>
                </c:pt>
                <c:pt idx="1741">
                  <c:v>120</c:v>
                </c:pt>
                <c:pt idx="1742">
                  <c:v>120</c:v>
                </c:pt>
                <c:pt idx="1743">
                  <c:v>120</c:v>
                </c:pt>
                <c:pt idx="1744">
                  <c:v>120</c:v>
                </c:pt>
                <c:pt idx="1745">
                  <c:v>120</c:v>
                </c:pt>
                <c:pt idx="1746">
                  <c:v>120</c:v>
                </c:pt>
                <c:pt idx="1747">
                  <c:v>120</c:v>
                </c:pt>
                <c:pt idx="1748">
                  <c:v>120</c:v>
                </c:pt>
                <c:pt idx="1749">
                  <c:v>120</c:v>
                </c:pt>
                <c:pt idx="1750">
                  <c:v>120</c:v>
                </c:pt>
                <c:pt idx="1751">
                  <c:v>140</c:v>
                </c:pt>
                <c:pt idx="1752">
                  <c:v>140</c:v>
                </c:pt>
                <c:pt idx="1753">
                  <c:v>140</c:v>
                </c:pt>
                <c:pt idx="1754">
                  <c:v>140</c:v>
                </c:pt>
                <c:pt idx="1755">
                  <c:v>140</c:v>
                </c:pt>
                <c:pt idx="1756">
                  <c:v>120</c:v>
                </c:pt>
                <c:pt idx="1757">
                  <c:v>120</c:v>
                </c:pt>
                <c:pt idx="1758">
                  <c:v>120</c:v>
                </c:pt>
                <c:pt idx="1759">
                  <c:v>120</c:v>
                </c:pt>
                <c:pt idx="1760">
                  <c:v>120</c:v>
                </c:pt>
                <c:pt idx="1761">
                  <c:v>120</c:v>
                </c:pt>
                <c:pt idx="1762">
                  <c:v>100</c:v>
                </c:pt>
                <c:pt idx="1763">
                  <c:v>100</c:v>
                </c:pt>
                <c:pt idx="1764">
                  <c:v>100</c:v>
                </c:pt>
                <c:pt idx="1765">
                  <c:v>100</c:v>
                </c:pt>
                <c:pt idx="1766">
                  <c:v>100</c:v>
                </c:pt>
                <c:pt idx="1767">
                  <c:v>100</c:v>
                </c:pt>
                <c:pt idx="1768">
                  <c:v>100</c:v>
                </c:pt>
                <c:pt idx="1769">
                  <c:v>100</c:v>
                </c:pt>
                <c:pt idx="1770">
                  <c:v>100</c:v>
                </c:pt>
                <c:pt idx="1771">
                  <c:v>80</c:v>
                </c:pt>
                <c:pt idx="1772">
                  <c:v>80</c:v>
                </c:pt>
                <c:pt idx="1773">
                  <c:v>80</c:v>
                </c:pt>
                <c:pt idx="1774">
                  <c:v>100</c:v>
                </c:pt>
                <c:pt idx="1775">
                  <c:v>100</c:v>
                </c:pt>
                <c:pt idx="1776">
                  <c:v>100</c:v>
                </c:pt>
                <c:pt idx="1777">
                  <c:v>100</c:v>
                </c:pt>
                <c:pt idx="1778">
                  <c:v>100</c:v>
                </c:pt>
                <c:pt idx="1779">
                  <c:v>100</c:v>
                </c:pt>
                <c:pt idx="1780">
                  <c:v>100</c:v>
                </c:pt>
                <c:pt idx="1781">
                  <c:v>100</c:v>
                </c:pt>
                <c:pt idx="1782">
                  <c:v>100</c:v>
                </c:pt>
                <c:pt idx="1783">
                  <c:v>100</c:v>
                </c:pt>
                <c:pt idx="1784">
                  <c:v>100</c:v>
                </c:pt>
                <c:pt idx="1785">
                  <c:v>100</c:v>
                </c:pt>
                <c:pt idx="1786">
                  <c:v>100</c:v>
                </c:pt>
                <c:pt idx="1787">
                  <c:v>100</c:v>
                </c:pt>
                <c:pt idx="1788">
                  <c:v>100</c:v>
                </c:pt>
                <c:pt idx="1789">
                  <c:v>100</c:v>
                </c:pt>
                <c:pt idx="1790">
                  <c:v>100</c:v>
                </c:pt>
                <c:pt idx="1791">
                  <c:v>100</c:v>
                </c:pt>
                <c:pt idx="1792">
                  <c:v>100</c:v>
                </c:pt>
                <c:pt idx="1793">
                  <c:v>100</c:v>
                </c:pt>
                <c:pt idx="1794">
                  <c:v>100</c:v>
                </c:pt>
                <c:pt idx="1795">
                  <c:v>100</c:v>
                </c:pt>
                <c:pt idx="1796">
                  <c:v>100</c:v>
                </c:pt>
                <c:pt idx="1797">
                  <c:v>100</c:v>
                </c:pt>
                <c:pt idx="1798">
                  <c:v>100</c:v>
                </c:pt>
                <c:pt idx="1799">
                  <c:v>100</c:v>
                </c:pt>
                <c:pt idx="1800">
                  <c:v>100</c:v>
                </c:pt>
                <c:pt idx="1801">
                  <c:v>100</c:v>
                </c:pt>
                <c:pt idx="1802">
                  <c:v>100</c:v>
                </c:pt>
                <c:pt idx="1803">
                  <c:v>100</c:v>
                </c:pt>
                <c:pt idx="1804">
                  <c:v>100</c:v>
                </c:pt>
                <c:pt idx="1805">
                  <c:v>100</c:v>
                </c:pt>
                <c:pt idx="1806">
                  <c:v>100</c:v>
                </c:pt>
                <c:pt idx="1807">
                  <c:v>100</c:v>
                </c:pt>
                <c:pt idx="1808">
                  <c:v>100</c:v>
                </c:pt>
                <c:pt idx="1809">
                  <c:v>100</c:v>
                </c:pt>
                <c:pt idx="1810">
                  <c:v>100</c:v>
                </c:pt>
                <c:pt idx="1811">
                  <c:v>100</c:v>
                </c:pt>
                <c:pt idx="1812">
                  <c:v>100</c:v>
                </c:pt>
                <c:pt idx="1813">
                  <c:v>100</c:v>
                </c:pt>
                <c:pt idx="1814">
                  <c:v>100</c:v>
                </c:pt>
                <c:pt idx="1815">
                  <c:v>120</c:v>
                </c:pt>
                <c:pt idx="1816">
                  <c:v>120</c:v>
                </c:pt>
                <c:pt idx="1817">
                  <c:v>120</c:v>
                </c:pt>
                <c:pt idx="1818">
                  <c:v>120</c:v>
                </c:pt>
                <c:pt idx="1819">
                  <c:v>120</c:v>
                </c:pt>
                <c:pt idx="1820">
                  <c:v>120</c:v>
                </c:pt>
                <c:pt idx="1821">
                  <c:v>120</c:v>
                </c:pt>
                <c:pt idx="1822">
                  <c:v>120</c:v>
                </c:pt>
                <c:pt idx="1823">
                  <c:v>120</c:v>
                </c:pt>
                <c:pt idx="1824">
                  <c:v>120</c:v>
                </c:pt>
                <c:pt idx="1825">
                  <c:v>120</c:v>
                </c:pt>
                <c:pt idx="1826">
                  <c:v>120</c:v>
                </c:pt>
                <c:pt idx="1827">
                  <c:v>120</c:v>
                </c:pt>
                <c:pt idx="1828">
                  <c:v>120</c:v>
                </c:pt>
                <c:pt idx="1829">
                  <c:v>120</c:v>
                </c:pt>
                <c:pt idx="1830">
                  <c:v>120</c:v>
                </c:pt>
                <c:pt idx="1831">
                  <c:v>120</c:v>
                </c:pt>
                <c:pt idx="1832">
                  <c:v>120</c:v>
                </c:pt>
                <c:pt idx="1833">
                  <c:v>120</c:v>
                </c:pt>
                <c:pt idx="1834">
                  <c:v>120</c:v>
                </c:pt>
                <c:pt idx="1835">
                  <c:v>120</c:v>
                </c:pt>
                <c:pt idx="1836">
                  <c:v>120</c:v>
                </c:pt>
                <c:pt idx="1837">
                  <c:v>120</c:v>
                </c:pt>
                <c:pt idx="1838">
                  <c:v>120</c:v>
                </c:pt>
                <c:pt idx="1839">
                  <c:v>120</c:v>
                </c:pt>
                <c:pt idx="1840">
                  <c:v>120</c:v>
                </c:pt>
                <c:pt idx="1841">
                  <c:v>120</c:v>
                </c:pt>
                <c:pt idx="1842">
                  <c:v>120</c:v>
                </c:pt>
                <c:pt idx="1843">
                  <c:v>100</c:v>
                </c:pt>
                <c:pt idx="1844">
                  <c:v>100</c:v>
                </c:pt>
                <c:pt idx="1845">
                  <c:v>100</c:v>
                </c:pt>
                <c:pt idx="1846">
                  <c:v>100</c:v>
                </c:pt>
                <c:pt idx="1847">
                  <c:v>100</c:v>
                </c:pt>
                <c:pt idx="1848">
                  <c:v>100</c:v>
                </c:pt>
                <c:pt idx="1849">
                  <c:v>80</c:v>
                </c:pt>
                <c:pt idx="1850">
                  <c:v>80</c:v>
                </c:pt>
                <c:pt idx="1851">
                  <c:v>80</c:v>
                </c:pt>
                <c:pt idx="1852">
                  <c:v>80</c:v>
                </c:pt>
                <c:pt idx="1853">
                  <c:v>80</c:v>
                </c:pt>
                <c:pt idx="1854">
                  <c:v>80</c:v>
                </c:pt>
                <c:pt idx="1855">
                  <c:v>80</c:v>
                </c:pt>
                <c:pt idx="1856">
                  <c:v>80</c:v>
                </c:pt>
                <c:pt idx="1857">
                  <c:v>80</c:v>
                </c:pt>
                <c:pt idx="1858">
                  <c:v>80</c:v>
                </c:pt>
                <c:pt idx="1859">
                  <c:v>80</c:v>
                </c:pt>
                <c:pt idx="1860">
                  <c:v>80</c:v>
                </c:pt>
                <c:pt idx="1861">
                  <c:v>80</c:v>
                </c:pt>
                <c:pt idx="1862">
                  <c:v>80</c:v>
                </c:pt>
                <c:pt idx="1863">
                  <c:v>80</c:v>
                </c:pt>
                <c:pt idx="1864">
                  <c:v>80</c:v>
                </c:pt>
                <c:pt idx="1865">
                  <c:v>100</c:v>
                </c:pt>
                <c:pt idx="1866">
                  <c:v>100</c:v>
                </c:pt>
                <c:pt idx="1867">
                  <c:v>100</c:v>
                </c:pt>
                <c:pt idx="1868">
                  <c:v>100</c:v>
                </c:pt>
                <c:pt idx="1869">
                  <c:v>100</c:v>
                </c:pt>
                <c:pt idx="1870">
                  <c:v>80</c:v>
                </c:pt>
                <c:pt idx="1871">
                  <c:v>80</c:v>
                </c:pt>
                <c:pt idx="1872">
                  <c:v>80</c:v>
                </c:pt>
                <c:pt idx="1873">
                  <c:v>80</c:v>
                </c:pt>
                <c:pt idx="1874">
                  <c:v>80</c:v>
                </c:pt>
                <c:pt idx="1875">
                  <c:v>80</c:v>
                </c:pt>
                <c:pt idx="1876">
                  <c:v>80</c:v>
                </c:pt>
                <c:pt idx="1877">
                  <c:v>80</c:v>
                </c:pt>
                <c:pt idx="1878">
                  <c:v>80</c:v>
                </c:pt>
                <c:pt idx="1879">
                  <c:v>80</c:v>
                </c:pt>
                <c:pt idx="1880">
                  <c:v>80</c:v>
                </c:pt>
                <c:pt idx="1881">
                  <c:v>60</c:v>
                </c:pt>
                <c:pt idx="1882">
                  <c:v>60</c:v>
                </c:pt>
                <c:pt idx="1883">
                  <c:v>60</c:v>
                </c:pt>
                <c:pt idx="1884">
                  <c:v>60</c:v>
                </c:pt>
                <c:pt idx="1885">
                  <c:v>60</c:v>
                </c:pt>
                <c:pt idx="1886">
                  <c:v>60</c:v>
                </c:pt>
                <c:pt idx="1887">
                  <c:v>60</c:v>
                </c:pt>
                <c:pt idx="1888">
                  <c:v>60</c:v>
                </c:pt>
                <c:pt idx="1889">
                  <c:v>60</c:v>
                </c:pt>
                <c:pt idx="1890">
                  <c:v>60</c:v>
                </c:pt>
                <c:pt idx="1891">
                  <c:v>60</c:v>
                </c:pt>
                <c:pt idx="1892">
                  <c:v>60</c:v>
                </c:pt>
                <c:pt idx="1893">
                  <c:v>60</c:v>
                </c:pt>
                <c:pt idx="1894">
                  <c:v>60</c:v>
                </c:pt>
                <c:pt idx="1895">
                  <c:v>60</c:v>
                </c:pt>
                <c:pt idx="1896">
                  <c:v>60</c:v>
                </c:pt>
                <c:pt idx="1897">
                  <c:v>60</c:v>
                </c:pt>
                <c:pt idx="1898">
                  <c:v>60</c:v>
                </c:pt>
                <c:pt idx="1899">
                  <c:v>60</c:v>
                </c:pt>
                <c:pt idx="1900">
                  <c:v>60</c:v>
                </c:pt>
                <c:pt idx="1901">
                  <c:v>60</c:v>
                </c:pt>
                <c:pt idx="1902">
                  <c:v>60</c:v>
                </c:pt>
                <c:pt idx="1903">
                  <c:v>60</c:v>
                </c:pt>
                <c:pt idx="1904">
                  <c:v>80</c:v>
                </c:pt>
                <c:pt idx="1905">
                  <c:v>80</c:v>
                </c:pt>
                <c:pt idx="1906">
                  <c:v>80</c:v>
                </c:pt>
                <c:pt idx="1907">
                  <c:v>80</c:v>
                </c:pt>
                <c:pt idx="1908">
                  <c:v>80</c:v>
                </c:pt>
                <c:pt idx="1909">
                  <c:v>80</c:v>
                </c:pt>
                <c:pt idx="1910">
                  <c:v>100</c:v>
                </c:pt>
                <c:pt idx="1911">
                  <c:v>100</c:v>
                </c:pt>
                <c:pt idx="1912">
                  <c:v>100</c:v>
                </c:pt>
                <c:pt idx="1913">
                  <c:v>100</c:v>
                </c:pt>
                <c:pt idx="1914">
                  <c:v>100</c:v>
                </c:pt>
                <c:pt idx="1915">
                  <c:v>100</c:v>
                </c:pt>
                <c:pt idx="1916">
                  <c:v>120</c:v>
                </c:pt>
                <c:pt idx="1917">
                  <c:v>120</c:v>
                </c:pt>
                <c:pt idx="1918">
                  <c:v>120</c:v>
                </c:pt>
                <c:pt idx="1919">
                  <c:v>120</c:v>
                </c:pt>
                <c:pt idx="1920">
                  <c:v>120</c:v>
                </c:pt>
                <c:pt idx="1921">
                  <c:v>120</c:v>
                </c:pt>
                <c:pt idx="1922">
                  <c:v>120</c:v>
                </c:pt>
                <c:pt idx="1923">
                  <c:v>120</c:v>
                </c:pt>
                <c:pt idx="1924">
                  <c:v>120</c:v>
                </c:pt>
                <c:pt idx="1925">
                  <c:v>120</c:v>
                </c:pt>
                <c:pt idx="1926">
                  <c:v>120</c:v>
                </c:pt>
                <c:pt idx="1927">
                  <c:v>120</c:v>
                </c:pt>
                <c:pt idx="1928">
                  <c:v>120</c:v>
                </c:pt>
                <c:pt idx="1929">
                  <c:v>120</c:v>
                </c:pt>
                <c:pt idx="1930">
                  <c:v>120</c:v>
                </c:pt>
                <c:pt idx="1931">
                  <c:v>100</c:v>
                </c:pt>
                <c:pt idx="1932">
                  <c:v>100</c:v>
                </c:pt>
                <c:pt idx="1933">
                  <c:v>100</c:v>
                </c:pt>
                <c:pt idx="1934">
                  <c:v>100</c:v>
                </c:pt>
                <c:pt idx="1935">
                  <c:v>100</c:v>
                </c:pt>
                <c:pt idx="1936">
                  <c:v>100</c:v>
                </c:pt>
                <c:pt idx="1937">
                  <c:v>100</c:v>
                </c:pt>
                <c:pt idx="1938">
                  <c:v>100</c:v>
                </c:pt>
                <c:pt idx="1939">
                  <c:v>100</c:v>
                </c:pt>
                <c:pt idx="1940">
                  <c:v>100</c:v>
                </c:pt>
                <c:pt idx="1941">
                  <c:v>100</c:v>
                </c:pt>
                <c:pt idx="1942">
                  <c:v>100</c:v>
                </c:pt>
                <c:pt idx="1943">
                  <c:v>100</c:v>
                </c:pt>
                <c:pt idx="1944">
                  <c:v>100</c:v>
                </c:pt>
                <c:pt idx="1945">
                  <c:v>100</c:v>
                </c:pt>
                <c:pt idx="1946">
                  <c:v>80</c:v>
                </c:pt>
                <c:pt idx="1947">
                  <c:v>80</c:v>
                </c:pt>
                <c:pt idx="1948">
                  <c:v>80</c:v>
                </c:pt>
                <c:pt idx="1949">
                  <c:v>80</c:v>
                </c:pt>
                <c:pt idx="1950">
                  <c:v>100</c:v>
                </c:pt>
                <c:pt idx="1951">
                  <c:v>100</c:v>
                </c:pt>
                <c:pt idx="1952">
                  <c:v>100</c:v>
                </c:pt>
                <c:pt idx="1953">
                  <c:v>100</c:v>
                </c:pt>
                <c:pt idx="1954">
                  <c:v>100</c:v>
                </c:pt>
                <c:pt idx="1955">
                  <c:v>100</c:v>
                </c:pt>
                <c:pt idx="1956">
                  <c:v>100</c:v>
                </c:pt>
                <c:pt idx="1957">
                  <c:v>100</c:v>
                </c:pt>
                <c:pt idx="1958">
                  <c:v>100</c:v>
                </c:pt>
                <c:pt idx="1959">
                  <c:v>100</c:v>
                </c:pt>
                <c:pt idx="1960">
                  <c:v>100</c:v>
                </c:pt>
                <c:pt idx="1961">
                  <c:v>100</c:v>
                </c:pt>
                <c:pt idx="1962">
                  <c:v>100</c:v>
                </c:pt>
                <c:pt idx="1963">
                  <c:v>100</c:v>
                </c:pt>
                <c:pt idx="1964">
                  <c:v>100</c:v>
                </c:pt>
                <c:pt idx="1965">
                  <c:v>120</c:v>
                </c:pt>
                <c:pt idx="1966">
                  <c:v>120</c:v>
                </c:pt>
                <c:pt idx="1967">
                  <c:v>120</c:v>
                </c:pt>
                <c:pt idx="1968">
                  <c:v>120</c:v>
                </c:pt>
                <c:pt idx="1969">
                  <c:v>120</c:v>
                </c:pt>
                <c:pt idx="1970">
                  <c:v>120</c:v>
                </c:pt>
                <c:pt idx="1971">
                  <c:v>120</c:v>
                </c:pt>
                <c:pt idx="1972">
                  <c:v>120</c:v>
                </c:pt>
                <c:pt idx="1973">
                  <c:v>120</c:v>
                </c:pt>
                <c:pt idx="1974">
                  <c:v>120</c:v>
                </c:pt>
                <c:pt idx="1975">
                  <c:v>120</c:v>
                </c:pt>
                <c:pt idx="1976">
                  <c:v>120</c:v>
                </c:pt>
                <c:pt idx="1977">
                  <c:v>120</c:v>
                </c:pt>
                <c:pt idx="1978">
                  <c:v>120</c:v>
                </c:pt>
                <c:pt idx="1979">
                  <c:v>120</c:v>
                </c:pt>
                <c:pt idx="1980">
                  <c:v>120</c:v>
                </c:pt>
                <c:pt idx="1981">
                  <c:v>100</c:v>
                </c:pt>
                <c:pt idx="1982">
                  <c:v>100</c:v>
                </c:pt>
                <c:pt idx="1983">
                  <c:v>100</c:v>
                </c:pt>
                <c:pt idx="1984">
                  <c:v>100</c:v>
                </c:pt>
                <c:pt idx="1985">
                  <c:v>100</c:v>
                </c:pt>
                <c:pt idx="1986">
                  <c:v>100</c:v>
                </c:pt>
                <c:pt idx="1987">
                  <c:v>100</c:v>
                </c:pt>
                <c:pt idx="1988">
                  <c:v>100</c:v>
                </c:pt>
                <c:pt idx="1989">
                  <c:v>100</c:v>
                </c:pt>
                <c:pt idx="1990">
                  <c:v>100</c:v>
                </c:pt>
                <c:pt idx="1991">
                  <c:v>100</c:v>
                </c:pt>
                <c:pt idx="1992">
                  <c:v>100</c:v>
                </c:pt>
                <c:pt idx="1993">
                  <c:v>100</c:v>
                </c:pt>
                <c:pt idx="1994">
                  <c:v>100</c:v>
                </c:pt>
                <c:pt idx="1995">
                  <c:v>100</c:v>
                </c:pt>
                <c:pt idx="1996">
                  <c:v>100</c:v>
                </c:pt>
                <c:pt idx="1997">
                  <c:v>100</c:v>
                </c:pt>
                <c:pt idx="1998">
                  <c:v>100</c:v>
                </c:pt>
                <c:pt idx="1999">
                  <c:v>100</c:v>
                </c:pt>
                <c:pt idx="2000">
                  <c:v>100</c:v>
                </c:pt>
                <c:pt idx="2001">
                  <c:v>100</c:v>
                </c:pt>
                <c:pt idx="2002">
                  <c:v>100</c:v>
                </c:pt>
                <c:pt idx="2003">
                  <c:v>120</c:v>
                </c:pt>
                <c:pt idx="2004">
                  <c:v>120</c:v>
                </c:pt>
                <c:pt idx="2005">
                  <c:v>120</c:v>
                </c:pt>
                <c:pt idx="2006">
                  <c:v>120</c:v>
                </c:pt>
                <c:pt idx="2007">
                  <c:v>120</c:v>
                </c:pt>
                <c:pt idx="2008">
                  <c:v>120</c:v>
                </c:pt>
                <c:pt idx="2009">
                  <c:v>120</c:v>
                </c:pt>
                <c:pt idx="2010">
                  <c:v>120</c:v>
                </c:pt>
                <c:pt idx="2011">
                  <c:v>120</c:v>
                </c:pt>
                <c:pt idx="2012">
                  <c:v>120</c:v>
                </c:pt>
                <c:pt idx="2013">
                  <c:v>120</c:v>
                </c:pt>
                <c:pt idx="2014">
                  <c:v>120</c:v>
                </c:pt>
                <c:pt idx="2015">
                  <c:v>120</c:v>
                </c:pt>
                <c:pt idx="2016">
                  <c:v>120</c:v>
                </c:pt>
                <c:pt idx="2017">
                  <c:v>120</c:v>
                </c:pt>
                <c:pt idx="2018">
                  <c:v>120</c:v>
                </c:pt>
                <c:pt idx="2019">
                  <c:v>100</c:v>
                </c:pt>
                <c:pt idx="2020">
                  <c:v>100</c:v>
                </c:pt>
                <c:pt idx="2021">
                  <c:v>100</c:v>
                </c:pt>
                <c:pt idx="2022">
                  <c:v>100</c:v>
                </c:pt>
                <c:pt idx="2023">
                  <c:v>100</c:v>
                </c:pt>
                <c:pt idx="2024">
                  <c:v>100</c:v>
                </c:pt>
                <c:pt idx="2025">
                  <c:v>100</c:v>
                </c:pt>
                <c:pt idx="2026">
                  <c:v>100</c:v>
                </c:pt>
                <c:pt idx="2027">
                  <c:v>100</c:v>
                </c:pt>
                <c:pt idx="2028">
                  <c:v>100</c:v>
                </c:pt>
                <c:pt idx="2029">
                  <c:v>100</c:v>
                </c:pt>
                <c:pt idx="2030">
                  <c:v>100</c:v>
                </c:pt>
                <c:pt idx="2031">
                  <c:v>100</c:v>
                </c:pt>
                <c:pt idx="2032">
                  <c:v>100</c:v>
                </c:pt>
                <c:pt idx="2033">
                  <c:v>100</c:v>
                </c:pt>
                <c:pt idx="2034">
                  <c:v>100</c:v>
                </c:pt>
                <c:pt idx="2035">
                  <c:v>100</c:v>
                </c:pt>
                <c:pt idx="2036">
                  <c:v>100</c:v>
                </c:pt>
                <c:pt idx="2037">
                  <c:v>100</c:v>
                </c:pt>
                <c:pt idx="2038">
                  <c:v>100</c:v>
                </c:pt>
                <c:pt idx="2039">
                  <c:v>100</c:v>
                </c:pt>
                <c:pt idx="2040">
                  <c:v>100</c:v>
                </c:pt>
                <c:pt idx="2041">
                  <c:v>100</c:v>
                </c:pt>
                <c:pt idx="2042">
                  <c:v>100</c:v>
                </c:pt>
                <c:pt idx="2043">
                  <c:v>100</c:v>
                </c:pt>
                <c:pt idx="2044">
                  <c:v>80</c:v>
                </c:pt>
                <c:pt idx="2045">
                  <c:v>80</c:v>
                </c:pt>
                <c:pt idx="2046">
                  <c:v>80</c:v>
                </c:pt>
                <c:pt idx="2047">
                  <c:v>80</c:v>
                </c:pt>
                <c:pt idx="2048">
                  <c:v>80</c:v>
                </c:pt>
                <c:pt idx="2049">
                  <c:v>80</c:v>
                </c:pt>
                <c:pt idx="2050">
                  <c:v>80</c:v>
                </c:pt>
                <c:pt idx="2051">
                  <c:v>80</c:v>
                </c:pt>
                <c:pt idx="2052">
                  <c:v>80</c:v>
                </c:pt>
                <c:pt idx="2053">
                  <c:v>80</c:v>
                </c:pt>
                <c:pt idx="2054">
                  <c:v>80</c:v>
                </c:pt>
                <c:pt idx="2055">
                  <c:v>80</c:v>
                </c:pt>
                <c:pt idx="2056">
                  <c:v>80</c:v>
                </c:pt>
                <c:pt idx="2057">
                  <c:v>60</c:v>
                </c:pt>
                <c:pt idx="2058">
                  <c:v>60</c:v>
                </c:pt>
                <c:pt idx="2059">
                  <c:v>60</c:v>
                </c:pt>
                <c:pt idx="2060">
                  <c:v>60</c:v>
                </c:pt>
                <c:pt idx="2061">
                  <c:v>60</c:v>
                </c:pt>
                <c:pt idx="2062">
                  <c:v>60</c:v>
                </c:pt>
                <c:pt idx="2063">
                  <c:v>60</c:v>
                </c:pt>
                <c:pt idx="2064">
                  <c:v>60</c:v>
                </c:pt>
                <c:pt idx="2065">
                  <c:v>80</c:v>
                </c:pt>
                <c:pt idx="2066">
                  <c:v>80</c:v>
                </c:pt>
                <c:pt idx="2067">
                  <c:v>80</c:v>
                </c:pt>
                <c:pt idx="2068">
                  <c:v>80</c:v>
                </c:pt>
                <c:pt idx="2069">
                  <c:v>80</c:v>
                </c:pt>
                <c:pt idx="2070">
                  <c:v>80</c:v>
                </c:pt>
                <c:pt idx="2071">
                  <c:v>80</c:v>
                </c:pt>
                <c:pt idx="2072">
                  <c:v>80</c:v>
                </c:pt>
                <c:pt idx="2073">
                  <c:v>100</c:v>
                </c:pt>
                <c:pt idx="2074">
                  <c:v>100</c:v>
                </c:pt>
                <c:pt idx="2075">
                  <c:v>100</c:v>
                </c:pt>
                <c:pt idx="2076">
                  <c:v>100</c:v>
                </c:pt>
                <c:pt idx="2077">
                  <c:v>100</c:v>
                </c:pt>
                <c:pt idx="2078">
                  <c:v>100</c:v>
                </c:pt>
                <c:pt idx="2079">
                  <c:v>120</c:v>
                </c:pt>
                <c:pt idx="2080">
                  <c:v>120</c:v>
                </c:pt>
                <c:pt idx="2081">
                  <c:v>120</c:v>
                </c:pt>
                <c:pt idx="2082">
                  <c:v>120</c:v>
                </c:pt>
                <c:pt idx="2083">
                  <c:v>120</c:v>
                </c:pt>
                <c:pt idx="2084">
                  <c:v>120</c:v>
                </c:pt>
                <c:pt idx="2085">
                  <c:v>120</c:v>
                </c:pt>
                <c:pt idx="2086">
                  <c:v>120</c:v>
                </c:pt>
                <c:pt idx="2087">
                  <c:v>120</c:v>
                </c:pt>
                <c:pt idx="2088">
                  <c:v>120</c:v>
                </c:pt>
                <c:pt idx="2089">
                  <c:v>120</c:v>
                </c:pt>
                <c:pt idx="2090">
                  <c:v>120</c:v>
                </c:pt>
                <c:pt idx="2091">
                  <c:v>120</c:v>
                </c:pt>
                <c:pt idx="2092">
                  <c:v>120</c:v>
                </c:pt>
                <c:pt idx="2093">
                  <c:v>120</c:v>
                </c:pt>
                <c:pt idx="2094">
                  <c:v>120</c:v>
                </c:pt>
                <c:pt idx="2095">
                  <c:v>120</c:v>
                </c:pt>
                <c:pt idx="2096">
                  <c:v>120</c:v>
                </c:pt>
                <c:pt idx="2097">
                  <c:v>120</c:v>
                </c:pt>
                <c:pt idx="2098">
                  <c:v>120</c:v>
                </c:pt>
                <c:pt idx="2099">
                  <c:v>120</c:v>
                </c:pt>
                <c:pt idx="2100">
                  <c:v>120</c:v>
                </c:pt>
                <c:pt idx="2101">
                  <c:v>120</c:v>
                </c:pt>
                <c:pt idx="2102">
                  <c:v>120</c:v>
                </c:pt>
                <c:pt idx="2103">
                  <c:v>120</c:v>
                </c:pt>
                <c:pt idx="2104">
                  <c:v>120</c:v>
                </c:pt>
                <c:pt idx="2105">
                  <c:v>120</c:v>
                </c:pt>
                <c:pt idx="2106">
                  <c:v>120</c:v>
                </c:pt>
                <c:pt idx="2107">
                  <c:v>120</c:v>
                </c:pt>
                <c:pt idx="2108">
                  <c:v>120</c:v>
                </c:pt>
                <c:pt idx="2109">
                  <c:v>120</c:v>
                </c:pt>
                <c:pt idx="2110">
                  <c:v>120</c:v>
                </c:pt>
                <c:pt idx="2111">
                  <c:v>120</c:v>
                </c:pt>
                <c:pt idx="2112">
                  <c:v>120</c:v>
                </c:pt>
                <c:pt idx="2113">
                  <c:v>120</c:v>
                </c:pt>
                <c:pt idx="2114">
                  <c:v>120</c:v>
                </c:pt>
                <c:pt idx="2115">
                  <c:v>120</c:v>
                </c:pt>
                <c:pt idx="2116">
                  <c:v>140</c:v>
                </c:pt>
                <c:pt idx="2117">
                  <c:v>140</c:v>
                </c:pt>
                <c:pt idx="2118">
                  <c:v>140</c:v>
                </c:pt>
                <c:pt idx="2119">
                  <c:v>140</c:v>
                </c:pt>
                <c:pt idx="2120">
                  <c:v>140</c:v>
                </c:pt>
                <c:pt idx="2121">
                  <c:v>140</c:v>
                </c:pt>
                <c:pt idx="2122">
                  <c:v>140</c:v>
                </c:pt>
                <c:pt idx="2123">
                  <c:v>140</c:v>
                </c:pt>
                <c:pt idx="2124">
                  <c:v>140</c:v>
                </c:pt>
                <c:pt idx="2125">
                  <c:v>140</c:v>
                </c:pt>
                <c:pt idx="2126">
                  <c:v>160</c:v>
                </c:pt>
                <c:pt idx="2127">
                  <c:v>160</c:v>
                </c:pt>
                <c:pt idx="2128">
                  <c:v>160</c:v>
                </c:pt>
                <c:pt idx="2129">
                  <c:v>160</c:v>
                </c:pt>
                <c:pt idx="2130">
                  <c:v>160</c:v>
                </c:pt>
                <c:pt idx="2131">
                  <c:v>160</c:v>
                </c:pt>
                <c:pt idx="2132">
                  <c:v>160</c:v>
                </c:pt>
                <c:pt idx="2133">
                  <c:v>140</c:v>
                </c:pt>
                <c:pt idx="2134">
                  <c:v>140</c:v>
                </c:pt>
                <c:pt idx="2135">
                  <c:v>140</c:v>
                </c:pt>
                <c:pt idx="2136">
                  <c:v>140</c:v>
                </c:pt>
                <c:pt idx="2137">
                  <c:v>140</c:v>
                </c:pt>
                <c:pt idx="2138">
                  <c:v>140</c:v>
                </c:pt>
                <c:pt idx="2139">
                  <c:v>140</c:v>
                </c:pt>
                <c:pt idx="2140">
                  <c:v>140</c:v>
                </c:pt>
                <c:pt idx="2141">
                  <c:v>140</c:v>
                </c:pt>
                <c:pt idx="2142">
                  <c:v>140</c:v>
                </c:pt>
                <c:pt idx="2143">
                  <c:v>120</c:v>
                </c:pt>
                <c:pt idx="2144">
                  <c:v>120</c:v>
                </c:pt>
                <c:pt idx="2145">
                  <c:v>120</c:v>
                </c:pt>
                <c:pt idx="2146">
                  <c:v>120</c:v>
                </c:pt>
                <c:pt idx="2147">
                  <c:v>120</c:v>
                </c:pt>
                <c:pt idx="2148">
                  <c:v>120</c:v>
                </c:pt>
                <c:pt idx="2149">
                  <c:v>120</c:v>
                </c:pt>
                <c:pt idx="2150">
                  <c:v>120</c:v>
                </c:pt>
                <c:pt idx="2151">
                  <c:v>120</c:v>
                </c:pt>
                <c:pt idx="2152">
                  <c:v>120</c:v>
                </c:pt>
                <c:pt idx="2153">
                  <c:v>120</c:v>
                </c:pt>
                <c:pt idx="2154">
                  <c:v>120</c:v>
                </c:pt>
                <c:pt idx="2155">
                  <c:v>120</c:v>
                </c:pt>
                <c:pt idx="2156">
                  <c:v>120</c:v>
                </c:pt>
                <c:pt idx="2157">
                  <c:v>120</c:v>
                </c:pt>
                <c:pt idx="2158">
                  <c:v>120</c:v>
                </c:pt>
                <c:pt idx="2159">
                  <c:v>120</c:v>
                </c:pt>
                <c:pt idx="2160">
                  <c:v>120</c:v>
                </c:pt>
                <c:pt idx="2161">
                  <c:v>120</c:v>
                </c:pt>
                <c:pt idx="2162">
                  <c:v>120</c:v>
                </c:pt>
                <c:pt idx="2163">
                  <c:v>120</c:v>
                </c:pt>
                <c:pt idx="2164">
                  <c:v>120</c:v>
                </c:pt>
                <c:pt idx="2165">
                  <c:v>140</c:v>
                </c:pt>
                <c:pt idx="2166">
                  <c:v>140</c:v>
                </c:pt>
                <c:pt idx="2167">
                  <c:v>140</c:v>
                </c:pt>
                <c:pt idx="2168">
                  <c:v>140</c:v>
                </c:pt>
                <c:pt idx="2169">
                  <c:v>140</c:v>
                </c:pt>
                <c:pt idx="2170">
                  <c:v>140</c:v>
                </c:pt>
                <c:pt idx="2171">
                  <c:v>140</c:v>
                </c:pt>
                <c:pt idx="2172">
                  <c:v>140</c:v>
                </c:pt>
                <c:pt idx="2173">
                  <c:v>140</c:v>
                </c:pt>
                <c:pt idx="2174">
                  <c:v>140</c:v>
                </c:pt>
                <c:pt idx="2175">
                  <c:v>140</c:v>
                </c:pt>
                <c:pt idx="2176">
                  <c:v>140</c:v>
                </c:pt>
                <c:pt idx="2177">
                  <c:v>140</c:v>
                </c:pt>
                <c:pt idx="2178">
                  <c:v>140</c:v>
                </c:pt>
                <c:pt idx="2179">
                  <c:v>140</c:v>
                </c:pt>
                <c:pt idx="2180">
                  <c:v>140</c:v>
                </c:pt>
                <c:pt idx="2181">
                  <c:v>140</c:v>
                </c:pt>
                <c:pt idx="2182">
                  <c:v>120</c:v>
                </c:pt>
                <c:pt idx="2183">
                  <c:v>120</c:v>
                </c:pt>
                <c:pt idx="2184">
                  <c:v>120</c:v>
                </c:pt>
                <c:pt idx="2185">
                  <c:v>120</c:v>
                </c:pt>
                <c:pt idx="2186">
                  <c:v>120</c:v>
                </c:pt>
                <c:pt idx="2187">
                  <c:v>120</c:v>
                </c:pt>
                <c:pt idx="2188">
                  <c:v>120</c:v>
                </c:pt>
                <c:pt idx="2189">
                  <c:v>120</c:v>
                </c:pt>
                <c:pt idx="2190">
                  <c:v>120</c:v>
                </c:pt>
                <c:pt idx="2191">
                  <c:v>120</c:v>
                </c:pt>
                <c:pt idx="2192">
                  <c:v>120</c:v>
                </c:pt>
                <c:pt idx="2193">
                  <c:v>100</c:v>
                </c:pt>
                <c:pt idx="2194">
                  <c:v>100</c:v>
                </c:pt>
                <c:pt idx="2195">
                  <c:v>100</c:v>
                </c:pt>
                <c:pt idx="2196">
                  <c:v>100</c:v>
                </c:pt>
                <c:pt idx="2197">
                  <c:v>100</c:v>
                </c:pt>
                <c:pt idx="2198">
                  <c:v>100</c:v>
                </c:pt>
                <c:pt idx="2199">
                  <c:v>100</c:v>
                </c:pt>
                <c:pt idx="2200">
                  <c:v>100</c:v>
                </c:pt>
                <c:pt idx="2201">
                  <c:v>100</c:v>
                </c:pt>
                <c:pt idx="2202">
                  <c:v>100</c:v>
                </c:pt>
                <c:pt idx="2203">
                  <c:v>100</c:v>
                </c:pt>
                <c:pt idx="2204">
                  <c:v>100</c:v>
                </c:pt>
                <c:pt idx="2205">
                  <c:v>100</c:v>
                </c:pt>
                <c:pt idx="2206">
                  <c:v>100</c:v>
                </c:pt>
                <c:pt idx="2207">
                  <c:v>100</c:v>
                </c:pt>
                <c:pt idx="2208">
                  <c:v>100</c:v>
                </c:pt>
                <c:pt idx="2209">
                  <c:v>80</c:v>
                </c:pt>
                <c:pt idx="2210">
                  <c:v>80</c:v>
                </c:pt>
                <c:pt idx="2211">
                  <c:v>80</c:v>
                </c:pt>
                <c:pt idx="2212">
                  <c:v>80</c:v>
                </c:pt>
                <c:pt idx="2213">
                  <c:v>100</c:v>
                </c:pt>
                <c:pt idx="2214">
                  <c:v>100</c:v>
                </c:pt>
                <c:pt idx="2215">
                  <c:v>100</c:v>
                </c:pt>
                <c:pt idx="2216">
                  <c:v>100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100</c:v>
                </c:pt>
                <c:pt idx="2222">
                  <c:v>100</c:v>
                </c:pt>
                <c:pt idx="2223">
                  <c:v>100</c:v>
                </c:pt>
                <c:pt idx="2224">
                  <c:v>100</c:v>
                </c:pt>
                <c:pt idx="2225">
                  <c:v>100</c:v>
                </c:pt>
                <c:pt idx="2226">
                  <c:v>100</c:v>
                </c:pt>
                <c:pt idx="2227">
                  <c:v>100</c:v>
                </c:pt>
                <c:pt idx="2228">
                  <c:v>120</c:v>
                </c:pt>
                <c:pt idx="2229">
                  <c:v>120</c:v>
                </c:pt>
                <c:pt idx="2230">
                  <c:v>120</c:v>
                </c:pt>
                <c:pt idx="2231">
                  <c:v>120</c:v>
                </c:pt>
                <c:pt idx="2232">
                  <c:v>120</c:v>
                </c:pt>
                <c:pt idx="2233">
                  <c:v>120</c:v>
                </c:pt>
                <c:pt idx="2234">
                  <c:v>120</c:v>
                </c:pt>
                <c:pt idx="2235">
                  <c:v>120</c:v>
                </c:pt>
                <c:pt idx="2236">
                  <c:v>120</c:v>
                </c:pt>
                <c:pt idx="2237">
                  <c:v>120</c:v>
                </c:pt>
                <c:pt idx="2238">
                  <c:v>120</c:v>
                </c:pt>
                <c:pt idx="2239">
                  <c:v>120</c:v>
                </c:pt>
                <c:pt idx="2240">
                  <c:v>120</c:v>
                </c:pt>
                <c:pt idx="2241">
                  <c:v>120</c:v>
                </c:pt>
                <c:pt idx="2242">
                  <c:v>120</c:v>
                </c:pt>
                <c:pt idx="2243">
                  <c:v>120</c:v>
                </c:pt>
                <c:pt idx="2244">
                  <c:v>120</c:v>
                </c:pt>
                <c:pt idx="2245">
                  <c:v>120</c:v>
                </c:pt>
                <c:pt idx="2246">
                  <c:v>120</c:v>
                </c:pt>
                <c:pt idx="2247">
                  <c:v>120</c:v>
                </c:pt>
                <c:pt idx="2248">
                  <c:v>120</c:v>
                </c:pt>
                <c:pt idx="2249">
                  <c:v>120</c:v>
                </c:pt>
                <c:pt idx="2250">
                  <c:v>120</c:v>
                </c:pt>
                <c:pt idx="2251">
                  <c:v>120</c:v>
                </c:pt>
                <c:pt idx="2252">
                  <c:v>120</c:v>
                </c:pt>
                <c:pt idx="2253">
                  <c:v>140</c:v>
                </c:pt>
                <c:pt idx="2254">
                  <c:v>140</c:v>
                </c:pt>
                <c:pt idx="2255">
                  <c:v>140</c:v>
                </c:pt>
                <c:pt idx="2256">
                  <c:v>140</c:v>
                </c:pt>
                <c:pt idx="2257">
                  <c:v>140</c:v>
                </c:pt>
                <c:pt idx="2258">
                  <c:v>140</c:v>
                </c:pt>
                <c:pt idx="2259">
                  <c:v>140</c:v>
                </c:pt>
                <c:pt idx="2260">
                  <c:v>140</c:v>
                </c:pt>
                <c:pt idx="2261">
                  <c:v>140</c:v>
                </c:pt>
                <c:pt idx="2262">
                  <c:v>140</c:v>
                </c:pt>
                <c:pt idx="2263">
                  <c:v>140</c:v>
                </c:pt>
                <c:pt idx="2264">
                  <c:v>140</c:v>
                </c:pt>
                <c:pt idx="2265">
                  <c:v>140</c:v>
                </c:pt>
                <c:pt idx="2266">
                  <c:v>140</c:v>
                </c:pt>
                <c:pt idx="2267">
                  <c:v>140</c:v>
                </c:pt>
                <c:pt idx="2268">
                  <c:v>140</c:v>
                </c:pt>
                <c:pt idx="2269">
                  <c:v>140</c:v>
                </c:pt>
                <c:pt idx="2270">
                  <c:v>140</c:v>
                </c:pt>
                <c:pt idx="2271">
                  <c:v>140</c:v>
                </c:pt>
                <c:pt idx="2272">
                  <c:v>140</c:v>
                </c:pt>
                <c:pt idx="2273">
                  <c:v>140</c:v>
                </c:pt>
                <c:pt idx="2274">
                  <c:v>140</c:v>
                </c:pt>
                <c:pt idx="2275">
                  <c:v>140</c:v>
                </c:pt>
                <c:pt idx="2276">
                  <c:v>140</c:v>
                </c:pt>
                <c:pt idx="2277">
                  <c:v>140</c:v>
                </c:pt>
                <c:pt idx="2278">
                  <c:v>140</c:v>
                </c:pt>
                <c:pt idx="2279">
                  <c:v>140</c:v>
                </c:pt>
                <c:pt idx="2280">
                  <c:v>140</c:v>
                </c:pt>
                <c:pt idx="2281">
                  <c:v>120</c:v>
                </c:pt>
                <c:pt idx="2282">
                  <c:v>120</c:v>
                </c:pt>
                <c:pt idx="2283">
                  <c:v>120</c:v>
                </c:pt>
                <c:pt idx="2284">
                  <c:v>120</c:v>
                </c:pt>
                <c:pt idx="2285">
                  <c:v>120</c:v>
                </c:pt>
                <c:pt idx="2286">
                  <c:v>120</c:v>
                </c:pt>
                <c:pt idx="2287">
                  <c:v>120</c:v>
                </c:pt>
                <c:pt idx="2288">
                  <c:v>120</c:v>
                </c:pt>
                <c:pt idx="2289">
                  <c:v>120</c:v>
                </c:pt>
                <c:pt idx="2290">
                  <c:v>120</c:v>
                </c:pt>
                <c:pt idx="2291">
                  <c:v>120</c:v>
                </c:pt>
                <c:pt idx="2292">
                  <c:v>120</c:v>
                </c:pt>
                <c:pt idx="2293">
                  <c:v>120</c:v>
                </c:pt>
                <c:pt idx="2294">
                  <c:v>120</c:v>
                </c:pt>
                <c:pt idx="2295">
                  <c:v>120</c:v>
                </c:pt>
                <c:pt idx="2296">
                  <c:v>120</c:v>
                </c:pt>
                <c:pt idx="2297">
                  <c:v>120</c:v>
                </c:pt>
                <c:pt idx="2298">
                  <c:v>120</c:v>
                </c:pt>
                <c:pt idx="2299">
                  <c:v>120</c:v>
                </c:pt>
                <c:pt idx="2300">
                  <c:v>120</c:v>
                </c:pt>
                <c:pt idx="2301">
                  <c:v>120</c:v>
                </c:pt>
                <c:pt idx="2302">
                  <c:v>120</c:v>
                </c:pt>
                <c:pt idx="2303">
                  <c:v>140</c:v>
                </c:pt>
                <c:pt idx="2304">
                  <c:v>140</c:v>
                </c:pt>
                <c:pt idx="2305">
                  <c:v>140</c:v>
                </c:pt>
                <c:pt idx="2306">
                  <c:v>140</c:v>
                </c:pt>
                <c:pt idx="2307">
                  <c:v>140</c:v>
                </c:pt>
                <c:pt idx="2308">
                  <c:v>140</c:v>
                </c:pt>
                <c:pt idx="2309">
                  <c:v>140</c:v>
                </c:pt>
                <c:pt idx="2310">
                  <c:v>140</c:v>
                </c:pt>
                <c:pt idx="2311">
                  <c:v>140</c:v>
                </c:pt>
                <c:pt idx="2312">
                  <c:v>140</c:v>
                </c:pt>
                <c:pt idx="2313">
                  <c:v>140</c:v>
                </c:pt>
                <c:pt idx="2314">
                  <c:v>160</c:v>
                </c:pt>
                <c:pt idx="2315">
                  <c:v>160</c:v>
                </c:pt>
                <c:pt idx="2316">
                  <c:v>160</c:v>
                </c:pt>
                <c:pt idx="2317">
                  <c:v>160</c:v>
                </c:pt>
                <c:pt idx="2318">
                  <c:v>160</c:v>
                </c:pt>
                <c:pt idx="2319">
                  <c:v>140</c:v>
                </c:pt>
                <c:pt idx="2320">
                  <c:v>140</c:v>
                </c:pt>
                <c:pt idx="2321">
                  <c:v>140</c:v>
                </c:pt>
                <c:pt idx="2322">
                  <c:v>140</c:v>
                </c:pt>
                <c:pt idx="2323">
                  <c:v>140</c:v>
                </c:pt>
                <c:pt idx="2324">
                  <c:v>140</c:v>
                </c:pt>
                <c:pt idx="2325">
                  <c:v>140</c:v>
                </c:pt>
                <c:pt idx="2326">
                  <c:v>140</c:v>
                </c:pt>
                <c:pt idx="2327">
                  <c:v>140</c:v>
                </c:pt>
                <c:pt idx="2328">
                  <c:v>140</c:v>
                </c:pt>
                <c:pt idx="2329">
                  <c:v>140</c:v>
                </c:pt>
                <c:pt idx="2330">
                  <c:v>140</c:v>
                </c:pt>
                <c:pt idx="2331">
                  <c:v>140</c:v>
                </c:pt>
                <c:pt idx="2332">
                  <c:v>140</c:v>
                </c:pt>
                <c:pt idx="2333">
                  <c:v>140</c:v>
                </c:pt>
                <c:pt idx="2334">
                  <c:v>140</c:v>
                </c:pt>
                <c:pt idx="2335">
                  <c:v>140</c:v>
                </c:pt>
                <c:pt idx="2336">
                  <c:v>140</c:v>
                </c:pt>
                <c:pt idx="2337">
                  <c:v>140</c:v>
                </c:pt>
                <c:pt idx="2338">
                  <c:v>140</c:v>
                </c:pt>
                <c:pt idx="2339">
                  <c:v>140</c:v>
                </c:pt>
                <c:pt idx="2340">
                  <c:v>140</c:v>
                </c:pt>
                <c:pt idx="2341">
                  <c:v>140</c:v>
                </c:pt>
                <c:pt idx="2342">
                  <c:v>140</c:v>
                </c:pt>
                <c:pt idx="2343">
                  <c:v>140</c:v>
                </c:pt>
                <c:pt idx="2344">
                  <c:v>140</c:v>
                </c:pt>
                <c:pt idx="2345">
                  <c:v>140</c:v>
                </c:pt>
                <c:pt idx="2346">
                  <c:v>140</c:v>
                </c:pt>
                <c:pt idx="2347">
                  <c:v>140</c:v>
                </c:pt>
                <c:pt idx="2348">
                  <c:v>140</c:v>
                </c:pt>
                <c:pt idx="2349">
                  <c:v>140</c:v>
                </c:pt>
                <c:pt idx="2350">
                  <c:v>140</c:v>
                </c:pt>
                <c:pt idx="2351">
                  <c:v>140</c:v>
                </c:pt>
                <c:pt idx="2352">
                  <c:v>140</c:v>
                </c:pt>
                <c:pt idx="2353">
                  <c:v>140</c:v>
                </c:pt>
                <c:pt idx="2354">
                  <c:v>140</c:v>
                </c:pt>
                <c:pt idx="2355">
                  <c:v>140</c:v>
                </c:pt>
                <c:pt idx="2356">
                  <c:v>120</c:v>
                </c:pt>
                <c:pt idx="2357">
                  <c:v>120</c:v>
                </c:pt>
                <c:pt idx="2358">
                  <c:v>120</c:v>
                </c:pt>
                <c:pt idx="2359">
                  <c:v>120</c:v>
                </c:pt>
                <c:pt idx="2360">
                  <c:v>120</c:v>
                </c:pt>
                <c:pt idx="2361">
                  <c:v>120</c:v>
                </c:pt>
                <c:pt idx="2362">
                  <c:v>120</c:v>
                </c:pt>
                <c:pt idx="2363">
                  <c:v>120</c:v>
                </c:pt>
                <c:pt idx="2364">
                  <c:v>120</c:v>
                </c:pt>
                <c:pt idx="2365">
                  <c:v>120</c:v>
                </c:pt>
                <c:pt idx="2366">
                  <c:v>120</c:v>
                </c:pt>
                <c:pt idx="2367">
                  <c:v>120</c:v>
                </c:pt>
                <c:pt idx="2368">
                  <c:v>120</c:v>
                </c:pt>
                <c:pt idx="2369">
                  <c:v>120</c:v>
                </c:pt>
                <c:pt idx="2370">
                  <c:v>120</c:v>
                </c:pt>
                <c:pt idx="2371">
                  <c:v>120</c:v>
                </c:pt>
                <c:pt idx="2372">
                  <c:v>120</c:v>
                </c:pt>
                <c:pt idx="2373">
                  <c:v>120</c:v>
                </c:pt>
                <c:pt idx="2374">
                  <c:v>120</c:v>
                </c:pt>
                <c:pt idx="2375">
                  <c:v>120</c:v>
                </c:pt>
                <c:pt idx="2376">
                  <c:v>120</c:v>
                </c:pt>
                <c:pt idx="2377">
                  <c:v>120</c:v>
                </c:pt>
                <c:pt idx="2378">
                  <c:v>140</c:v>
                </c:pt>
                <c:pt idx="2379">
                  <c:v>140</c:v>
                </c:pt>
                <c:pt idx="2380">
                  <c:v>140</c:v>
                </c:pt>
                <c:pt idx="2381">
                  <c:v>140</c:v>
                </c:pt>
                <c:pt idx="2382">
                  <c:v>140</c:v>
                </c:pt>
                <c:pt idx="2383">
                  <c:v>140</c:v>
                </c:pt>
                <c:pt idx="2384">
                  <c:v>140</c:v>
                </c:pt>
                <c:pt idx="2385">
                  <c:v>140</c:v>
                </c:pt>
                <c:pt idx="2386">
                  <c:v>140</c:v>
                </c:pt>
                <c:pt idx="2387">
                  <c:v>140</c:v>
                </c:pt>
                <c:pt idx="2388">
                  <c:v>140</c:v>
                </c:pt>
                <c:pt idx="2389">
                  <c:v>140</c:v>
                </c:pt>
                <c:pt idx="2390">
                  <c:v>140</c:v>
                </c:pt>
                <c:pt idx="2391">
                  <c:v>140</c:v>
                </c:pt>
                <c:pt idx="2392">
                  <c:v>140</c:v>
                </c:pt>
                <c:pt idx="2393">
                  <c:v>140</c:v>
                </c:pt>
                <c:pt idx="2394">
                  <c:v>120</c:v>
                </c:pt>
                <c:pt idx="2395">
                  <c:v>120</c:v>
                </c:pt>
                <c:pt idx="2396">
                  <c:v>120</c:v>
                </c:pt>
                <c:pt idx="2397">
                  <c:v>120</c:v>
                </c:pt>
                <c:pt idx="2398">
                  <c:v>120</c:v>
                </c:pt>
                <c:pt idx="2399">
                  <c:v>120</c:v>
                </c:pt>
                <c:pt idx="2400">
                  <c:v>120</c:v>
                </c:pt>
                <c:pt idx="2401">
                  <c:v>120</c:v>
                </c:pt>
                <c:pt idx="2402">
                  <c:v>120</c:v>
                </c:pt>
                <c:pt idx="2403">
                  <c:v>120</c:v>
                </c:pt>
                <c:pt idx="2404">
                  <c:v>120</c:v>
                </c:pt>
                <c:pt idx="2405">
                  <c:v>120</c:v>
                </c:pt>
                <c:pt idx="2406">
                  <c:v>120</c:v>
                </c:pt>
                <c:pt idx="2407">
                  <c:v>120</c:v>
                </c:pt>
                <c:pt idx="2408">
                  <c:v>120</c:v>
                </c:pt>
                <c:pt idx="2409">
                  <c:v>120</c:v>
                </c:pt>
                <c:pt idx="2410">
                  <c:v>120</c:v>
                </c:pt>
                <c:pt idx="2411">
                  <c:v>120</c:v>
                </c:pt>
                <c:pt idx="2412">
                  <c:v>120</c:v>
                </c:pt>
                <c:pt idx="2413">
                  <c:v>120</c:v>
                </c:pt>
                <c:pt idx="2414">
                  <c:v>120</c:v>
                </c:pt>
                <c:pt idx="2415">
                  <c:v>140</c:v>
                </c:pt>
                <c:pt idx="2416">
                  <c:v>140</c:v>
                </c:pt>
                <c:pt idx="2417">
                  <c:v>140</c:v>
                </c:pt>
                <c:pt idx="2418">
                  <c:v>140</c:v>
                </c:pt>
                <c:pt idx="2419">
                  <c:v>140</c:v>
                </c:pt>
                <c:pt idx="2420">
                  <c:v>140</c:v>
                </c:pt>
                <c:pt idx="2421">
                  <c:v>140</c:v>
                </c:pt>
                <c:pt idx="2422">
                  <c:v>140</c:v>
                </c:pt>
                <c:pt idx="2423">
                  <c:v>140</c:v>
                </c:pt>
                <c:pt idx="2424">
                  <c:v>140</c:v>
                </c:pt>
                <c:pt idx="2425">
                  <c:v>140</c:v>
                </c:pt>
                <c:pt idx="2426">
                  <c:v>140</c:v>
                </c:pt>
                <c:pt idx="2427">
                  <c:v>140</c:v>
                </c:pt>
                <c:pt idx="2428">
                  <c:v>140</c:v>
                </c:pt>
                <c:pt idx="2429">
                  <c:v>140</c:v>
                </c:pt>
                <c:pt idx="2430">
                  <c:v>140</c:v>
                </c:pt>
                <c:pt idx="2431">
                  <c:v>120</c:v>
                </c:pt>
                <c:pt idx="2432">
                  <c:v>120</c:v>
                </c:pt>
                <c:pt idx="2433">
                  <c:v>120</c:v>
                </c:pt>
                <c:pt idx="2434">
                  <c:v>120</c:v>
                </c:pt>
                <c:pt idx="2435">
                  <c:v>120</c:v>
                </c:pt>
                <c:pt idx="2436">
                  <c:v>120</c:v>
                </c:pt>
                <c:pt idx="2437">
                  <c:v>120</c:v>
                </c:pt>
                <c:pt idx="2438">
                  <c:v>120</c:v>
                </c:pt>
                <c:pt idx="2439">
                  <c:v>120</c:v>
                </c:pt>
                <c:pt idx="2440">
                  <c:v>120</c:v>
                </c:pt>
                <c:pt idx="2441">
                  <c:v>120</c:v>
                </c:pt>
                <c:pt idx="2442">
                  <c:v>120</c:v>
                </c:pt>
                <c:pt idx="2443">
                  <c:v>120</c:v>
                </c:pt>
                <c:pt idx="2444">
                  <c:v>120</c:v>
                </c:pt>
                <c:pt idx="2445">
                  <c:v>120</c:v>
                </c:pt>
                <c:pt idx="2446">
                  <c:v>120</c:v>
                </c:pt>
                <c:pt idx="2447">
                  <c:v>120</c:v>
                </c:pt>
                <c:pt idx="2448">
                  <c:v>120</c:v>
                </c:pt>
                <c:pt idx="2449">
                  <c:v>120</c:v>
                </c:pt>
                <c:pt idx="2450">
                  <c:v>120</c:v>
                </c:pt>
                <c:pt idx="2451">
                  <c:v>120</c:v>
                </c:pt>
                <c:pt idx="2452">
                  <c:v>120</c:v>
                </c:pt>
                <c:pt idx="2453">
                  <c:v>120</c:v>
                </c:pt>
                <c:pt idx="2454">
                  <c:v>120</c:v>
                </c:pt>
                <c:pt idx="2455">
                  <c:v>120</c:v>
                </c:pt>
                <c:pt idx="2456">
                  <c:v>120</c:v>
                </c:pt>
                <c:pt idx="2457">
                  <c:v>120</c:v>
                </c:pt>
                <c:pt idx="2458">
                  <c:v>120</c:v>
                </c:pt>
                <c:pt idx="2459">
                  <c:v>120</c:v>
                </c:pt>
                <c:pt idx="2460">
                  <c:v>120</c:v>
                </c:pt>
                <c:pt idx="2461">
                  <c:v>120</c:v>
                </c:pt>
                <c:pt idx="2462">
                  <c:v>120</c:v>
                </c:pt>
                <c:pt idx="2463">
                  <c:v>120</c:v>
                </c:pt>
                <c:pt idx="2464">
                  <c:v>120</c:v>
                </c:pt>
                <c:pt idx="2465">
                  <c:v>120</c:v>
                </c:pt>
                <c:pt idx="2466">
                  <c:v>120</c:v>
                </c:pt>
                <c:pt idx="2467">
                  <c:v>120</c:v>
                </c:pt>
                <c:pt idx="2468">
                  <c:v>100</c:v>
                </c:pt>
                <c:pt idx="2469">
                  <c:v>100</c:v>
                </c:pt>
                <c:pt idx="2470">
                  <c:v>100</c:v>
                </c:pt>
                <c:pt idx="2471">
                  <c:v>100</c:v>
                </c:pt>
                <c:pt idx="2472">
                  <c:v>100</c:v>
                </c:pt>
                <c:pt idx="2473">
                  <c:v>100</c:v>
                </c:pt>
                <c:pt idx="2474">
                  <c:v>100</c:v>
                </c:pt>
                <c:pt idx="2475">
                  <c:v>100</c:v>
                </c:pt>
                <c:pt idx="2476">
                  <c:v>100</c:v>
                </c:pt>
                <c:pt idx="2477">
                  <c:v>100</c:v>
                </c:pt>
                <c:pt idx="2478">
                  <c:v>100</c:v>
                </c:pt>
                <c:pt idx="2479">
                  <c:v>100</c:v>
                </c:pt>
                <c:pt idx="2480">
                  <c:v>100</c:v>
                </c:pt>
                <c:pt idx="2481">
                  <c:v>100</c:v>
                </c:pt>
                <c:pt idx="2482">
                  <c:v>100</c:v>
                </c:pt>
                <c:pt idx="2483">
                  <c:v>100</c:v>
                </c:pt>
                <c:pt idx="2484">
                  <c:v>100</c:v>
                </c:pt>
                <c:pt idx="2485">
                  <c:v>120</c:v>
                </c:pt>
                <c:pt idx="2486">
                  <c:v>120</c:v>
                </c:pt>
                <c:pt idx="2487">
                  <c:v>120</c:v>
                </c:pt>
                <c:pt idx="2488">
                  <c:v>120</c:v>
                </c:pt>
                <c:pt idx="2489">
                  <c:v>120</c:v>
                </c:pt>
                <c:pt idx="2490">
                  <c:v>120</c:v>
                </c:pt>
                <c:pt idx="2491">
                  <c:v>140</c:v>
                </c:pt>
                <c:pt idx="2492">
                  <c:v>140</c:v>
                </c:pt>
                <c:pt idx="2493">
                  <c:v>140</c:v>
                </c:pt>
                <c:pt idx="2494">
                  <c:v>140</c:v>
                </c:pt>
                <c:pt idx="2495">
                  <c:v>140</c:v>
                </c:pt>
                <c:pt idx="2496">
                  <c:v>140</c:v>
                </c:pt>
                <c:pt idx="2497">
                  <c:v>140</c:v>
                </c:pt>
                <c:pt idx="2498">
                  <c:v>140</c:v>
                </c:pt>
                <c:pt idx="2499">
                  <c:v>140</c:v>
                </c:pt>
              </c:numCache>
            </c:numRef>
          </c:yVal>
        </c:ser>
        <c:ser>
          <c:idx val="8"/>
          <c:order val="4"/>
          <c:tx>
            <c:v>5.79V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100.44000000000015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101.44000000000015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102.44000000000015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103.44000000000017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104.44000000000015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105.44000000000015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106.44000000000017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107.44000000000015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108.44000000000015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109.44000000000017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110.44000000000015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111.44000000000015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112.44000000000017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113.44000000000015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114.44000000000015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115.44000000000015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116.44000000000015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117.44000000000015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118.44000000000015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119.44000000000014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120.44000000000017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121.44000000000017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122.44000000000015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123.44000000000015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124.44000000000015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125.44000000000014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126.44000000000017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127.44000000000017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128.32000000000031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128.88000000000031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129.32000000000031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129.88000000000031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130.32000000000031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130.88000000000031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131.32000000000031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131.88000000000031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132.32000000000033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132.88000000000031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133.32000000000031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133.88000000000031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134.32000000000031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134.88000000000031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135.32000000000031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135.88000000000031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136.32000000000031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136.88000000000031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137.32000000000031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137.88000000000031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138.32000000000033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138.88000000000034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139.32000000000031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139.88000000000031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140.32000000000031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140.88000000000031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141.32000000000031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141.88000000000031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142.32000000000031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142.88000000000031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143.32000000000031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143.88000000000031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144.32000000000033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144.88000000000034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145.32000000000031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145.88000000000031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146.32000000000031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146.88000000000031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147.32000000000031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147.88000000000031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148.32000000000031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148.88000000000031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149.32000000000031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149.88000000000031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150.32000000000033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150.88000000000034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151.32000000000033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151.88000000000031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152.32000000000031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152.88000000000031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153.32000000000031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153.88000000000031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154.32000000000031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154.88000000000031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155.32000000000031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155.88000000000031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156.32000000000033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156.88000000000034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157.32000000000033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157.88000000000031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158.32000000000031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158.88000000000031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159.32000000000031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159.88000000000031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160.32000000000031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160.88000000000031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161.32000000000031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161.88000000000031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162.32000000000031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162.88000000000031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163.32000000000033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163.88000000000031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164.32000000000031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164.88000000000031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165.32000000000031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165.88000000000031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166.32000000000031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166.88000000000031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167.32000000000031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167.88000000000031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168.32000000000031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168.88000000000031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169.32000000000033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169.88000000000034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170.32000000000031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170.88000000000031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171.32000000000031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171.88000000000031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172.32000000000031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172.88000000000031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173.32000000000031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173.88000000000031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174.32000000000031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174.88000000000031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175.32000000000033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175.88000000000034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176.32000000000031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176.88000000000031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177.32000000000031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177.88000000000031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178.32000000000031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178.88000000000031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179.32000000000031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179.88000000000031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180.32000000000031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180.88000000000031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181.32000000000033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181.88000000000034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182.32000000000031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182.88000000000031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183.32000000000031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183.88000000000031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184.32000000000031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Sheet1!$T$1:$T$2500</c:f>
              <c:numCache>
                <c:formatCode>General</c:formatCode>
                <c:ptCount val="250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60</c:v>
                </c:pt>
                <c:pt idx="36">
                  <c:v>60</c:v>
                </c:pt>
                <c:pt idx="37">
                  <c:v>60</c:v>
                </c:pt>
                <c:pt idx="38">
                  <c:v>60</c:v>
                </c:pt>
                <c:pt idx="39">
                  <c:v>60</c:v>
                </c:pt>
                <c:pt idx="40">
                  <c:v>60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60</c:v>
                </c:pt>
                <c:pt idx="85">
                  <c:v>60</c:v>
                </c:pt>
                <c:pt idx="86">
                  <c:v>60</c:v>
                </c:pt>
                <c:pt idx="87">
                  <c:v>60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-20</c:v>
                </c:pt>
                <c:pt idx="102">
                  <c:v>-20</c:v>
                </c:pt>
                <c:pt idx="103">
                  <c:v>-20</c:v>
                </c:pt>
                <c:pt idx="104">
                  <c:v>-20</c:v>
                </c:pt>
                <c:pt idx="105">
                  <c:v>-20</c:v>
                </c:pt>
                <c:pt idx="106">
                  <c:v>-20</c:v>
                </c:pt>
                <c:pt idx="107">
                  <c:v>-20</c:v>
                </c:pt>
                <c:pt idx="108">
                  <c:v>-20</c:v>
                </c:pt>
                <c:pt idx="109">
                  <c:v>-20</c:v>
                </c:pt>
                <c:pt idx="110">
                  <c:v>-20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-20</c:v>
                </c:pt>
                <c:pt idx="228">
                  <c:v>-20</c:v>
                </c:pt>
                <c:pt idx="229">
                  <c:v>-20</c:v>
                </c:pt>
                <c:pt idx="230">
                  <c:v>-20</c:v>
                </c:pt>
                <c:pt idx="231">
                  <c:v>-20</c:v>
                </c:pt>
                <c:pt idx="232">
                  <c:v>-20</c:v>
                </c:pt>
                <c:pt idx="233">
                  <c:v>-20</c:v>
                </c:pt>
                <c:pt idx="234">
                  <c:v>-20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40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-20</c:v>
                </c:pt>
                <c:pt idx="277">
                  <c:v>-20</c:v>
                </c:pt>
                <c:pt idx="278">
                  <c:v>-20</c:v>
                </c:pt>
                <c:pt idx="279">
                  <c:v>-20</c:v>
                </c:pt>
                <c:pt idx="280">
                  <c:v>-20</c:v>
                </c:pt>
                <c:pt idx="281">
                  <c:v>-20</c:v>
                </c:pt>
                <c:pt idx="282">
                  <c:v>-20</c:v>
                </c:pt>
                <c:pt idx="283">
                  <c:v>-20</c:v>
                </c:pt>
                <c:pt idx="284">
                  <c:v>-40</c:v>
                </c:pt>
                <c:pt idx="285">
                  <c:v>-40</c:v>
                </c:pt>
                <c:pt idx="286">
                  <c:v>-40</c:v>
                </c:pt>
                <c:pt idx="287">
                  <c:v>-40</c:v>
                </c:pt>
                <c:pt idx="288">
                  <c:v>-60</c:v>
                </c:pt>
                <c:pt idx="289">
                  <c:v>-60</c:v>
                </c:pt>
                <c:pt idx="290">
                  <c:v>-60</c:v>
                </c:pt>
                <c:pt idx="291">
                  <c:v>-80</c:v>
                </c:pt>
                <c:pt idx="292">
                  <c:v>-80</c:v>
                </c:pt>
                <c:pt idx="293">
                  <c:v>-100</c:v>
                </c:pt>
                <c:pt idx="294">
                  <c:v>-100</c:v>
                </c:pt>
                <c:pt idx="295">
                  <c:v>-120</c:v>
                </c:pt>
                <c:pt idx="296">
                  <c:v>-120</c:v>
                </c:pt>
                <c:pt idx="297">
                  <c:v>-140</c:v>
                </c:pt>
                <c:pt idx="298">
                  <c:v>-140</c:v>
                </c:pt>
                <c:pt idx="299">
                  <c:v>-160</c:v>
                </c:pt>
                <c:pt idx="300">
                  <c:v>-180</c:v>
                </c:pt>
                <c:pt idx="301">
                  <c:v>-180</c:v>
                </c:pt>
                <c:pt idx="302">
                  <c:v>-200</c:v>
                </c:pt>
                <c:pt idx="303">
                  <c:v>-200</c:v>
                </c:pt>
                <c:pt idx="304">
                  <c:v>-220</c:v>
                </c:pt>
                <c:pt idx="305">
                  <c:v>-220</c:v>
                </c:pt>
                <c:pt idx="306">
                  <c:v>-240</c:v>
                </c:pt>
                <c:pt idx="307">
                  <c:v>-260</c:v>
                </c:pt>
                <c:pt idx="308">
                  <c:v>-260</c:v>
                </c:pt>
                <c:pt idx="309">
                  <c:v>-280</c:v>
                </c:pt>
                <c:pt idx="310">
                  <c:v>-300</c:v>
                </c:pt>
                <c:pt idx="311">
                  <c:v>-320</c:v>
                </c:pt>
                <c:pt idx="312">
                  <c:v>-320</c:v>
                </c:pt>
                <c:pt idx="313">
                  <c:v>-340</c:v>
                </c:pt>
                <c:pt idx="314">
                  <c:v>-360</c:v>
                </c:pt>
                <c:pt idx="315">
                  <c:v>-380</c:v>
                </c:pt>
                <c:pt idx="316">
                  <c:v>-400</c:v>
                </c:pt>
                <c:pt idx="317">
                  <c:v>-420</c:v>
                </c:pt>
                <c:pt idx="318">
                  <c:v>-440</c:v>
                </c:pt>
                <c:pt idx="319">
                  <c:v>-460</c:v>
                </c:pt>
                <c:pt idx="320">
                  <c:v>-480</c:v>
                </c:pt>
                <c:pt idx="321">
                  <c:v>-500</c:v>
                </c:pt>
                <c:pt idx="322">
                  <c:v>-520</c:v>
                </c:pt>
                <c:pt idx="323">
                  <c:v>-560</c:v>
                </c:pt>
                <c:pt idx="324">
                  <c:v>-580</c:v>
                </c:pt>
                <c:pt idx="325">
                  <c:v>-600</c:v>
                </c:pt>
                <c:pt idx="326">
                  <c:v>-620</c:v>
                </c:pt>
                <c:pt idx="327">
                  <c:v>-640</c:v>
                </c:pt>
                <c:pt idx="328">
                  <c:v>-680</c:v>
                </c:pt>
                <c:pt idx="329">
                  <c:v>-700</c:v>
                </c:pt>
                <c:pt idx="330">
                  <c:v>-720</c:v>
                </c:pt>
                <c:pt idx="331">
                  <c:v>-760</c:v>
                </c:pt>
                <c:pt idx="332">
                  <c:v>-780</c:v>
                </c:pt>
                <c:pt idx="333">
                  <c:v>-800</c:v>
                </c:pt>
                <c:pt idx="334">
                  <c:v>-840</c:v>
                </c:pt>
                <c:pt idx="335">
                  <c:v>-860</c:v>
                </c:pt>
                <c:pt idx="336">
                  <c:v>-880</c:v>
                </c:pt>
                <c:pt idx="337">
                  <c:v>-900</c:v>
                </c:pt>
                <c:pt idx="338">
                  <c:v>-940</c:v>
                </c:pt>
                <c:pt idx="339">
                  <c:v>-960</c:v>
                </c:pt>
                <c:pt idx="340">
                  <c:v>-980</c:v>
                </c:pt>
                <c:pt idx="341">
                  <c:v>-1000</c:v>
                </c:pt>
                <c:pt idx="342">
                  <c:v>-1020</c:v>
                </c:pt>
                <c:pt idx="343">
                  <c:v>-1040</c:v>
                </c:pt>
                <c:pt idx="344">
                  <c:v>-1080</c:v>
                </c:pt>
                <c:pt idx="345">
                  <c:v>-1100</c:v>
                </c:pt>
                <c:pt idx="346">
                  <c:v>-1120</c:v>
                </c:pt>
                <c:pt idx="347">
                  <c:v>-1140</c:v>
                </c:pt>
                <c:pt idx="348">
                  <c:v>-1160</c:v>
                </c:pt>
                <c:pt idx="349">
                  <c:v>-1180</c:v>
                </c:pt>
                <c:pt idx="350">
                  <c:v>-1200</c:v>
                </c:pt>
                <c:pt idx="351">
                  <c:v>-1220</c:v>
                </c:pt>
                <c:pt idx="352">
                  <c:v>-1240</c:v>
                </c:pt>
                <c:pt idx="353">
                  <c:v>-1260</c:v>
                </c:pt>
                <c:pt idx="354">
                  <c:v>-1280</c:v>
                </c:pt>
                <c:pt idx="355">
                  <c:v>-1300</c:v>
                </c:pt>
                <c:pt idx="356">
                  <c:v>-1320</c:v>
                </c:pt>
                <c:pt idx="357">
                  <c:v>-1340</c:v>
                </c:pt>
                <c:pt idx="358">
                  <c:v>-1340</c:v>
                </c:pt>
                <c:pt idx="359">
                  <c:v>-1360</c:v>
                </c:pt>
                <c:pt idx="360">
                  <c:v>-1380</c:v>
                </c:pt>
                <c:pt idx="361">
                  <c:v>-1400</c:v>
                </c:pt>
                <c:pt idx="362">
                  <c:v>-1400</c:v>
                </c:pt>
                <c:pt idx="363">
                  <c:v>-1420</c:v>
                </c:pt>
                <c:pt idx="364">
                  <c:v>-1420</c:v>
                </c:pt>
                <c:pt idx="365">
                  <c:v>-1440</c:v>
                </c:pt>
                <c:pt idx="366">
                  <c:v>-1440</c:v>
                </c:pt>
                <c:pt idx="367">
                  <c:v>-1460</c:v>
                </c:pt>
                <c:pt idx="368">
                  <c:v>-1460</c:v>
                </c:pt>
                <c:pt idx="369">
                  <c:v>-1480</c:v>
                </c:pt>
                <c:pt idx="370">
                  <c:v>-1480</c:v>
                </c:pt>
                <c:pt idx="371">
                  <c:v>-1480</c:v>
                </c:pt>
                <c:pt idx="372">
                  <c:v>-1500</c:v>
                </c:pt>
                <c:pt idx="373">
                  <c:v>-1500</c:v>
                </c:pt>
                <c:pt idx="374">
                  <c:v>-1500</c:v>
                </c:pt>
                <c:pt idx="375">
                  <c:v>-1520</c:v>
                </c:pt>
                <c:pt idx="376">
                  <c:v>-1520</c:v>
                </c:pt>
                <c:pt idx="377">
                  <c:v>-1520</c:v>
                </c:pt>
                <c:pt idx="378">
                  <c:v>-1540</c:v>
                </c:pt>
                <c:pt idx="379">
                  <c:v>-1540</c:v>
                </c:pt>
                <c:pt idx="380">
                  <c:v>-1540</c:v>
                </c:pt>
                <c:pt idx="381">
                  <c:v>-1560</c:v>
                </c:pt>
                <c:pt idx="382">
                  <c:v>-1560</c:v>
                </c:pt>
                <c:pt idx="383">
                  <c:v>-1560</c:v>
                </c:pt>
                <c:pt idx="384">
                  <c:v>-1580</c:v>
                </c:pt>
                <c:pt idx="385">
                  <c:v>-1580</c:v>
                </c:pt>
                <c:pt idx="386">
                  <c:v>-1580</c:v>
                </c:pt>
                <c:pt idx="387">
                  <c:v>-1580</c:v>
                </c:pt>
                <c:pt idx="388">
                  <c:v>-1600</c:v>
                </c:pt>
                <c:pt idx="389">
                  <c:v>-1600</c:v>
                </c:pt>
                <c:pt idx="390">
                  <c:v>-1600</c:v>
                </c:pt>
                <c:pt idx="391">
                  <c:v>-1600</c:v>
                </c:pt>
                <c:pt idx="392">
                  <c:v>-1600</c:v>
                </c:pt>
                <c:pt idx="393">
                  <c:v>-1600</c:v>
                </c:pt>
                <c:pt idx="394">
                  <c:v>-1600</c:v>
                </c:pt>
                <c:pt idx="395">
                  <c:v>-1600</c:v>
                </c:pt>
                <c:pt idx="396">
                  <c:v>-1600</c:v>
                </c:pt>
                <c:pt idx="397">
                  <c:v>-1600</c:v>
                </c:pt>
                <c:pt idx="398">
                  <c:v>-1600</c:v>
                </c:pt>
                <c:pt idx="399">
                  <c:v>-1600</c:v>
                </c:pt>
                <c:pt idx="400">
                  <c:v>-1600</c:v>
                </c:pt>
                <c:pt idx="401">
                  <c:v>-1600</c:v>
                </c:pt>
                <c:pt idx="402">
                  <c:v>-1600</c:v>
                </c:pt>
                <c:pt idx="403">
                  <c:v>-1620</c:v>
                </c:pt>
                <c:pt idx="404">
                  <c:v>-1620</c:v>
                </c:pt>
                <c:pt idx="405">
                  <c:v>-1620</c:v>
                </c:pt>
                <c:pt idx="406">
                  <c:v>-1620</c:v>
                </c:pt>
                <c:pt idx="407">
                  <c:v>-1620</c:v>
                </c:pt>
                <c:pt idx="408">
                  <c:v>-1620</c:v>
                </c:pt>
                <c:pt idx="409">
                  <c:v>-1620</c:v>
                </c:pt>
                <c:pt idx="410">
                  <c:v>-1620</c:v>
                </c:pt>
                <c:pt idx="411">
                  <c:v>-1620</c:v>
                </c:pt>
                <c:pt idx="412">
                  <c:v>-1620</c:v>
                </c:pt>
                <c:pt idx="413">
                  <c:v>-1640</c:v>
                </c:pt>
                <c:pt idx="414">
                  <c:v>-1640</c:v>
                </c:pt>
                <c:pt idx="415">
                  <c:v>-1640</c:v>
                </c:pt>
                <c:pt idx="416">
                  <c:v>-1640</c:v>
                </c:pt>
                <c:pt idx="417">
                  <c:v>-1660</c:v>
                </c:pt>
                <c:pt idx="418">
                  <c:v>-1660</c:v>
                </c:pt>
                <c:pt idx="419">
                  <c:v>-1660</c:v>
                </c:pt>
                <c:pt idx="420">
                  <c:v>-1660</c:v>
                </c:pt>
                <c:pt idx="421">
                  <c:v>-1680</c:v>
                </c:pt>
                <c:pt idx="422">
                  <c:v>-1680</c:v>
                </c:pt>
                <c:pt idx="423">
                  <c:v>-1680</c:v>
                </c:pt>
                <c:pt idx="424">
                  <c:v>-1680</c:v>
                </c:pt>
                <c:pt idx="425">
                  <c:v>-1680</c:v>
                </c:pt>
                <c:pt idx="426">
                  <c:v>-1700</c:v>
                </c:pt>
                <c:pt idx="427">
                  <c:v>-1700</c:v>
                </c:pt>
                <c:pt idx="428">
                  <c:v>-1700</c:v>
                </c:pt>
                <c:pt idx="429">
                  <c:v>-1700</c:v>
                </c:pt>
                <c:pt idx="430">
                  <c:v>-1700</c:v>
                </c:pt>
                <c:pt idx="431">
                  <c:v>-1700</c:v>
                </c:pt>
                <c:pt idx="432">
                  <c:v>-1700</c:v>
                </c:pt>
                <c:pt idx="433">
                  <c:v>-1700</c:v>
                </c:pt>
                <c:pt idx="434">
                  <c:v>-1700</c:v>
                </c:pt>
                <c:pt idx="435">
                  <c:v>-1700</c:v>
                </c:pt>
                <c:pt idx="436">
                  <c:v>-1700</c:v>
                </c:pt>
                <c:pt idx="437">
                  <c:v>-1700</c:v>
                </c:pt>
                <c:pt idx="438">
                  <c:v>-1700</c:v>
                </c:pt>
                <c:pt idx="439">
                  <c:v>-1720</c:v>
                </c:pt>
                <c:pt idx="440">
                  <c:v>-1720</c:v>
                </c:pt>
                <c:pt idx="441">
                  <c:v>-1720</c:v>
                </c:pt>
                <c:pt idx="442">
                  <c:v>-1720</c:v>
                </c:pt>
                <c:pt idx="443">
                  <c:v>-1720</c:v>
                </c:pt>
                <c:pt idx="444">
                  <c:v>-1720</c:v>
                </c:pt>
                <c:pt idx="445">
                  <c:v>-1720</c:v>
                </c:pt>
                <c:pt idx="446">
                  <c:v>-1720</c:v>
                </c:pt>
                <c:pt idx="447">
                  <c:v>-1720</c:v>
                </c:pt>
                <c:pt idx="448">
                  <c:v>-1720</c:v>
                </c:pt>
                <c:pt idx="449">
                  <c:v>-1720</c:v>
                </c:pt>
                <c:pt idx="450">
                  <c:v>-1720</c:v>
                </c:pt>
                <c:pt idx="451">
                  <c:v>-1720</c:v>
                </c:pt>
                <c:pt idx="452">
                  <c:v>-1740</c:v>
                </c:pt>
                <c:pt idx="453">
                  <c:v>-1740</c:v>
                </c:pt>
                <c:pt idx="454">
                  <c:v>-1740</c:v>
                </c:pt>
                <c:pt idx="455">
                  <c:v>-1740</c:v>
                </c:pt>
                <c:pt idx="456">
                  <c:v>-1740</c:v>
                </c:pt>
                <c:pt idx="457">
                  <c:v>-1740</c:v>
                </c:pt>
                <c:pt idx="458">
                  <c:v>-1740</c:v>
                </c:pt>
                <c:pt idx="459">
                  <c:v>-1740</c:v>
                </c:pt>
                <c:pt idx="460">
                  <c:v>-1740</c:v>
                </c:pt>
                <c:pt idx="461">
                  <c:v>-1740</c:v>
                </c:pt>
                <c:pt idx="462">
                  <c:v>-1740</c:v>
                </c:pt>
                <c:pt idx="463">
                  <c:v>-1760</c:v>
                </c:pt>
                <c:pt idx="464">
                  <c:v>-1760</c:v>
                </c:pt>
                <c:pt idx="465">
                  <c:v>-1760</c:v>
                </c:pt>
                <c:pt idx="466">
                  <c:v>-1760</c:v>
                </c:pt>
                <c:pt idx="467">
                  <c:v>-1760</c:v>
                </c:pt>
                <c:pt idx="468">
                  <c:v>-1760</c:v>
                </c:pt>
                <c:pt idx="469">
                  <c:v>-1780</c:v>
                </c:pt>
                <c:pt idx="470">
                  <c:v>-1780</c:v>
                </c:pt>
                <c:pt idx="471">
                  <c:v>-1780</c:v>
                </c:pt>
                <c:pt idx="472">
                  <c:v>-1780</c:v>
                </c:pt>
                <c:pt idx="473">
                  <c:v>-1780</c:v>
                </c:pt>
                <c:pt idx="474">
                  <c:v>-1780</c:v>
                </c:pt>
                <c:pt idx="475">
                  <c:v>-1780</c:v>
                </c:pt>
                <c:pt idx="476">
                  <c:v>-1800</c:v>
                </c:pt>
                <c:pt idx="477">
                  <c:v>-1800</c:v>
                </c:pt>
                <c:pt idx="478">
                  <c:v>-1800</c:v>
                </c:pt>
                <c:pt idx="479">
                  <c:v>-1800</c:v>
                </c:pt>
                <c:pt idx="480">
                  <c:v>-1800</c:v>
                </c:pt>
                <c:pt idx="481">
                  <c:v>-1800</c:v>
                </c:pt>
                <c:pt idx="482">
                  <c:v>-1800</c:v>
                </c:pt>
                <c:pt idx="483">
                  <c:v>-1800</c:v>
                </c:pt>
                <c:pt idx="484">
                  <c:v>-1800</c:v>
                </c:pt>
                <c:pt idx="485">
                  <c:v>-1800</c:v>
                </c:pt>
                <c:pt idx="486">
                  <c:v>-1800</c:v>
                </c:pt>
                <c:pt idx="487">
                  <c:v>-1800</c:v>
                </c:pt>
                <c:pt idx="488">
                  <c:v>-1800</c:v>
                </c:pt>
                <c:pt idx="489">
                  <c:v>-1820</c:v>
                </c:pt>
                <c:pt idx="490">
                  <c:v>-1820</c:v>
                </c:pt>
                <c:pt idx="491">
                  <c:v>-1820</c:v>
                </c:pt>
                <c:pt idx="492">
                  <c:v>-1820</c:v>
                </c:pt>
                <c:pt idx="493">
                  <c:v>-1820</c:v>
                </c:pt>
                <c:pt idx="494">
                  <c:v>-1820</c:v>
                </c:pt>
                <c:pt idx="495">
                  <c:v>-1820</c:v>
                </c:pt>
                <c:pt idx="496">
                  <c:v>-1820</c:v>
                </c:pt>
                <c:pt idx="497">
                  <c:v>-1820</c:v>
                </c:pt>
                <c:pt idx="498">
                  <c:v>-1820</c:v>
                </c:pt>
                <c:pt idx="499">
                  <c:v>-1820</c:v>
                </c:pt>
                <c:pt idx="500">
                  <c:v>-1820</c:v>
                </c:pt>
                <c:pt idx="501">
                  <c:v>-1820</c:v>
                </c:pt>
                <c:pt idx="502">
                  <c:v>-1840</c:v>
                </c:pt>
                <c:pt idx="503">
                  <c:v>-1840</c:v>
                </c:pt>
                <c:pt idx="504">
                  <c:v>-1840</c:v>
                </c:pt>
                <c:pt idx="505">
                  <c:v>-1840</c:v>
                </c:pt>
                <c:pt idx="506">
                  <c:v>-1840</c:v>
                </c:pt>
                <c:pt idx="507">
                  <c:v>-1840</c:v>
                </c:pt>
                <c:pt idx="508">
                  <c:v>-1840</c:v>
                </c:pt>
                <c:pt idx="509">
                  <c:v>-1840</c:v>
                </c:pt>
                <c:pt idx="510">
                  <c:v>-1840</c:v>
                </c:pt>
                <c:pt idx="511">
                  <c:v>-1840</c:v>
                </c:pt>
                <c:pt idx="512">
                  <c:v>-1840</c:v>
                </c:pt>
                <c:pt idx="513">
                  <c:v>-1840</c:v>
                </c:pt>
                <c:pt idx="514">
                  <c:v>-1860</c:v>
                </c:pt>
                <c:pt idx="515">
                  <c:v>-1860</c:v>
                </c:pt>
                <c:pt idx="516">
                  <c:v>-1860</c:v>
                </c:pt>
                <c:pt idx="517">
                  <c:v>-1860</c:v>
                </c:pt>
                <c:pt idx="518">
                  <c:v>-1860</c:v>
                </c:pt>
                <c:pt idx="519">
                  <c:v>-1860</c:v>
                </c:pt>
                <c:pt idx="520">
                  <c:v>-1860</c:v>
                </c:pt>
                <c:pt idx="521">
                  <c:v>-1860</c:v>
                </c:pt>
                <c:pt idx="522">
                  <c:v>-1860</c:v>
                </c:pt>
                <c:pt idx="523">
                  <c:v>-1860</c:v>
                </c:pt>
                <c:pt idx="524">
                  <c:v>-1860</c:v>
                </c:pt>
                <c:pt idx="525">
                  <c:v>-1860</c:v>
                </c:pt>
                <c:pt idx="526">
                  <c:v>-1860</c:v>
                </c:pt>
                <c:pt idx="527">
                  <c:v>-1880</c:v>
                </c:pt>
                <c:pt idx="528">
                  <c:v>-1880</c:v>
                </c:pt>
                <c:pt idx="529">
                  <c:v>-1880</c:v>
                </c:pt>
                <c:pt idx="530">
                  <c:v>-1880</c:v>
                </c:pt>
                <c:pt idx="531">
                  <c:v>-1880</c:v>
                </c:pt>
                <c:pt idx="532">
                  <c:v>-1880</c:v>
                </c:pt>
                <c:pt idx="533">
                  <c:v>-1880</c:v>
                </c:pt>
                <c:pt idx="534">
                  <c:v>-1880</c:v>
                </c:pt>
                <c:pt idx="535">
                  <c:v>-1880</c:v>
                </c:pt>
                <c:pt idx="536">
                  <c:v>-1880</c:v>
                </c:pt>
                <c:pt idx="537">
                  <c:v>-1880</c:v>
                </c:pt>
                <c:pt idx="538">
                  <c:v>-1880</c:v>
                </c:pt>
                <c:pt idx="539">
                  <c:v>-1900</c:v>
                </c:pt>
                <c:pt idx="540">
                  <c:v>-1900</c:v>
                </c:pt>
                <c:pt idx="541">
                  <c:v>-1900</c:v>
                </c:pt>
                <c:pt idx="542">
                  <c:v>-1900</c:v>
                </c:pt>
                <c:pt idx="543">
                  <c:v>-1900</c:v>
                </c:pt>
                <c:pt idx="544">
                  <c:v>-1900</c:v>
                </c:pt>
                <c:pt idx="545">
                  <c:v>-1900</c:v>
                </c:pt>
                <c:pt idx="546">
                  <c:v>-1900</c:v>
                </c:pt>
                <c:pt idx="547">
                  <c:v>-1900</c:v>
                </c:pt>
                <c:pt idx="548">
                  <c:v>-1900</c:v>
                </c:pt>
                <c:pt idx="549">
                  <c:v>-1900</c:v>
                </c:pt>
                <c:pt idx="550">
                  <c:v>-1900</c:v>
                </c:pt>
                <c:pt idx="551">
                  <c:v>-1900</c:v>
                </c:pt>
                <c:pt idx="552">
                  <c:v>-1900</c:v>
                </c:pt>
                <c:pt idx="553">
                  <c:v>-1900</c:v>
                </c:pt>
                <c:pt idx="554">
                  <c:v>-1900</c:v>
                </c:pt>
                <c:pt idx="555">
                  <c:v>-1900</c:v>
                </c:pt>
                <c:pt idx="556">
                  <c:v>-1900</c:v>
                </c:pt>
                <c:pt idx="557">
                  <c:v>-1900</c:v>
                </c:pt>
                <c:pt idx="558">
                  <c:v>-1900</c:v>
                </c:pt>
                <c:pt idx="559">
                  <c:v>-1900</c:v>
                </c:pt>
                <c:pt idx="560">
                  <c:v>-1900</c:v>
                </c:pt>
                <c:pt idx="561">
                  <c:v>-1900</c:v>
                </c:pt>
                <c:pt idx="562">
                  <c:v>-1900</c:v>
                </c:pt>
                <c:pt idx="563">
                  <c:v>-1900</c:v>
                </c:pt>
                <c:pt idx="564">
                  <c:v>-1900</c:v>
                </c:pt>
                <c:pt idx="565">
                  <c:v>-1920</c:v>
                </c:pt>
                <c:pt idx="566">
                  <c:v>-1920</c:v>
                </c:pt>
                <c:pt idx="567">
                  <c:v>-1920</c:v>
                </c:pt>
                <c:pt idx="568">
                  <c:v>-1920</c:v>
                </c:pt>
                <c:pt idx="569">
                  <c:v>-1920</c:v>
                </c:pt>
                <c:pt idx="570">
                  <c:v>-1920</c:v>
                </c:pt>
                <c:pt idx="571">
                  <c:v>-1920</c:v>
                </c:pt>
                <c:pt idx="572">
                  <c:v>-1920</c:v>
                </c:pt>
                <c:pt idx="573">
                  <c:v>-1920</c:v>
                </c:pt>
                <c:pt idx="574">
                  <c:v>-1920</c:v>
                </c:pt>
                <c:pt idx="575">
                  <c:v>-1920</c:v>
                </c:pt>
                <c:pt idx="576">
                  <c:v>-1920</c:v>
                </c:pt>
                <c:pt idx="577">
                  <c:v>-1940</c:v>
                </c:pt>
                <c:pt idx="578">
                  <c:v>-1940</c:v>
                </c:pt>
                <c:pt idx="579">
                  <c:v>-1940</c:v>
                </c:pt>
                <c:pt idx="580">
                  <c:v>-1940</c:v>
                </c:pt>
                <c:pt idx="581">
                  <c:v>-1940</c:v>
                </c:pt>
                <c:pt idx="582">
                  <c:v>-1940</c:v>
                </c:pt>
                <c:pt idx="583">
                  <c:v>-1940</c:v>
                </c:pt>
                <c:pt idx="584">
                  <c:v>-1940</c:v>
                </c:pt>
                <c:pt idx="585">
                  <c:v>-1940</c:v>
                </c:pt>
                <c:pt idx="586">
                  <c:v>-1940</c:v>
                </c:pt>
                <c:pt idx="587">
                  <c:v>-1940</c:v>
                </c:pt>
                <c:pt idx="588">
                  <c:v>-1940</c:v>
                </c:pt>
                <c:pt idx="589">
                  <c:v>-1960</c:v>
                </c:pt>
                <c:pt idx="590">
                  <c:v>-1960</c:v>
                </c:pt>
                <c:pt idx="591">
                  <c:v>-1960</c:v>
                </c:pt>
                <c:pt idx="592">
                  <c:v>-1960</c:v>
                </c:pt>
                <c:pt idx="593">
                  <c:v>-1960</c:v>
                </c:pt>
                <c:pt idx="594">
                  <c:v>-1960</c:v>
                </c:pt>
                <c:pt idx="595">
                  <c:v>-1960</c:v>
                </c:pt>
                <c:pt idx="596">
                  <c:v>-1960</c:v>
                </c:pt>
                <c:pt idx="597">
                  <c:v>-1960</c:v>
                </c:pt>
                <c:pt idx="598">
                  <c:v>-1960</c:v>
                </c:pt>
                <c:pt idx="599">
                  <c:v>-1960</c:v>
                </c:pt>
                <c:pt idx="600">
                  <c:v>-1960</c:v>
                </c:pt>
                <c:pt idx="601">
                  <c:v>-1960</c:v>
                </c:pt>
                <c:pt idx="602">
                  <c:v>-1960</c:v>
                </c:pt>
                <c:pt idx="603">
                  <c:v>-1960</c:v>
                </c:pt>
                <c:pt idx="604">
                  <c:v>-1960</c:v>
                </c:pt>
                <c:pt idx="605">
                  <c:v>-1960</c:v>
                </c:pt>
                <c:pt idx="606">
                  <c:v>-1960</c:v>
                </c:pt>
                <c:pt idx="607">
                  <c:v>-1960</c:v>
                </c:pt>
                <c:pt idx="608">
                  <c:v>-1960</c:v>
                </c:pt>
                <c:pt idx="609">
                  <c:v>-1960</c:v>
                </c:pt>
                <c:pt idx="610">
                  <c:v>-1960</c:v>
                </c:pt>
                <c:pt idx="611">
                  <c:v>-1960</c:v>
                </c:pt>
                <c:pt idx="612">
                  <c:v>-1960</c:v>
                </c:pt>
                <c:pt idx="613">
                  <c:v>-1960</c:v>
                </c:pt>
                <c:pt idx="614">
                  <c:v>-1960</c:v>
                </c:pt>
                <c:pt idx="615">
                  <c:v>-1960</c:v>
                </c:pt>
                <c:pt idx="616">
                  <c:v>-1960</c:v>
                </c:pt>
                <c:pt idx="617">
                  <c:v>-1960</c:v>
                </c:pt>
                <c:pt idx="618">
                  <c:v>-1960</c:v>
                </c:pt>
                <c:pt idx="619">
                  <c:v>-1960</c:v>
                </c:pt>
                <c:pt idx="620">
                  <c:v>-1960</c:v>
                </c:pt>
                <c:pt idx="621">
                  <c:v>-1960</c:v>
                </c:pt>
                <c:pt idx="622">
                  <c:v>-1960</c:v>
                </c:pt>
                <c:pt idx="623">
                  <c:v>-1960</c:v>
                </c:pt>
                <c:pt idx="624">
                  <c:v>-1960</c:v>
                </c:pt>
                <c:pt idx="625">
                  <c:v>-1960</c:v>
                </c:pt>
                <c:pt idx="626">
                  <c:v>-1960</c:v>
                </c:pt>
                <c:pt idx="627">
                  <c:v>-1960</c:v>
                </c:pt>
                <c:pt idx="628">
                  <c:v>-1960</c:v>
                </c:pt>
                <c:pt idx="629">
                  <c:v>-1960</c:v>
                </c:pt>
                <c:pt idx="630">
                  <c:v>-1960</c:v>
                </c:pt>
                <c:pt idx="631">
                  <c:v>-1960</c:v>
                </c:pt>
                <c:pt idx="632">
                  <c:v>-1960</c:v>
                </c:pt>
                <c:pt idx="633">
                  <c:v>-1960</c:v>
                </c:pt>
                <c:pt idx="634">
                  <c:v>-1960</c:v>
                </c:pt>
                <c:pt idx="635">
                  <c:v>-1960</c:v>
                </c:pt>
                <c:pt idx="636">
                  <c:v>-1960</c:v>
                </c:pt>
                <c:pt idx="637">
                  <c:v>-1960</c:v>
                </c:pt>
                <c:pt idx="638">
                  <c:v>-1960</c:v>
                </c:pt>
                <c:pt idx="639">
                  <c:v>-1980</c:v>
                </c:pt>
                <c:pt idx="640">
                  <c:v>-1980</c:v>
                </c:pt>
                <c:pt idx="641">
                  <c:v>-1980</c:v>
                </c:pt>
                <c:pt idx="642">
                  <c:v>-1980</c:v>
                </c:pt>
                <c:pt idx="643">
                  <c:v>-1980</c:v>
                </c:pt>
                <c:pt idx="644">
                  <c:v>-1980</c:v>
                </c:pt>
                <c:pt idx="645">
                  <c:v>-1980</c:v>
                </c:pt>
                <c:pt idx="646">
                  <c:v>-1980</c:v>
                </c:pt>
                <c:pt idx="647">
                  <c:v>-1980</c:v>
                </c:pt>
                <c:pt idx="648">
                  <c:v>-1980</c:v>
                </c:pt>
                <c:pt idx="649">
                  <c:v>-1980</c:v>
                </c:pt>
                <c:pt idx="650">
                  <c:v>-1980</c:v>
                </c:pt>
                <c:pt idx="651">
                  <c:v>-1980</c:v>
                </c:pt>
                <c:pt idx="652">
                  <c:v>-1980</c:v>
                </c:pt>
                <c:pt idx="653">
                  <c:v>-1980</c:v>
                </c:pt>
                <c:pt idx="654">
                  <c:v>-1980</c:v>
                </c:pt>
                <c:pt idx="655">
                  <c:v>-1980</c:v>
                </c:pt>
                <c:pt idx="656">
                  <c:v>-1980</c:v>
                </c:pt>
                <c:pt idx="657">
                  <c:v>-1980</c:v>
                </c:pt>
                <c:pt idx="658">
                  <c:v>-1980</c:v>
                </c:pt>
                <c:pt idx="659">
                  <c:v>-1980</c:v>
                </c:pt>
                <c:pt idx="660">
                  <c:v>-1980</c:v>
                </c:pt>
                <c:pt idx="661">
                  <c:v>-1980</c:v>
                </c:pt>
                <c:pt idx="662">
                  <c:v>-1980</c:v>
                </c:pt>
                <c:pt idx="663">
                  <c:v>-1980</c:v>
                </c:pt>
                <c:pt idx="664">
                  <c:v>-2000</c:v>
                </c:pt>
                <c:pt idx="665">
                  <c:v>-2000</c:v>
                </c:pt>
                <c:pt idx="666">
                  <c:v>-2000</c:v>
                </c:pt>
                <c:pt idx="667">
                  <c:v>-2000</c:v>
                </c:pt>
                <c:pt idx="668">
                  <c:v>-2000</c:v>
                </c:pt>
                <c:pt idx="669">
                  <c:v>-2000</c:v>
                </c:pt>
                <c:pt idx="670">
                  <c:v>-2000</c:v>
                </c:pt>
                <c:pt idx="671">
                  <c:v>-2000</c:v>
                </c:pt>
                <c:pt idx="672">
                  <c:v>-2000</c:v>
                </c:pt>
                <c:pt idx="673">
                  <c:v>-2000</c:v>
                </c:pt>
                <c:pt idx="674">
                  <c:v>-2000</c:v>
                </c:pt>
                <c:pt idx="675">
                  <c:v>-2000</c:v>
                </c:pt>
                <c:pt idx="676">
                  <c:v>-2000</c:v>
                </c:pt>
                <c:pt idx="677">
                  <c:v>-2000</c:v>
                </c:pt>
                <c:pt idx="678">
                  <c:v>-2000</c:v>
                </c:pt>
                <c:pt idx="679">
                  <c:v>-2000</c:v>
                </c:pt>
                <c:pt idx="680">
                  <c:v>-2000</c:v>
                </c:pt>
                <c:pt idx="681">
                  <c:v>-2000</c:v>
                </c:pt>
                <c:pt idx="682">
                  <c:v>-2000</c:v>
                </c:pt>
                <c:pt idx="683">
                  <c:v>-2000</c:v>
                </c:pt>
                <c:pt idx="684">
                  <c:v>-2000</c:v>
                </c:pt>
                <c:pt idx="685">
                  <c:v>-2000</c:v>
                </c:pt>
                <c:pt idx="686">
                  <c:v>-2000</c:v>
                </c:pt>
                <c:pt idx="687">
                  <c:v>-2000</c:v>
                </c:pt>
                <c:pt idx="688">
                  <c:v>-2000</c:v>
                </c:pt>
                <c:pt idx="689">
                  <c:v>-2000</c:v>
                </c:pt>
                <c:pt idx="690">
                  <c:v>-2020</c:v>
                </c:pt>
                <c:pt idx="691">
                  <c:v>-2020</c:v>
                </c:pt>
                <c:pt idx="692">
                  <c:v>-2020</c:v>
                </c:pt>
                <c:pt idx="693">
                  <c:v>-2020</c:v>
                </c:pt>
                <c:pt idx="694">
                  <c:v>-2020</c:v>
                </c:pt>
                <c:pt idx="695">
                  <c:v>-2020</c:v>
                </c:pt>
                <c:pt idx="696">
                  <c:v>-2020</c:v>
                </c:pt>
                <c:pt idx="697">
                  <c:v>-2020</c:v>
                </c:pt>
                <c:pt idx="698">
                  <c:v>-2020</c:v>
                </c:pt>
                <c:pt idx="699">
                  <c:v>-2020</c:v>
                </c:pt>
                <c:pt idx="700">
                  <c:v>-2020</c:v>
                </c:pt>
                <c:pt idx="701">
                  <c:v>-2040</c:v>
                </c:pt>
                <c:pt idx="702">
                  <c:v>-2040</c:v>
                </c:pt>
                <c:pt idx="703">
                  <c:v>-2040</c:v>
                </c:pt>
                <c:pt idx="704">
                  <c:v>-2040</c:v>
                </c:pt>
                <c:pt idx="705">
                  <c:v>-2040</c:v>
                </c:pt>
                <c:pt idx="706">
                  <c:v>-2040</c:v>
                </c:pt>
                <c:pt idx="707">
                  <c:v>-2040</c:v>
                </c:pt>
                <c:pt idx="708">
                  <c:v>-2040</c:v>
                </c:pt>
                <c:pt idx="709">
                  <c:v>-2040</c:v>
                </c:pt>
                <c:pt idx="710">
                  <c:v>-2040</c:v>
                </c:pt>
                <c:pt idx="711">
                  <c:v>-2040</c:v>
                </c:pt>
                <c:pt idx="712">
                  <c:v>-2040</c:v>
                </c:pt>
                <c:pt idx="713">
                  <c:v>-2040</c:v>
                </c:pt>
                <c:pt idx="714">
                  <c:v>-2040</c:v>
                </c:pt>
                <c:pt idx="715">
                  <c:v>-2040</c:v>
                </c:pt>
                <c:pt idx="716">
                  <c:v>-2040</c:v>
                </c:pt>
                <c:pt idx="717">
                  <c:v>-2040</c:v>
                </c:pt>
                <c:pt idx="718">
                  <c:v>-2040</c:v>
                </c:pt>
                <c:pt idx="719">
                  <c:v>-2040</c:v>
                </c:pt>
                <c:pt idx="720">
                  <c:v>-2040</c:v>
                </c:pt>
                <c:pt idx="721">
                  <c:v>-2040</c:v>
                </c:pt>
                <c:pt idx="722">
                  <c:v>-2040</c:v>
                </c:pt>
                <c:pt idx="723">
                  <c:v>-2040</c:v>
                </c:pt>
                <c:pt idx="724">
                  <c:v>-2040</c:v>
                </c:pt>
                <c:pt idx="725">
                  <c:v>-2040</c:v>
                </c:pt>
                <c:pt idx="726">
                  <c:v>-2040</c:v>
                </c:pt>
                <c:pt idx="727">
                  <c:v>-2040</c:v>
                </c:pt>
                <c:pt idx="728">
                  <c:v>-2040</c:v>
                </c:pt>
                <c:pt idx="729">
                  <c:v>-2040</c:v>
                </c:pt>
                <c:pt idx="730">
                  <c:v>-2040</c:v>
                </c:pt>
                <c:pt idx="731">
                  <c:v>-2040</c:v>
                </c:pt>
                <c:pt idx="732">
                  <c:v>-2040</c:v>
                </c:pt>
                <c:pt idx="733">
                  <c:v>-2040</c:v>
                </c:pt>
                <c:pt idx="734">
                  <c:v>-2040</c:v>
                </c:pt>
                <c:pt idx="735">
                  <c:v>-2040</c:v>
                </c:pt>
                <c:pt idx="736">
                  <c:v>-2040</c:v>
                </c:pt>
                <c:pt idx="737">
                  <c:v>-2040</c:v>
                </c:pt>
                <c:pt idx="738">
                  <c:v>-2040</c:v>
                </c:pt>
                <c:pt idx="739">
                  <c:v>-2060</c:v>
                </c:pt>
                <c:pt idx="740">
                  <c:v>-2060</c:v>
                </c:pt>
                <c:pt idx="741">
                  <c:v>-2060</c:v>
                </c:pt>
                <c:pt idx="742">
                  <c:v>-2060</c:v>
                </c:pt>
                <c:pt idx="743">
                  <c:v>-2060</c:v>
                </c:pt>
                <c:pt idx="744">
                  <c:v>-2060</c:v>
                </c:pt>
                <c:pt idx="745">
                  <c:v>-2060</c:v>
                </c:pt>
                <c:pt idx="746">
                  <c:v>-2060</c:v>
                </c:pt>
                <c:pt idx="747">
                  <c:v>-2060</c:v>
                </c:pt>
                <c:pt idx="748">
                  <c:v>-2060</c:v>
                </c:pt>
                <c:pt idx="749">
                  <c:v>-2060</c:v>
                </c:pt>
                <c:pt idx="750">
                  <c:v>-2060</c:v>
                </c:pt>
                <c:pt idx="751">
                  <c:v>-2060</c:v>
                </c:pt>
                <c:pt idx="752">
                  <c:v>-2060</c:v>
                </c:pt>
                <c:pt idx="753">
                  <c:v>-2060</c:v>
                </c:pt>
                <c:pt idx="754">
                  <c:v>-2060</c:v>
                </c:pt>
                <c:pt idx="755">
                  <c:v>-2060</c:v>
                </c:pt>
                <c:pt idx="756">
                  <c:v>-2060</c:v>
                </c:pt>
                <c:pt idx="757">
                  <c:v>-2060</c:v>
                </c:pt>
                <c:pt idx="758">
                  <c:v>-2060</c:v>
                </c:pt>
                <c:pt idx="759">
                  <c:v>-2060</c:v>
                </c:pt>
                <c:pt idx="760">
                  <c:v>-2040</c:v>
                </c:pt>
                <c:pt idx="761">
                  <c:v>-2040</c:v>
                </c:pt>
                <c:pt idx="762">
                  <c:v>-2040</c:v>
                </c:pt>
                <c:pt idx="763">
                  <c:v>-2040</c:v>
                </c:pt>
                <c:pt idx="764">
                  <c:v>-2040</c:v>
                </c:pt>
                <c:pt idx="765">
                  <c:v>-2040</c:v>
                </c:pt>
                <c:pt idx="766">
                  <c:v>-2060</c:v>
                </c:pt>
                <c:pt idx="767">
                  <c:v>-2060</c:v>
                </c:pt>
                <c:pt idx="768">
                  <c:v>-2060</c:v>
                </c:pt>
                <c:pt idx="769">
                  <c:v>-2060</c:v>
                </c:pt>
                <c:pt idx="770">
                  <c:v>-2060</c:v>
                </c:pt>
                <c:pt idx="771">
                  <c:v>-2060</c:v>
                </c:pt>
                <c:pt idx="772">
                  <c:v>-2060</c:v>
                </c:pt>
                <c:pt idx="773">
                  <c:v>-2060</c:v>
                </c:pt>
                <c:pt idx="774">
                  <c:v>-2060</c:v>
                </c:pt>
                <c:pt idx="775">
                  <c:v>-2060</c:v>
                </c:pt>
                <c:pt idx="776">
                  <c:v>-2060</c:v>
                </c:pt>
                <c:pt idx="777">
                  <c:v>-2080</c:v>
                </c:pt>
                <c:pt idx="778">
                  <c:v>-2080</c:v>
                </c:pt>
                <c:pt idx="779">
                  <c:v>-2080</c:v>
                </c:pt>
                <c:pt idx="780">
                  <c:v>-2080</c:v>
                </c:pt>
                <c:pt idx="781">
                  <c:v>-2080</c:v>
                </c:pt>
                <c:pt idx="782">
                  <c:v>-2080</c:v>
                </c:pt>
                <c:pt idx="783">
                  <c:v>-2080</c:v>
                </c:pt>
                <c:pt idx="784">
                  <c:v>-2080</c:v>
                </c:pt>
                <c:pt idx="785">
                  <c:v>-2080</c:v>
                </c:pt>
                <c:pt idx="786">
                  <c:v>-2080</c:v>
                </c:pt>
                <c:pt idx="787">
                  <c:v>-2080</c:v>
                </c:pt>
                <c:pt idx="788">
                  <c:v>-2080</c:v>
                </c:pt>
                <c:pt idx="789">
                  <c:v>-2100</c:v>
                </c:pt>
                <c:pt idx="790">
                  <c:v>-2100</c:v>
                </c:pt>
                <c:pt idx="791">
                  <c:v>-2100</c:v>
                </c:pt>
                <c:pt idx="792">
                  <c:v>-2100</c:v>
                </c:pt>
                <c:pt idx="793">
                  <c:v>-2100</c:v>
                </c:pt>
                <c:pt idx="794">
                  <c:v>-2100</c:v>
                </c:pt>
                <c:pt idx="795">
                  <c:v>-2100</c:v>
                </c:pt>
                <c:pt idx="796">
                  <c:v>-2100</c:v>
                </c:pt>
                <c:pt idx="797">
                  <c:v>-2100</c:v>
                </c:pt>
                <c:pt idx="798">
                  <c:v>-2100</c:v>
                </c:pt>
                <c:pt idx="799">
                  <c:v>-2100</c:v>
                </c:pt>
                <c:pt idx="800">
                  <c:v>-2100</c:v>
                </c:pt>
                <c:pt idx="801">
                  <c:v>-2100</c:v>
                </c:pt>
                <c:pt idx="802">
                  <c:v>-2120</c:v>
                </c:pt>
                <c:pt idx="803">
                  <c:v>-2120</c:v>
                </c:pt>
                <c:pt idx="804">
                  <c:v>-2120</c:v>
                </c:pt>
                <c:pt idx="805">
                  <c:v>-2120</c:v>
                </c:pt>
                <c:pt idx="806">
                  <c:v>-2120</c:v>
                </c:pt>
                <c:pt idx="807">
                  <c:v>-2120</c:v>
                </c:pt>
                <c:pt idx="808">
                  <c:v>-2120</c:v>
                </c:pt>
                <c:pt idx="809">
                  <c:v>-2120</c:v>
                </c:pt>
                <c:pt idx="810">
                  <c:v>-2120</c:v>
                </c:pt>
                <c:pt idx="811">
                  <c:v>-2120</c:v>
                </c:pt>
                <c:pt idx="812">
                  <c:v>-2120</c:v>
                </c:pt>
                <c:pt idx="813">
                  <c:v>-2140</c:v>
                </c:pt>
                <c:pt idx="814">
                  <c:v>-2140</c:v>
                </c:pt>
                <c:pt idx="815">
                  <c:v>-2140</c:v>
                </c:pt>
                <c:pt idx="816">
                  <c:v>-2140</c:v>
                </c:pt>
                <c:pt idx="817">
                  <c:v>-2140</c:v>
                </c:pt>
                <c:pt idx="818">
                  <c:v>-2140</c:v>
                </c:pt>
                <c:pt idx="819">
                  <c:v>-2140</c:v>
                </c:pt>
                <c:pt idx="820">
                  <c:v>-2160</c:v>
                </c:pt>
                <c:pt idx="821">
                  <c:v>-2160</c:v>
                </c:pt>
                <c:pt idx="822">
                  <c:v>-2160</c:v>
                </c:pt>
                <c:pt idx="823">
                  <c:v>-2160</c:v>
                </c:pt>
                <c:pt idx="824">
                  <c:v>-2160</c:v>
                </c:pt>
                <c:pt idx="825">
                  <c:v>-2160</c:v>
                </c:pt>
                <c:pt idx="826">
                  <c:v>-2180</c:v>
                </c:pt>
                <c:pt idx="827">
                  <c:v>-2180</c:v>
                </c:pt>
                <c:pt idx="828">
                  <c:v>-2180</c:v>
                </c:pt>
                <c:pt idx="829">
                  <c:v>-2180</c:v>
                </c:pt>
                <c:pt idx="830">
                  <c:v>-2180</c:v>
                </c:pt>
                <c:pt idx="831">
                  <c:v>-2180</c:v>
                </c:pt>
                <c:pt idx="832">
                  <c:v>-2200</c:v>
                </c:pt>
                <c:pt idx="833">
                  <c:v>-2200</c:v>
                </c:pt>
                <c:pt idx="834">
                  <c:v>-2200</c:v>
                </c:pt>
                <c:pt idx="835">
                  <c:v>-2200</c:v>
                </c:pt>
                <c:pt idx="836">
                  <c:v>-2200</c:v>
                </c:pt>
                <c:pt idx="837">
                  <c:v>-2200</c:v>
                </c:pt>
                <c:pt idx="838">
                  <c:v>-2200</c:v>
                </c:pt>
                <c:pt idx="839">
                  <c:v>-2220</c:v>
                </c:pt>
                <c:pt idx="840">
                  <c:v>-2220</c:v>
                </c:pt>
                <c:pt idx="841">
                  <c:v>-2220</c:v>
                </c:pt>
                <c:pt idx="842">
                  <c:v>-2220</c:v>
                </c:pt>
                <c:pt idx="843">
                  <c:v>-2220</c:v>
                </c:pt>
                <c:pt idx="844">
                  <c:v>-2220</c:v>
                </c:pt>
                <c:pt idx="845">
                  <c:v>-2220</c:v>
                </c:pt>
                <c:pt idx="846">
                  <c:v>-2220</c:v>
                </c:pt>
                <c:pt idx="847">
                  <c:v>-2220</c:v>
                </c:pt>
                <c:pt idx="848">
                  <c:v>-2220</c:v>
                </c:pt>
                <c:pt idx="849">
                  <c:v>-2220</c:v>
                </c:pt>
                <c:pt idx="850">
                  <c:v>-2220</c:v>
                </c:pt>
                <c:pt idx="851">
                  <c:v>-2240</c:v>
                </c:pt>
                <c:pt idx="852">
                  <c:v>-2240</c:v>
                </c:pt>
                <c:pt idx="853">
                  <c:v>-2240</c:v>
                </c:pt>
                <c:pt idx="854">
                  <c:v>-2240</c:v>
                </c:pt>
                <c:pt idx="855">
                  <c:v>-2240</c:v>
                </c:pt>
                <c:pt idx="856">
                  <c:v>-2240</c:v>
                </c:pt>
                <c:pt idx="857">
                  <c:v>-2260</c:v>
                </c:pt>
                <c:pt idx="858">
                  <c:v>-2260</c:v>
                </c:pt>
                <c:pt idx="859">
                  <c:v>-2260</c:v>
                </c:pt>
                <c:pt idx="860">
                  <c:v>-2260</c:v>
                </c:pt>
                <c:pt idx="861">
                  <c:v>-2260</c:v>
                </c:pt>
                <c:pt idx="862">
                  <c:v>-2260</c:v>
                </c:pt>
                <c:pt idx="863">
                  <c:v>-2280</c:v>
                </c:pt>
                <c:pt idx="864">
                  <c:v>-2280</c:v>
                </c:pt>
                <c:pt idx="865">
                  <c:v>-2280</c:v>
                </c:pt>
                <c:pt idx="866">
                  <c:v>-2280</c:v>
                </c:pt>
                <c:pt idx="867">
                  <c:v>-2280</c:v>
                </c:pt>
                <c:pt idx="868">
                  <c:v>-2280</c:v>
                </c:pt>
                <c:pt idx="869">
                  <c:v>-2300</c:v>
                </c:pt>
                <c:pt idx="870">
                  <c:v>-2300</c:v>
                </c:pt>
                <c:pt idx="871">
                  <c:v>-2300</c:v>
                </c:pt>
                <c:pt idx="872">
                  <c:v>-2300</c:v>
                </c:pt>
                <c:pt idx="873">
                  <c:v>-2300</c:v>
                </c:pt>
                <c:pt idx="874">
                  <c:v>-2300</c:v>
                </c:pt>
                <c:pt idx="875">
                  <c:v>-2300</c:v>
                </c:pt>
                <c:pt idx="876">
                  <c:v>-2320</c:v>
                </c:pt>
                <c:pt idx="877">
                  <c:v>-2320</c:v>
                </c:pt>
                <c:pt idx="878">
                  <c:v>-2320</c:v>
                </c:pt>
                <c:pt idx="879">
                  <c:v>-2320</c:v>
                </c:pt>
                <c:pt idx="880">
                  <c:v>-2320</c:v>
                </c:pt>
                <c:pt idx="881">
                  <c:v>-2320</c:v>
                </c:pt>
                <c:pt idx="882">
                  <c:v>-2320</c:v>
                </c:pt>
                <c:pt idx="883">
                  <c:v>-2320</c:v>
                </c:pt>
                <c:pt idx="884">
                  <c:v>-2320</c:v>
                </c:pt>
                <c:pt idx="885">
                  <c:v>-2320</c:v>
                </c:pt>
                <c:pt idx="886">
                  <c:v>-2320</c:v>
                </c:pt>
                <c:pt idx="887">
                  <c:v>-2320</c:v>
                </c:pt>
                <c:pt idx="888">
                  <c:v>-2340</c:v>
                </c:pt>
                <c:pt idx="889">
                  <c:v>-2340</c:v>
                </c:pt>
                <c:pt idx="890">
                  <c:v>-2340</c:v>
                </c:pt>
                <c:pt idx="891">
                  <c:v>-2340</c:v>
                </c:pt>
                <c:pt idx="892">
                  <c:v>-2340</c:v>
                </c:pt>
                <c:pt idx="893">
                  <c:v>-2360</c:v>
                </c:pt>
                <c:pt idx="894">
                  <c:v>-2360</c:v>
                </c:pt>
                <c:pt idx="895">
                  <c:v>-2360</c:v>
                </c:pt>
                <c:pt idx="896">
                  <c:v>-2360</c:v>
                </c:pt>
                <c:pt idx="897">
                  <c:v>-2360</c:v>
                </c:pt>
                <c:pt idx="898">
                  <c:v>-2360</c:v>
                </c:pt>
                <c:pt idx="899">
                  <c:v>-2360</c:v>
                </c:pt>
                <c:pt idx="900">
                  <c:v>-2360</c:v>
                </c:pt>
                <c:pt idx="901">
                  <c:v>-2360</c:v>
                </c:pt>
                <c:pt idx="902">
                  <c:v>-2360</c:v>
                </c:pt>
                <c:pt idx="903">
                  <c:v>-2360</c:v>
                </c:pt>
                <c:pt idx="904">
                  <c:v>-2360</c:v>
                </c:pt>
                <c:pt idx="905">
                  <c:v>-2360</c:v>
                </c:pt>
                <c:pt idx="906">
                  <c:v>-2340</c:v>
                </c:pt>
                <c:pt idx="907">
                  <c:v>-2340</c:v>
                </c:pt>
                <c:pt idx="908">
                  <c:v>-2340</c:v>
                </c:pt>
                <c:pt idx="909">
                  <c:v>-2340</c:v>
                </c:pt>
                <c:pt idx="910">
                  <c:v>-2340</c:v>
                </c:pt>
                <c:pt idx="911">
                  <c:v>-2320</c:v>
                </c:pt>
                <c:pt idx="912">
                  <c:v>-2320</c:v>
                </c:pt>
                <c:pt idx="913">
                  <c:v>-2320</c:v>
                </c:pt>
                <c:pt idx="914">
                  <c:v>-2340</c:v>
                </c:pt>
                <c:pt idx="915">
                  <c:v>-2340</c:v>
                </c:pt>
                <c:pt idx="916">
                  <c:v>-2340</c:v>
                </c:pt>
                <c:pt idx="917">
                  <c:v>-2340</c:v>
                </c:pt>
                <c:pt idx="918">
                  <c:v>-2340</c:v>
                </c:pt>
                <c:pt idx="919">
                  <c:v>-2340</c:v>
                </c:pt>
                <c:pt idx="920">
                  <c:v>-2340</c:v>
                </c:pt>
                <c:pt idx="921">
                  <c:v>-2360</c:v>
                </c:pt>
                <c:pt idx="922">
                  <c:v>-2360</c:v>
                </c:pt>
                <c:pt idx="923">
                  <c:v>-2360</c:v>
                </c:pt>
                <c:pt idx="924">
                  <c:v>-2360</c:v>
                </c:pt>
                <c:pt idx="925">
                  <c:v>-2360</c:v>
                </c:pt>
                <c:pt idx="926">
                  <c:v>-2380</c:v>
                </c:pt>
                <c:pt idx="927">
                  <c:v>-2380</c:v>
                </c:pt>
                <c:pt idx="928">
                  <c:v>-2380</c:v>
                </c:pt>
                <c:pt idx="929">
                  <c:v>-2380</c:v>
                </c:pt>
                <c:pt idx="930">
                  <c:v>-2380</c:v>
                </c:pt>
                <c:pt idx="931">
                  <c:v>-2380</c:v>
                </c:pt>
                <c:pt idx="932">
                  <c:v>-2380</c:v>
                </c:pt>
                <c:pt idx="933">
                  <c:v>-2380</c:v>
                </c:pt>
                <c:pt idx="934">
                  <c:v>-2380</c:v>
                </c:pt>
                <c:pt idx="935">
                  <c:v>-2380</c:v>
                </c:pt>
                <c:pt idx="936">
                  <c:v>-2380</c:v>
                </c:pt>
                <c:pt idx="937">
                  <c:v>-2380</c:v>
                </c:pt>
                <c:pt idx="938">
                  <c:v>-2380</c:v>
                </c:pt>
                <c:pt idx="939">
                  <c:v>-2380</c:v>
                </c:pt>
                <c:pt idx="940">
                  <c:v>-2380</c:v>
                </c:pt>
                <c:pt idx="941">
                  <c:v>-2380</c:v>
                </c:pt>
                <c:pt idx="942">
                  <c:v>-2380</c:v>
                </c:pt>
                <c:pt idx="943">
                  <c:v>-2380</c:v>
                </c:pt>
                <c:pt idx="944">
                  <c:v>-2380</c:v>
                </c:pt>
                <c:pt idx="945">
                  <c:v>-2380</c:v>
                </c:pt>
                <c:pt idx="946">
                  <c:v>-2380</c:v>
                </c:pt>
                <c:pt idx="947">
                  <c:v>-2380</c:v>
                </c:pt>
                <c:pt idx="948">
                  <c:v>-2380</c:v>
                </c:pt>
                <c:pt idx="949">
                  <c:v>-2360</c:v>
                </c:pt>
                <c:pt idx="950">
                  <c:v>-2360</c:v>
                </c:pt>
                <c:pt idx="951">
                  <c:v>-2360</c:v>
                </c:pt>
                <c:pt idx="952">
                  <c:v>-2360</c:v>
                </c:pt>
                <c:pt idx="953">
                  <c:v>-2360</c:v>
                </c:pt>
                <c:pt idx="954">
                  <c:v>-2360</c:v>
                </c:pt>
                <c:pt idx="955">
                  <c:v>-2360</c:v>
                </c:pt>
                <c:pt idx="956">
                  <c:v>-2360</c:v>
                </c:pt>
                <c:pt idx="957">
                  <c:v>-2360</c:v>
                </c:pt>
                <c:pt idx="958">
                  <c:v>-2360</c:v>
                </c:pt>
                <c:pt idx="959">
                  <c:v>-2360</c:v>
                </c:pt>
                <c:pt idx="960">
                  <c:v>-2340</c:v>
                </c:pt>
                <c:pt idx="961">
                  <c:v>-2340</c:v>
                </c:pt>
                <c:pt idx="962">
                  <c:v>-2340</c:v>
                </c:pt>
                <c:pt idx="963">
                  <c:v>-2340</c:v>
                </c:pt>
                <c:pt idx="964">
                  <c:v>-2340</c:v>
                </c:pt>
                <c:pt idx="965">
                  <c:v>-2340</c:v>
                </c:pt>
                <c:pt idx="966">
                  <c:v>-2340</c:v>
                </c:pt>
                <c:pt idx="967">
                  <c:v>-2340</c:v>
                </c:pt>
                <c:pt idx="968">
                  <c:v>-2340</c:v>
                </c:pt>
                <c:pt idx="969">
                  <c:v>-2340</c:v>
                </c:pt>
                <c:pt idx="970">
                  <c:v>-2340</c:v>
                </c:pt>
                <c:pt idx="971">
                  <c:v>-2340</c:v>
                </c:pt>
                <c:pt idx="972">
                  <c:v>-2340</c:v>
                </c:pt>
                <c:pt idx="973">
                  <c:v>-2340</c:v>
                </c:pt>
                <c:pt idx="974">
                  <c:v>-2340</c:v>
                </c:pt>
                <c:pt idx="975">
                  <c:v>-2340</c:v>
                </c:pt>
                <c:pt idx="976">
                  <c:v>-2340</c:v>
                </c:pt>
                <c:pt idx="977">
                  <c:v>-2340</c:v>
                </c:pt>
                <c:pt idx="978">
                  <c:v>-2340</c:v>
                </c:pt>
                <c:pt idx="979">
                  <c:v>-2340</c:v>
                </c:pt>
                <c:pt idx="980">
                  <c:v>-2340</c:v>
                </c:pt>
                <c:pt idx="981">
                  <c:v>-2340</c:v>
                </c:pt>
                <c:pt idx="982">
                  <c:v>-2340</c:v>
                </c:pt>
                <c:pt idx="983">
                  <c:v>-2320</c:v>
                </c:pt>
                <c:pt idx="984">
                  <c:v>-2320</c:v>
                </c:pt>
                <c:pt idx="985">
                  <c:v>-2320</c:v>
                </c:pt>
                <c:pt idx="986">
                  <c:v>-2320</c:v>
                </c:pt>
                <c:pt idx="987">
                  <c:v>-2300</c:v>
                </c:pt>
                <c:pt idx="988">
                  <c:v>-2300</c:v>
                </c:pt>
                <c:pt idx="989">
                  <c:v>-2300</c:v>
                </c:pt>
                <c:pt idx="990">
                  <c:v>-2280</c:v>
                </c:pt>
                <c:pt idx="991">
                  <c:v>-2280</c:v>
                </c:pt>
                <c:pt idx="992">
                  <c:v>-2280</c:v>
                </c:pt>
                <c:pt idx="993">
                  <c:v>-2260</c:v>
                </c:pt>
                <c:pt idx="994">
                  <c:v>-2260</c:v>
                </c:pt>
                <c:pt idx="995">
                  <c:v>-2240</c:v>
                </c:pt>
                <c:pt idx="996">
                  <c:v>-2240</c:v>
                </c:pt>
                <c:pt idx="997">
                  <c:v>-2240</c:v>
                </c:pt>
                <c:pt idx="998">
                  <c:v>-2220</c:v>
                </c:pt>
                <c:pt idx="999">
                  <c:v>-2220</c:v>
                </c:pt>
                <c:pt idx="1000">
                  <c:v>-2200</c:v>
                </c:pt>
                <c:pt idx="1001">
                  <c:v>-2200</c:v>
                </c:pt>
                <c:pt idx="1002">
                  <c:v>-2180</c:v>
                </c:pt>
                <c:pt idx="1003">
                  <c:v>-2180</c:v>
                </c:pt>
                <c:pt idx="1004">
                  <c:v>-2160</c:v>
                </c:pt>
                <c:pt idx="1005">
                  <c:v>-2160</c:v>
                </c:pt>
                <c:pt idx="1006">
                  <c:v>-2140</c:v>
                </c:pt>
                <c:pt idx="1007">
                  <c:v>-2140</c:v>
                </c:pt>
                <c:pt idx="1008">
                  <c:v>-2120</c:v>
                </c:pt>
                <c:pt idx="1009">
                  <c:v>-2120</c:v>
                </c:pt>
                <c:pt idx="1010">
                  <c:v>-2100</c:v>
                </c:pt>
                <c:pt idx="1011">
                  <c:v>-2100</c:v>
                </c:pt>
                <c:pt idx="1012">
                  <c:v>-2080</c:v>
                </c:pt>
                <c:pt idx="1013">
                  <c:v>-2080</c:v>
                </c:pt>
                <c:pt idx="1014">
                  <c:v>-2060</c:v>
                </c:pt>
                <c:pt idx="1015">
                  <c:v>-2060</c:v>
                </c:pt>
                <c:pt idx="1016">
                  <c:v>-2040</c:v>
                </c:pt>
                <c:pt idx="1017">
                  <c:v>-2020</c:v>
                </c:pt>
                <c:pt idx="1018">
                  <c:v>-2020</c:v>
                </c:pt>
                <c:pt idx="1019">
                  <c:v>-2000</c:v>
                </c:pt>
                <c:pt idx="1020">
                  <c:v>-1980</c:v>
                </c:pt>
                <c:pt idx="1021">
                  <c:v>-1980</c:v>
                </c:pt>
                <c:pt idx="1022">
                  <c:v>-1960</c:v>
                </c:pt>
                <c:pt idx="1023">
                  <c:v>-1940</c:v>
                </c:pt>
                <c:pt idx="1024">
                  <c:v>-1940</c:v>
                </c:pt>
                <c:pt idx="1025">
                  <c:v>-1920</c:v>
                </c:pt>
                <c:pt idx="1026">
                  <c:v>-1900</c:v>
                </c:pt>
                <c:pt idx="1027">
                  <c:v>-1900</c:v>
                </c:pt>
                <c:pt idx="1028">
                  <c:v>-1880</c:v>
                </c:pt>
                <c:pt idx="1029">
                  <c:v>-1860</c:v>
                </c:pt>
                <c:pt idx="1030">
                  <c:v>-1840</c:v>
                </c:pt>
                <c:pt idx="1031">
                  <c:v>-1840</c:v>
                </c:pt>
                <c:pt idx="1032">
                  <c:v>-1820</c:v>
                </c:pt>
                <c:pt idx="1033">
                  <c:v>-1800</c:v>
                </c:pt>
                <c:pt idx="1034">
                  <c:v>-1780</c:v>
                </c:pt>
                <c:pt idx="1035">
                  <c:v>-1780</c:v>
                </c:pt>
                <c:pt idx="1036">
                  <c:v>-1760</c:v>
                </c:pt>
                <c:pt idx="1037">
                  <c:v>-1740</c:v>
                </c:pt>
                <c:pt idx="1038">
                  <c:v>-1740</c:v>
                </c:pt>
                <c:pt idx="1039">
                  <c:v>-1720</c:v>
                </c:pt>
                <c:pt idx="1040">
                  <c:v>-1720</c:v>
                </c:pt>
                <c:pt idx="1041">
                  <c:v>-1700</c:v>
                </c:pt>
                <c:pt idx="1042">
                  <c:v>-1700</c:v>
                </c:pt>
                <c:pt idx="1043">
                  <c:v>-1680</c:v>
                </c:pt>
                <c:pt idx="1044">
                  <c:v>-1660</c:v>
                </c:pt>
                <c:pt idx="1045">
                  <c:v>-1660</c:v>
                </c:pt>
                <c:pt idx="1046">
                  <c:v>-1640</c:v>
                </c:pt>
                <c:pt idx="1047">
                  <c:v>-1640</c:v>
                </c:pt>
                <c:pt idx="1048">
                  <c:v>-1620</c:v>
                </c:pt>
                <c:pt idx="1049">
                  <c:v>-1620</c:v>
                </c:pt>
                <c:pt idx="1050">
                  <c:v>-1600</c:v>
                </c:pt>
                <c:pt idx="1051">
                  <c:v>-1580</c:v>
                </c:pt>
                <c:pt idx="1052">
                  <c:v>-1580</c:v>
                </c:pt>
                <c:pt idx="1053">
                  <c:v>-1560</c:v>
                </c:pt>
                <c:pt idx="1054">
                  <c:v>-1540</c:v>
                </c:pt>
                <c:pt idx="1055">
                  <c:v>-1520</c:v>
                </c:pt>
                <c:pt idx="1056">
                  <c:v>-1520</c:v>
                </c:pt>
                <c:pt idx="1057">
                  <c:v>-1500</c:v>
                </c:pt>
                <c:pt idx="1058">
                  <c:v>-1480</c:v>
                </c:pt>
                <c:pt idx="1059">
                  <c:v>-1460</c:v>
                </c:pt>
                <c:pt idx="1060">
                  <c:v>-1460</c:v>
                </c:pt>
                <c:pt idx="1061">
                  <c:v>-1440</c:v>
                </c:pt>
                <c:pt idx="1062">
                  <c:v>-1420</c:v>
                </c:pt>
                <c:pt idx="1063">
                  <c:v>-1420</c:v>
                </c:pt>
                <c:pt idx="1064">
                  <c:v>-1400</c:v>
                </c:pt>
                <c:pt idx="1065">
                  <c:v>-1400</c:v>
                </c:pt>
                <c:pt idx="1066">
                  <c:v>-1380</c:v>
                </c:pt>
                <c:pt idx="1067">
                  <c:v>-1360</c:v>
                </c:pt>
                <c:pt idx="1068">
                  <c:v>-1360</c:v>
                </c:pt>
                <c:pt idx="1069">
                  <c:v>-1340</c:v>
                </c:pt>
                <c:pt idx="1070">
                  <c:v>-1340</c:v>
                </c:pt>
                <c:pt idx="1071">
                  <c:v>-1320</c:v>
                </c:pt>
                <c:pt idx="1072">
                  <c:v>-1320</c:v>
                </c:pt>
                <c:pt idx="1073">
                  <c:v>-1300</c:v>
                </c:pt>
                <c:pt idx="1074">
                  <c:v>-1300</c:v>
                </c:pt>
                <c:pt idx="1075">
                  <c:v>-1280</c:v>
                </c:pt>
                <c:pt idx="1076">
                  <c:v>-1280</c:v>
                </c:pt>
                <c:pt idx="1077">
                  <c:v>-1260</c:v>
                </c:pt>
                <c:pt idx="1078">
                  <c:v>-1260</c:v>
                </c:pt>
                <c:pt idx="1079">
                  <c:v>-1240</c:v>
                </c:pt>
                <c:pt idx="1080">
                  <c:v>-1240</c:v>
                </c:pt>
                <c:pt idx="1081">
                  <c:v>-1220</c:v>
                </c:pt>
                <c:pt idx="1082">
                  <c:v>-1220</c:v>
                </c:pt>
                <c:pt idx="1083">
                  <c:v>-1200</c:v>
                </c:pt>
                <c:pt idx="1084">
                  <c:v>-1200</c:v>
                </c:pt>
                <c:pt idx="1085">
                  <c:v>-1180</c:v>
                </c:pt>
                <c:pt idx="1086">
                  <c:v>-1180</c:v>
                </c:pt>
                <c:pt idx="1087">
                  <c:v>-1160</c:v>
                </c:pt>
                <c:pt idx="1088">
                  <c:v>-1160</c:v>
                </c:pt>
                <c:pt idx="1089">
                  <c:v>-1140</c:v>
                </c:pt>
                <c:pt idx="1090">
                  <c:v>-1140</c:v>
                </c:pt>
                <c:pt idx="1091">
                  <c:v>-1120</c:v>
                </c:pt>
                <c:pt idx="1092">
                  <c:v>-1120</c:v>
                </c:pt>
                <c:pt idx="1093">
                  <c:v>-1100</c:v>
                </c:pt>
                <c:pt idx="1094">
                  <c:v>-1100</c:v>
                </c:pt>
                <c:pt idx="1095">
                  <c:v>-1080</c:v>
                </c:pt>
                <c:pt idx="1096">
                  <c:v>-1080</c:v>
                </c:pt>
                <c:pt idx="1097">
                  <c:v>-1080</c:v>
                </c:pt>
                <c:pt idx="1098">
                  <c:v>-1060</c:v>
                </c:pt>
                <c:pt idx="1099">
                  <c:v>-1060</c:v>
                </c:pt>
                <c:pt idx="1100">
                  <c:v>-1040</c:v>
                </c:pt>
                <c:pt idx="1101">
                  <c:v>-1040</c:v>
                </c:pt>
                <c:pt idx="1102">
                  <c:v>-1020</c:v>
                </c:pt>
                <c:pt idx="1103">
                  <c:v>-1020</c:v>
                </c:pt>
                <c:pt idx="1104">
                  <c:v>-1000</c:v>
                </c:pt>
                <c:pt idx="1105">
                  <c:v>-1000</c:v>
                </c:pt>
                <c:pt idx="1106">
                  <c:v>-1000</c:v>
                </c:pt>
                <c:pt idx="1107">
                  <c:v>-980</c:v>
                </c:pt>
                <c:pt idx="1108">
                  <c:v>-980</c:v>
                </c:pt>
                <c:pt idx="1109">
                  <c:v>-960</c:v>
                </c:pt>
                <c:pt idx="1110">
                  <c:v>-960</c:v>
                </c:pt>
                <c:pt idx="1111">
                  <c:v>-960</c:v>
                </c:pt>
                <c:pt idx="1112">
                  <c:v>-940</c:v>
                </c:pt>
                <c:pt idx="1113">
                  <c:v>-940</c:v>
                </c:pt>
                <c:pt idx="1114">
                  <c:v>-940</c:v>
                </c:pt>
                <c:pt idx="1115">
                  <c:v>-920</c:v>
                </c:pt>
                <c:pt idx="1116">
                  <c:v>-920</c:v>
                </c:pt>
                <c:pt idx="1117">
                  <c:v>-920</c:v>
                </c:pt>
                <c:pt idx="1118">
                  <c:v>-900</c:v>
                </c:pt>
                <c:pt idx="1119">
                  <c:v>-900</c:v>
                </c:pt>
                <c:pt idx="1120">
                  <c:v>-900</c:v>
                </c:pt>
                <c:pt idx="1121">
                  <c:v>-880</c:v>
                </c:pt>
                <c:pt idx="1122">
                  <c:v>-880</c:v>
                </c:pt>
                <c:pt idx="1123">
                  <c:v>-880</c:v>
                </c:pt>
                <c:pt idx="1124">
                  <c:v>-880</c:v>
                </c:pt>
                <c:pt idx="1125">
                  <c:v>-860</c:v>
                </c:pt>
                <c:pt idx="1126">
                  <c:v>-860</c:v>
                </c:pt>
                <c:pt idx="1127">
                  <c:v>-860</c:v>
                </c:pt>
                <c:pt idx="1128">
                  <c:v>-840</c:v>
                </c:pt>
                <c:pt idx="1129">
                  <c:v>-840</c:v>
                </c:pt>
                <c:pt idx="1130">
                  <c:v>-840</c:v>
                </c:pt>
                <c:pt idx="1131">
                  <c:v>-820</c:v>
                </c:pt>
                <c:pt idx="1132">
                  <c:v>-820</c:v>
                </c:pt>
                <c:pt idx="1133">
                  <c:v>-820</c:v>
                </c:pt>
                <c:pt idx="1134">
                  <c:v>-800</c:v>
                </c:pt>
                <c:pt idx="1135">
                  <c:v>-800</c:v>
                </c:pt>
                <c:pt idx="1136">
                  <c:v>-800</c:v>
                </c:pt>
                <c:pt idx="1137">
                  <c:v>-780</c:v>
                </c:pt>
                <c:pt idx="1138">
                  <c:v>-780</c:v>
                </c:pt>
                <c:pt idx="1139">
                  <c:v>-780</c:v>
                </c:pt>
                <c:pt idx="1140">
                  <c:v>-780</c:v>
                </c:pt>
                <c:pt idx="1141">
                  <c:v>-760</c:v>
                </c:pt>
                <c:pt idx="1142">
                  <c:v>-760</c:v>
                </c:pt>
                <c:pt idx="1143">
                  <c:v>-760</c:v>
                </c:pt>
                <c:pt idx="1144">
                  <c:v>-760</c:v>
                </c:pt>
                <c:pt idx="1145">
                  <c:v>-740</c:v>
                </c:pt>
                <c:pt idx="1146">
                  <c:v>-740</c:v>
                </c:pt>
                <c:pt idx="1147">
                  <c:v>-740</c:v>
                </c:pt>
                <c:pt idx="1148">
                  <c:v>-740</c:v>
                </c:pt>
                <c:pt idx="1149">
                  <c:v>-720</c:v>
                </c:pt>
                <c:pt idx="1150">
                  <c:v>-720</c:v>
                </c:pt>
                <c:pt idx="1151">
                  <c:v>-720</c:v>
                </c:pt>
                <c:pt idx="1152">
                  <c:v>-720</c:v>
                </c:pt>
                <c:pt idx="1153">
                  <c:v>-700</c:v>
                </c:pt>
                <c:pt idx="1154">
                  <c:v>-700</c:v>
                </c:pt>
                <c:pt idx="1155">
                  <c:v>-700</c:v>
                </c:pt>
                <c:pt idx="1156">
                  <c:v>-700</c:v>
                </c:pt>
                <c:pt idx="1157">
                  <c:v>-700</c:v>
                </c:pt>
                <c:pt idx="1158">
                  <c:v>-680</c:v>
                </c:pt>
                <c:pt idx="1159">
                  <c:v>-680</c:v>
                </c:pt>
                <c:pt idx="1160">
                  <c:v>-680</c:v>
                </c:pt>
                <c:pt idx="1161">
                  <c:v>-680</c:v>
                </c:pt>
                <c:pt idx="1162">
                  <c:v>-660</c:v>
                </c:pt>
                <c:pt idx="1163">
                  <c:v>-660</c:v>
                </c:pt>
                <c:pt idx="1164">
                  <c:v>-660</c:v>
                </c:pt>
                <c:pt idx="1165">
                  <c:v>-660</c:v>
                </c:pt>
                <c:pt idx="1166">
                  <c:v>-660</c:v>
                </c:pt>
                <c:pt idx="1167">
                  <c:v>-660</c:v>
                </c:pt>
                <c:pt idx="1168">
                  <c:v>-640</c:v>
                </c:pt>
                <c:pt idx="1169">
                  <c:v>-640</c:v>
                </c:pt>
                <c:pt idx="1170">
                  <c:v>-640</c:v>
                </c:pt>
                <c:pt idx="1171">
                  <c:v>-640</c:v>
                </c:pt>
                <c:pt idx="1172">
                  <c:v>-640</c:v>
                </c:pt>
                <c:pt idx="1173">
                  <c:v>-640</c:v>
                </c:pt>
                <c:pt idx="1174">
                  <c:v>-620</c:v>
                </c:pt>
                <c:pt idx="1175">
                  <c:v>-620</c:v>
                </c:pt>
                <c:pt idx="1176">
                  <c:v>-620</c:v>
                </c:pt>
                <c:pt idx="1177">
                  <c:v>-620</c:v>
                </c:pt>
                <c:pt idx="1178">
                  <c:v>-620</c:v>
                </c:pt>
                <c:pt idx="1179">
                  <c:v>-600</c:v>
                </c:pt>
                <c:pt idx="1180">
                  <c:v>-600</c:v>
                </c:pt>
                <c:pt idx="1181">
                  <c:v>-600</c:v>
                </c:pt>
                <c:pt idx="1182">
                  <c:v>-600</c:v>
                </c:pt>
                <c:pt idx="1183">
                  <c:v>-580</c:v>
                </c:pt>
                <c:pt idx="1184">
                  <c:v>-580</c:v>
                </c:pt>
                <c:pt idx="1185">
                  <c:v>-580</c:v>
                </c:pt>
                <c:pt idx="1186">
                  <c:v>-580</c:v>
                </c:pt>
                <c:pt idx="1187">
                  <c:v>-560</c:v>
                </c:pt>
                <c:pt idx="1188">
                  <c:v>-560</c:v>
                </c:pt>
                <c:pt idx="1189">
                  <c:v>-560</c:v>
                </c:pt>
                <c:pt idx="1190">
                  <c:v>-540</c:v>
                </c:pt>
                <c:pt idx="1191">
                  <c:v>-540</c:v>
                </c:pt>
                <c:pt idx="1192">
                  <c:v>-540</c:v>
                </c:pt>
                <c:pt idx="1193">
                  <c:v>-520</c:v>
                </c:pt>
                <c:pt idx="1194">
                  <c:v>-520</c:v>
                </c:pt>
                <c:pt idx="1195">
                  <c:v>-520</c:v>
                </c:pt>
                <c:pt idx="1196">
                  <c:v>-500</c:v>
                </c:pt>
                <c:pt idx="1197">
                  <c:v>-500</c:v>
                </c:pt>
                <c:pt idx="1198">
                  <c:v>-500</c:v>
                </c:pt>
                <c:pt idx="1199">
                  <c:v>-500</c:v>
                </c:pt>
                <c:pt idx="1200">
                  <c:v>-480</c:v>
                </c:pt>
                <c:pt idx="1201">
                  <c:v>-480</c:v>
                </c:pt>
                <c:pt idx="1202">
                  <c:v>-480</c:v>
                </c:pt>
                <c:pt idx="1203">
                  <c:v>-480</c:v>
                </c:pt>
                <c:pt idx="1204">
                  <c:v>-480</c:v>
                </c:pt>
                <c:pt idx="1205">
                  <c:v>-460</c:v>
                </c:pt>
                <c:pt idx="1206">
                  <c:v>-460</c:v>
                </c:pt>
                <c:pt idx="1207">
                  <c:v>-460</c:v>
                </c:pt>
                <c:pt idx="1208">
                  <c:v>-460</c:v>
                </c:pt>
                <c:pt idx="1209">
                  <c:v>-460</c:v>
                </c:pt>
                <c:pt idx="1210">
                  <c:v>-460</c:v>
                </c:pt>
                <c:pt idx="1211">
                  <c:v>-460</c:v>
                </c:pt>
                <c:pt idx="1212">
                  <c:v>-440</c:v>
                </c:pt>
                <c:pt idx="1213">
                  <c:v>-440</c:v>
                </c:pt>
                <c:pt idx="1214">
                  <c:v>-440</c:v>
                </c:pt>
                <c:pt idx="1215">
                  <c:v>-440</c:v>
                </c:pt>
                <c:pt idx="1216">
                  <c:v>-440</c:v>
                </c:pt>
                <c:pt idx="1217">
                  <c:v>-440</c:v>
                </c:pt>
                <c:pt idx="1218">
                  <c:v>-420</c:v>
                </c:pt>
                <c:pt idx="1219">
                  <c:v>-420</c:v>
                </c:pt>
                <c:pt idx="1220">
                  <c:v>-420</c:v>
                </c:pt>
                <c:pt idx="1221">
                  <c:v>-420</c:v>
                </c:pt>
                <c:pt idx="1222">
                  <c:v>-420</c:v>
                </c:pt>
                <c:pt idx="1223">
                  <c:v>-420</c:v>
                </c:pt>
                <c:pt idx="1224">
                  <c:v>-400</c:v>
                </c:pt>
                <c:pt idx="1225">
                  <c:v>-400</c:v>
                </c:pt>
                <c:pt idx="1226">
                  <c:v>-400</c:v>
                </c:pt>
                <c:pt idx="1227">
                  <c:v>-400</c:v>
                </c:pt>
                <c:pt idx="1228">
                  <c:v>-400</c:v>
                </c:pt>
                <c:pt idx="1229">
                  <c:v>-380</c:v>
                </c:pt>
                <c:pt idx="1230">
                  <c:v>-380</c:v>
                </c:pt>
                <c:pt idx="1231">
                  <c:v>-380</c:v>
                </c:pt>
                <c:pt idx="1232">
                  <c:v>-380</c:v>
                </c:pt>
                <c:pt idx="1233">
                  <c:v>-360</c:v>
                </c:pt>
                <c:pt idx="1234">
                  <c:v>-360</c:v>
                </c:pt>
                <c:pt idx="1235">
                  <c:v>-360</c:v>
                </c:pt>
                <c:pt idx="1236">
                  <c:v>-360</c:v>
                </c:pt>
                <c:pt idx="1237">
                  <c:v>-340</c:v>
                </c:pt>
                <c:pt idx="1238">
                  <c:v>-340</c:v>
                </c:pt>
                <c:pt idx="1239">
                  <c:v>-340</c:v>
                </c:pt>
                <c:pt idx="1240">
                  <c:v>-340</c:v>
                </c:pt>
                <c:pt idx="1241">
                  <c:v>-340</c:v>
                </c:pt>
                <c:pt idx="1242">
                  <c:v>-340</c:v>
                </c:pt>
                <c:pt idx="1243">
                  <c:v>-320</c:v>
                </c:pt>
                <c:pt idx="1244">
                  <c:v>-320</c:v>
                </c:pt>
                <c:pt idx="1245">
                  <c:v>-320</c:v>
                </c:pt>
                <c:pt idx="1246">
                  <c:v>-320</c:v>
                </c:pt>
                <c:pt idx="1247">
                  <c:v>-320</c:v>
                </c:pt>
                <c:pt idx="1248">
                  <c:v>-320</c:v>
                </c:pt>
                <c:pt idx="1249">
                  <c:v>-300</c:v>
                </c:pt>
                <c:pt idx="1250">
                  <c:v>-300</c:v>
                </c:pt>
                <c:pt idx="1251">
                  <c:v>-300</c:v>
                </c:pt>
                <c:pt idx="1252">
                  <c:v>-300</c:v>
                </c:pt>
                <c:pt idx="1253">
                  <c:v>-300</c:v>
                </c:pt>
                <c:pt idx="1254">
                  <c:v>-300</c:v>
                </c:pt>
                <c:pt idx="1255">
                  <c:v>-300</c:v>
                </c:pt>
                <c:pt idx="1256">
                  <c:v>-280</c:v>
                </c:pt>
                <c:pt idx="1257">
                  <c:v>-280</c:v>
                </c:pt>
                <c:pt idx="1258">
                  <c:v>-280</c:v>
                </c:pt>
                <c:pt idx="1259">
                  <c:v>-280</c:v>
                </c:pt>
                <c:pt idx="1260">
                  <c:v>-280</c:v>
                </c:pt>
                <c:pt idx="1261">
                  <c:v>-280</c:v>
                </c:pt>
                <c:pt idx="1262">
                  <c:v>-260</c:v>
                </c:pt>
                <c:pt idx="1263">
                  <c:v>-260</c:v>
                </c:pt>
                <c:pt idx="1264">
                  <c:v>-260</c:v>
                </c:pt>
                <c:pt idx="1265">
                  <c:v>-260</c:v>
                </c:pt>
                <c:pt idx="1266">
                  <c:v>-240</c:v>
                </c:pt>
                <c:pt idx="1267">
                  <c:v>-240</c:v>
                </c:pt>
                <c:pt idx="1268">
                  <c:v>-240</c:v>
                </c:pt>
                <c:pt idx="1269">
                  <c:v>-240</c:v>
                </c:pt>
                <c:pt idx="1270">
                  <c:v>-220</c:v>
                </c:pt>
                <c:pt idx="1271">
                  <c:v>-220</c:v>
                </c:pt>
                <c:pt idx="1272">
                  <c:v>-220</c:v>
                </c:pt>
                <c:pt idx="1273">
                  <c:v>-220</c:v>
                </c:pt>
                <c:pt idx="1274">
                  <c:v>-200</c:v>
                </c:pt>
                <c:pt idx="1275">
                  <c:v>-200</c:v>
                </c:pt>
                <c:pt idx="1276">
                  <c:v>-200</c:v>
                </c:pt>
                <c:pt idx="1277">
                  <c:v>-200</c:v>
                </c:pt>
                <c:pt idx="1278">
                  <c:v>-200</c:v>
                </c:pt>
                <c:pt idx="1279">
                  <c:v>-200</c:v>
                </c:pt>
                <c:pt idx="1280">
                  <c:v>-200</c:v>
                </c:pt>
                <c:pt idx="1281">
                  <c:v>-200</c:v>
                </c:pt>
                <c:pt idx="1282">
                  <c:v>-200</c:v>
                </c:pt>
                <c:pt idx="1283">
                  <c:v>-200</c:v>
                </c:pt>
                <c:pt idx="1284">
                  <c:v>-200</c:v>
                </c:pt>
                <c:pt idx="1285">
                  <c:v>-200</c:v>
                </c:pt>
                <c:pt idx="1286">
                  <c:v>-180</c:v>
                </c:pt>
                <c:pt idx="1287">
                  <c:v>-180</c:v>
                </c:pt>
                <c:pt idx="1288">
                  <c:v>-180</c:v>
                </c:pt>
                <c:pt idx="1289">
                  <c:v>-180</c:v>
                </c:pt>
                <c:pt idx="1290">
                  <c:v>-180</c:v>
                </c:pt>
                <c:pt idx="1291">
                  <c:v>-180</c:v>
                </c:pt>
                <c:pt idx="1292">
                  <c:v>-180</c:v>
                </c:pt>
                <c:pt idx="1293">
                  <c:v>-160</c:v>
                </c:pt>
                <c:pt idx="1294">
                  <c:v>-160</c:v>
                </c:pt>
                <c:pt idx="1295">
                  <c:v>-160</c:v>
                </c:pt>
                <c:pt idx="1296">
                  <c:v>-160</c:v>
                </c:pt>
                <c:pt idx="1297">
                  <c:v>-160</c:v>
                </c:pt>
                <c:pt idx="1298">
                  <c:v>-160</c:v>
                </c:pt>
                <c:pt idx="1299">
                  <c:v>-140</c:v>
                </c:pt>
                <c:pt idx="1300">
                  <c:v>-140</c:v>
                </c:pt>
                <c:pt idx="1301">
                  <c:v>-140</c:v>
                </c:pt>
                <c:pt idx="1302">
                  <c:v>-140</c:v>
                </c:pt>
                <c:pt idx="1303">
                  <c:v>-140</c:v>
                </c:pt>
                <c:pt idx="1304">
                  <c:v>-140</c:v>
                </c:pt>
                <c:pt idx="1305">
                  <c:v>-140</c:v>
                </c:pt>
                <c:pt idx="1306">
                  <c:v>-140</c:v>
                </c:pt>
                <c:pt idx="1307">
                  <c:v>-140</c:v>
                </c:pt>
                <c:pt idx="1308">
                  <c:v>-140</c:v>
                </c:pt>
                <c:pt idx="1309">
                  <c:v>-140</c:v>
                </c:pt>
                <c:pt idx="1310">
                  <c:v>-140</c:v>
                </c:pt>
                <c:pt idx="1311">
                  <c:v>-120</c:v>
                </c:pt>
                <c:pt idx="1312">
                  <c:v>-120</c:v>
                </c:pt>
                <c:pt idx="1313">
                  <c:v>-120</c:v>
                </c:pt>
                <c:pt idx="1314">
                  <c:v>-120</c:v>
                </c:pt>
                <c:pt idx="1315">
                  <c:v>-120</c:v>
                </c:pt>
                <c:pt idx="1316">
                  <c:v>-120</c:v>
                </c:pt>
                <c:pt idx="1317">
                  <c:v>-120</c:v>
                </c:pt>
                <c:pt idx="1318">
                  <c:v>-120</c:v>
                </c:pt>
                <c:pt idx="1319">
                  <c:v>-120</c:v>
                </c:pt>
                <c:pt idx="1320">
                  <c:v>-120</c:v>
                </c:pt>
                <c:pt idx="1321">
                  <c:v>-120</c:v>
                </c:pt>
                <c:pt idx="1322">
                  <c:v>-120</c:v>
                </c:pt>
                <c:pt idx="1323">
                  <c:v>-100</c:v>
                </c:pt>
                <c:pt idx="1324">
                  <c:v>-100</c:v>
                </c:pt>
                <c:pt idx="1325">
                  <c:v>-100</c:v>
                </c:pt>
                <c:pt idx="1326">
                  <c:v>-100</c:v>
                </c:pt>
                <c:pt idx="1327">
                  <c:v>-100</c:v>
                </c:pt>
                <c:pt idx="1328">
                  <c:v>-100</c:v>
                </c:pt>
                <c:pt idx="1329">
                  <c:v>-100</c:v>
                </c:pt>
                <c:pt idx="1330">
                  <c:v>-100</c:v>
                </c:pt>
                <c:pt idx="1331">
                  <c:v>-100</c:v>
                </c:pt>
                <c:pt idx="1332">
                  <c:v>-100</c:v>
                </c:pt>
                <c:pt idx="1333">
                  <c:v>-100</c:v>
                </c:pt>
                <c:pt idx="1334">
                  <c:v>-100</c:v>
                </c:pt>
                <c:pt idx="1335">
                  <c:v>-100</c:v>
                </c:pt>
                <c:pt idx="1336">
                  <c:v>-80</c:v>
                </c:pt>
                <c:pt idx="1337">
                  <c:v>-80</c:v>
                </c:pt>
                <c:pt idx="1338">
                  <c:v>-80</c:v>
                </c:pt>
                <c:pt idx="1339">
                  <c:v>-80</c:v>
                </c:pt>
                <c:pt idx="1340">
                  <c:v>-80</c:v>
                </c:pt>
                <c:pt idx="1341">
                  <c:v>-80</c:v>
                </c:pt>
                <c:pt idx="1342">
                  <c:v>-80</c:v>
                </c:pt>
                <c:pt idx="1343">
                  <c:v>-80</c:v>
                </c:pt>
                <c:pt idx="1344">
                  <c:v>-80</c:v>
                </c:pt>
                <c:pt idx="1345">
                  <c:v>-80</c:v>
                </c:pt>
                <c:pt idx="1346">
                  <c:v>-80</c:v>
                </c:pt>
                <c:pt idx="1347">
                  <c:v>-80</c:v>
                </c:pt>
                <c:pt idx="1348">
                  <c:v>-60</c:v>
                </c:pt>
                <c:pt idx="1349">
                  <c:v>-60</c:v>
                </c:pt>
                <c:pt idx="1350">
                  <c:v>-60</c:v>
                </c:pt>
                <c:pt idx="1351">
                  <c:v>-60</c:v>
                </c:pt>
                <c:pt idx="1352">
                  <c:v>-60</c:v>
                </c:pt>
                <c:pt idx="1353">
                  <c:v>-60</c:v>
                </c:pt>
                <c:pt idx="1354">
                  <c:v>-60</c:v>
                </c:pt>
                <c:pt idx="1355">
                  <c:v>-60</c:v>
                </c:pt>
                <c:pt idx="1356">
                  <c:v>-60</c:v>
                </c:pt>
                <c:pt idx="1357">
                  <c:v>-60</c:v>
                </c:pt>
                <c:pt idx="1358">
                  <c:v>-60</c:v>
                </c:pt>
                <c:pt idx="1359">
                  <c:v>-60</c:v>
                </c:pt>
                <c:pt idx="1360">
                  <c:v>-60</c:v>
                </c:pt>
                <c:pt idx="1361">
                  <c:v>-60</c:v>
                </c:pt>
                <c:pt idx="1362">
                  <c:v>-60</c:v>
                </c:pt>
                <c:pt idx="1363">
                  <c:v>-60</c:v>
                </c:pt>
                <c:pt idx="1364">
                  <c:v>-60</c:v>
                </c:pt>
                <c:pt idx="1365">
                  <c:v>-60</c:v>
                </c:pt>
                <c:pt idx="1366">
                  <c:v>-60</c:v>
                </c:pt>
                <c:pt idx="1367">
                  <c:v>-60</c:v>
                </c:pt>
                <c:pt idx="1368">
                  <c:v>-60</c:v>
                </c:pt>
                <c:pt idx="1369">
                  <c:v>-60</c:v>
                </c:pt>
                <c:pt idx="1370">
                  <c:v>-60</c:v>
                </c:pt>
                <c:pt idx="1371">
                  <c:v>-60</c:v>
                </c:pt>
                <c:pt idx="1372">
                  <c:v>-60</c:v>
                </c:pt>
                <c:pt idx="1373">
                  <c:v>-60</c:v>
                </c:pt>
                <c:pt idx="1374">
                  <c:v>-40</c:v>
                </c:pt>
                <c:pt idx="1375">
                  <c:v>-40</c:v>
                </c:pt>
                <c:pt idx="1376">
                  <c:v>-40</c:v>
                </c:pt>
                <c:pt idx="1377">
                  <c:v>-40</c:v>
                </c:pt>
                <c:pt idx="1378">
                  <c:v>-40</c:v>
                </c:pt>
                <c:pt idx="1379">
                  <c:v>-40</c:v>
                </c:pt>
                <c:pt idx="1380">
                  <c:v>-20</c:v>
                </c:pt>
                <c:pt idx="1381">
                  <c:v>-20</c:v>
                </c:pt>
                <c:pt idx="1382">
                  <c:v>-20</c:v>
                </c:pt>
                <c:pt idx="1383">
                  <c:v>-20</c:v>
                </c:pt>
                <c:pt idx="1384">
                  <c:v>-20</c:v>
                </c:pt>
                <c:pt idx="1385">
                  <c:v>-20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-20</c:v>
                </c:pt>
                <c:pt idx="1403">
                  <c:v>-20</c:v>
                </c:pt>
                <c:pt idx="1404">
                  <c:v>-20</c:v>
                </c:pt>
                <c:pt idx="1405">
                  <c:v>-20</c:v>
                </c:pt>
                <c:pt idx="1406">
                  <c:v>-20</c:v>
                </c:pt>
                <c:pt idx="1407">
                  <c:v>-20</c:v>
                </c:pt>
                <c:pt idx="1408">
                  <c:v>-20</c:v>
                </c:pt>
                <c:pt idx="1409">
                  <c:v>-20</c:v>
                </c:pt>
                <c:pt idx="1410">
                  <c:v>-20</c:v>
                </c:pt>
                <c:pt idx="1411">
                  <c:v>-20</c:v>
                </c:pt>
                <c:pt idx="1412">
                  <c:v>-20</c:v>
                </c:pt>
                <c:pt idx="1413">
                  <c:v>-20</c:v>
                </c:pt>
                <c:pt idx="1414">
                  <c:v>-20</c:v>
                </c:pt>
                <c:pt idx="1415">
                  <c:v>-20</c:v>
                </c:pt>
                <c:pt idx="1416">
                  <c:v>-20</c:v>
                </c:pt>
                <c:pt idx="1417">
                  <c:v>-20</c:v>
                </c:pt>
                <c:pt idx="1418">
                  <c:v>-20</c:v>
                </c:pt>
                <c:pt idx="1419">
                  <c:v>-20</c:v>
                </c:pt>
                <c:pt idx="1420">
                  <c:v>-20</c:v>
                </c:pt>
                <c:pt idx="1421">
                  <c:v>-20</c:v>
                </c:pt>
                <c:pt idx="1422">
                  <c:v>-20</c:v>
                </c:pt>
                <c:pt idx="1423">
                  <c:v>-20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20</c:v>
                </c:pt>
                <c:pt idx="1436">
                  <c:v>20</c:v>
                </c:pt>
                <c:pt idx="1437">
                  <c:v>20</c:v>
                </c:pt>
                <c:pt idx="1438">
                  <c:v>20</c:v>
                </c:pt>
                <c:pt idx="1439">
                  <c:v>20</c:v>
                </c:pt>
                <c:pt idx="1440">
                  <c:v>20</c:v>
                </c:pt>
                <c:pt idx="1441">
                  <c:v>20</c:v>
                </c:pt>
                <c:pt idx="1442">
                  <c:v>20</c:v>
                </c:pt>
                <c:pt idx="1443">
                  <c:v>20</c:v>
                </c:pt>
                <c:pt idx="1444">
                  <c:v>20</c:v>
                </c:pt>
                <c:pt idx="1445">
                  <c:v>20</c:v>
                </c:pt>
                <c:pt idx="1446">
                  <c:v>20</c:v>
                </c:pt>
                <c:pt idx="1447">
                  <c:v>20</c:v>
                </c:pt>
                <c:pt idx="1448">
                  <c:v>20</c:v>
                </c:pt>
                <c:pt idx="1449">
                  <c:v>20</c:v>
                </c:pt>
                <c:pt idx="1450">
                  <c:v>20</c:v>
                </c:pt>
                <c:pt idx="1451">
                  <c:v>20</c:v>
                </c:pt>
                <c:pt idx="1452">
                  <c:v>20</c:v>
                </c:pt>
                <c:pt idx="1453">
                  <c:v>20</c:v>
                </c:pt>
                <c:pt idx="1454">
                  <c:v>20</c:v>
                </c:pt>
                <c:pt idx="1455">
                  <c:v>20</c:v>
                </c:pt>
                <c:pt idx="1456">
                  <c:v>20</c:v>
                </c:pt>
                <c:pt idx="1457">
                  <c:v>20</c:v>
                </c:pt>
                <c:pt idx="1458">
                  <c:v>20</c:v>
                </c:pt>
                <c:pt idx="1459">
                  <c:v>20</c:v>
                </c:pt>
                <c:pt idx="1460">
                  <c:v>20</c:v>
                </c:pt>
                <c:pt idx="1461">
                  <c:v>40</c:v>
                </c:pt>
                <c:pt idx="1462">
                  <c:v>40</c:v>
                </c:pt>
                <c:pt idx="1463">
                  <c:v>40</c:v>
                </c:pt>
                <c:pt idx="1464">
                  <c:v>40</c:v>
                </c:pt>
                <c:pt idx="1465">
                  <c:v>40</c:v>
                </c:pt>
                <c:pt idx="1466">
                  <c:v>40</c:v>
                </c:pt>
                <c:pt idx="1467">
                  <c:v>40</c:v>
                </c:pt>
                <c:pt idx="1468">
                  <c:v>60</c:v>
                </c:pt>
                <c:pt idx="1469">
                  <c:v>60</c:v>
                </c:pt>
                <c:pt idx="1470">
                  <c:v>60</c:v>
                </c:pt>
                <c:pt idx="1471">
                  <c:v>60</c:v>
                </c:pt>
                <c:pt idx="1472">
                  <c:v>60</c:v>
                </c:pt>
                <c:pt idx="1473">
                  <c:v>60</c:v>
                </c:pt>
                <c:pt idx="1474">
                  <c:v>80</c:v>
                </c:pt>
                <c:pt idx="1475">
                  <c:v>80</c:v>
                </c:pt>
                <c:pt idx="1476">
                  <c:v>80</c:v>
                </c:pt>
                <c:pt idx="1477">
                  <c:v>80</c:v>
                </c:pt>
                <c:pt idx="1478">
                  <c:v>80</c:v>
                </c:pt>
                <c:pt idx="1479">
                  <c:v>80</c:v>
                </c:pt>
                <c:pt idx="1480">
                  <c:v>80</c:v>
                </c:pt>
                <c:pt idx="1481">
                  <c:v>80</c:v>
                </c:pt>
                <c:pt idx="1482">
                  <c:v>80</c:v>
                </c:pt>
                <c:pt idx="1483">
                  <c:v>80</c:v>
                </c:pt>
                <c:pt idx="1484">
                  <c:v>100</c:v>
                </c:pt>
                <c:pt idx="1485">
                  <c:v>100</c:v>
                </c:pt>
                <c:pt idx="1486">
                  <c:v>100</c:v>
                </c:pt>
                <c:pt idx="1487">
                  <c:v>100</c:v>
                </c:pt>
                <c:pt idx="1488">
                  <c:v>100</c:v>
                </c:pt>
                <c:pt idx="1489">
                  <c:v>100</c:v>
                </c:pt>
                <c:pt idx="1490">
                  <c:v>80</c:v>
                </c:pt>
                <c:pt idx="1491">
                  <c:v>80</c:v>
                </c:pt>
                <c:pt idx="1492">
                  <c:v>80</c:v>
                </c:pt>
                <c:pt idx="1493">
                  <c:v>80</c:v>
                </c:pt>
                <c:pt idx="1494">
                  <c:v>80</c:v>
                </c:pt>
                <c:pt idx="1495">
                  <c:v>80</c:v>
                </c:pt>
                <c:pt idx="1496">
                  <c:v>80</c:v>
                </c:pt>
                <c:pt idx="1497">
                  <c:v>80</c:v>
                </c:pt>
                <c:pt idx="1498">
                  <c:v>80</c:v>
                </c:pt>
                <c:pt idx="1499">
                  <c:v>80</c:v>
                </c:pt>
                <c:pt idx="1500">
                  <c:v>80</c:v>
                </c:pt>
                <c:pt idx="1501">
                  <c:v>80</c:v>
                </c:pt>
                <c:pt idx="1502">
                  <c:v>80</c:v>
                </c:pt>
                <c:pt idx="1503">
                  <c:v>80</c:v>
                </c:pt>
                <c:pt idx="1504">
                  <c:v>80</c:v>
                </c:pt>
                <c:pt idx="1505">
                  <c:v>80</c:v>
                </c:pt>
                <c:pt idx="1506">
                  <c:v>80</c:v>
                </c:pt>
                <c:pt idx="1507">
                  <c:v>80</c:v>
                </c:pt>
                <c:pt idx="1508">
                  <c:v>80</c:v>
                </c:pt>
                <c:pt idx="1509">
                  <c:v>80</c:v>
                </c:pt>
                <c:pt idx="1510">
                  <c:v>80</c:v>
                </c:pt>
                <c:pt idx="1511">
                  <c:v>100</c:v>
                </c:pt>
                <c:pt idx="1512">
                  <c:v>100</c:v>
                </c:pt>
                <c:pt idx="1513">
                  <c:v>100</c:v>
                </c:pt>
                <c:pt idx="1514">
                  <c:v>100</c:v>
                </c:pt>
                <c:pt idx="1515">
                  <c:v>100</c:v>
                </c:pt>
                <c:pt idx="1516">
                  <c:v>100</c:v>
                </c:pt>
                <c:pt idx="1517">
                  <c:v>100</c:v>
                </c:pt>
                <c:pt idx="1518">
                  <c:v>100</c:v>
                </c:pt>
                <c:pt idx="1519">
                  <c:v>100</c:v>
                </c:pt>
                <c:pt idx="1520">
                  <c:v>100</c:v>
                </c:pt>
                <c:pt idx="1521">
                  <c:v>100</c:v>
                </c:pt>
                <c:pt idx="1522">
                  <c:v>100</c:v>
                </c:pt>
                <c:pt idx="1523">
                  <c:v>100</c:v>
                </c:pt>
                <c:pt idx="1524">
                  <c:v>100</c:v>
                </c:pt>
                <c:pt idx="1525">
                  <c:v>100</c:v>
                </c:pt>
                <c:pt idx="1526">
                  <c:v>100</c:v>
                </c:pt>
                <c:pt idx="1527">
                  <c:v>80</c:v>
                </c:pt>
                <c:pt idx="1528">
                  <c:v>80</c:v>
                </c:pt>
                <c:pt idx="1529">
                  <c:v>80</c:v>
                </c:pt>
                <c:pt idx="1530">
                  <c:v>80</c:v>
                </c:pt>
                <c:pt idx="1531">
                  <c:v>80</c:v>
                </c:pt>
                <c:pt idx="1532">
                  <c:v>80</c:v>
                </c:pt>
                <c:pt idx="1533">
                  <c:v>80</c:v>
                </c:pt>
                <c:pt idx="1534">
                  <c:v>80</c:v>
                </c:pt>
                <c:pt idx="1535">
                  <c:v>80</c:v>
                </c:pt>
                <c:pt idx="1536">
                  <c:v>80</c:v>
                </c:pt>
                <c:pt idx="1537">
                  <c:v>80</c:v>
                </c:pt>
                <c:pt idx="1538">
                  <c:v>80</c:v>
                </c:pt>
                <c:pt idx="1539">
                  <c:v>80</c:v>
                </c:pt>
                <c:pt idx="1540">
                  <c:v>80</c:v>
                </c:pt>
                <c:pt idx="1541">
                  <c:v>80</c:v>
                </c:pt>
                <c:pt idx="1542">
                  <c:v>80</c:v>
                </c:pt>
                <c:pt idx="1543">
                  <c:v>80</c:v>
                </c:pt>
                <c:pt idx="1544">
                  <c:v>80</c:v>
                </c:pt>
                <c:pt idx="1545">
                  <c:v>80</c:v>
                </c:pt>
                <c:pt idx="1546">
                  <c:v>80</c:v>
                </c:pt>
                <c:pt idx="1547">
                  <c:v>80</c:v>
                </c:pt>
                <c:pt idx="1548">
                  <c:v>100</c:v>
                </c:pt>
                <c:pt idx="1549">
                  <c:v>100</c:v>
                </c:pt>
                <c:pt idx="1550">
                  <c:v>100</c:v>
                </c:pt>
                <c:pt idx="1551">
                  <c:v>100</c:v>
                </c:pt>
                <c:pt idx="1552">
                  <c:v>100</c:v>
                </c:pt>
                <c:pt idx="1553">
                  <c:v>100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100</c:v>
                </c:pt>
                <c:pt idx="1558">
                  <c:v>100</c:v>
                </c:pt>
                <c:pt idx="1559">
                  <c:v>100</c:v>
                </c:pt>
                <c:pt idx="1560">
                  <c:v>100</c:v>
                </c:pt>
                <c:pt idx="1561">
                  <c:v>100</c:v>
                </c:pt>
                <c:pt idx="1562">
                  <c:v>100</c:v>
                </c:pt>
                <c:pt idx="1563">
                  <c:v>100</c:v>
                </c:pt>
                <c:pt idx="1564">
                  <c:v>100</c:v>
                </c:pt>
                <c:pt idx="1565">
                  <c:v>80</c:v>
                </c:pt>
                <c:pt idx="1566">
                  <c:v>80</c:v>
                </c:pt>
                <c:pt idx="1567">
                  <c:v>80</c:v>
                </c:pt>
                <c:pt idx="1568">
                  <c:v>80</c:v>
                </c:pt>
                <c:pt idx="1569">
                  <c:v>80</c:v>
                </c:pt>
                <c:pt idx="1570">
                  <c:v>80</c:v>
                </c:pt>
                <c:pt idx="1571">
                  <c:v>80</c:v>
                </c:pt>
                <c:pt idx="1572">
                  <c:v>80</c:v>
                </c:pt>
                <c:pt idx="1573">
                  <c:v>80</c:v>
                </c:pt>
                <c:pt idx="1574">
                  <c:v>80</c:v>
                </c:pt>
                <c:pt idx="1575">
                  <c:v>80</c:v>
                </c:pt>
                <c:pt idx="1576">
                  <c:v>60</c:v>
                </c:pt>
                <c:pt idx="1577">
                  <c:v>60</c:v>
                </c:pt>
                <c:pt idx="1578">
                  <c:v>60</c:v>
                </c:pt>
                <c:pt idx="1579">
                  <c:v>60</c:v>
                </c:pt>
                <c:pt idx="1580">
                  <c:v>60</c:v>
                </c:pt>
                <c:pt idx="1581">
                  <c:v>60</c:v>
                </c:pt>
                <c:pt idx="1582">
                  <c:v>60</c:v>
                </c:pt>
                <c:pt idx="1583">
                  <c:v>60</c:v>
                </c:pt>
                <c:pt idx="1584">
                  <c:v>60</c:v>
                </c:pt>
                <c:pt idx="1585">
                  <c:v>60</c:v>
                </c:pt>
                <c:pt idx="1586">
                  <c:v>60</c:v>
                </c:pt>
                <c:pt idx="1587">
                  <c:v>60</c:v>
                </c:pt>
                <c:pt idx="1588">
                  <c:v>60</c:v>
                </c:pt>
                <c:pt idx="1589">
                  <c:v>60</c:v>
                </c:pt>
                <c:pt idx="1590">
                  <c:v>60</c:v>
                </c:pt>
                <c:pt idx="1591">
                  <c:v>60</c:v>
                </c:pt>
                <c:pt idx="1592">
                  <c:v>60</c:v>
                </c:pt>
                <c:pt idx="1593">
                  <c:v>60</c:v>
                </c:pt>
                <c:pt idx="1594">
                  <c:v>60</c:v>
                </c:pt>
                <c:pt idx="1595">
                  <c:v>60</c:v>
                </c:pt>
                <c:pt idx="1596">
                  <c:v>60</c:v>
                </c:pt>
                <c:pt idx="1597">
                  <c:v>60</c:v>
                </c:pt>
                <c:pt idx="1598">
                  <c:v>80</c:v>
                </c:pt>
                <c:pt idx="1599">
                  <c:v>80</c:v>
                </c:pt>
                <c:pt idx="1600">
                  <c:v>80</c:v>
                </c:pt>
                <c:pt idx="1601">
                  <c:v>80</c:v>
                </c:pt>
                <c:pt idx="1602">
                  <c:v>80</c:v>
                </c:pt>
                <c:pt idx="1603">
                  <c:v>80</c:v>
                </c:pt>
                <c:pt idx="1604">
                  <c:v>80</c:v>
                </c:pt>
                <c:pt idx="1605">
                  <c:v>80</c:v>
                </c:pt>
                <c:pt idx="1606">
                  <c:v>80</c:v>
                </c:pt>
                <c:pt idx="1607">
                  <c:v>80</c:v>
                </c:pt>
                <c:pt idx="1608">
                  <c:v>80</c:v>
                </c:pt>
                <c:pt idx="1609">
                  <c:v>80</c:v>
                </c:pt>
                <c:pt idx="1610">
                  <c:v>80</c:v>
                </c:pt>
                <c:pt idx="1611">
                  <c:v>80</c:v>
                </c:pt>
                <c:pt idx="1612">
                  <c:v>80</c:v>
                </c:pt>
                <c:pt idx="1613">
                  <c:v>80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80</c:v>
                </c:pt>
                <c:pt idx="1621">
                  <c:v>80</c:v>
                </c:pt>
                <c:pt idx="1622">
                  <c:v>80</c:v>
                </c:pt>
                <c:pt idx="1623">
                  <c:v>80</c:v>
                </c:pt>
                <c:pt idx="1624">
                  <c:v>100</c:v>
                </c:pt>
                <c:pt idx="1625">
                  <c:v>100</c:v>
                </c:pt>
                <c:pt idx="1626">
                  <c:v>100</c:v>
                </c:pt>
                <c:pt idx="1627">
                  <c:v>100</c:v>
                </c:pt>
                <c:pt idx="1628">
                  <c:v>100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100</c:v>
                </c:pt>
                <c:pt idx="1633">
                  <c:v>100</c:v>
                </c:pt>
                <c:pt idx="1634">
                  <c:v>120</c:v>
                </c:pt>
                <c:pt idx="1635">
                  <c:v>120</c:v>
                </c:pt>
                <c:pt idx="1636">
                  <c:v>120</c:v>
                </c:pt>
                <c:pt idx="1637">
                  <c:v>120</c:v>
                </c:pt>
                <c:pt idx="1638">
                  <c:v>120</c:v>
                </c:pt>
                <c:pt idx="1639">
                  <c:v>120</c:v>
                </c:pt>
                <c:pt idx="1640">
                  <c:v>100</c:v>
                </c:pt>
                <c:pt idx="1641">
                  <c:v>100</c:v>
                </c:pt>
                <c:pt idx="1642">
                  <c:v>100</c:v>
                </c:pt>
                <c:pt idx="1643">
                  <c:v>100</c:v>
                </c:pt>
                <c:pt idx="1644">
                  <c:v>100</c:v>
                </c:pt>
                <c:pt idx="1645">
                  <c:v>100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100</c:v>
                </c:pt>
                <c:pt idx="1659">
                  <c:v>100</c:v>
                </c:pt>
                <c:pt idx="1660">
                  <c:v>100</c:v>
                </c:pt>
                <c:pt idx="1661">
                  <c:v>100</c:v>
                </c:pt>
                <c:pt idx="1662">
                  <c:v>100</c:v>
                </c:pt>
                <c:pt idx="1663">
                  <c:v>100</c:v>
                </c:pt>
                <c:pt idx="1664">
                  <c:v>100</c:v>
                </c:pt>
                <c:pt idx="1665">
                  <c:v>100</c:v>
                </c:pt>
                <c:pt idx="1666">
                  <c:v>100</c:v>
                </c:pt>
                <c:pt idx="1667">
                  <c:v>100</c:v>
                </c:pt>
                <c:pt idx="1668">
                  <c:v>100</c:v>
                </c:pt>
                <c:pt idx="1669">
                  <c:v>100</c:v>
                </c:pt>
                <c:pt idx="1670">
                  <c:v>100</c:v>
                </c:pt>
                <c:pt idx="1671">
                  <c:v>100</c:v>
                </c:pt>
                <c:pt idx="1672">
                  <c:v>100</c:v>
                </c:pt>
                <c:pt idx="1673">
                  <c:v>100</c:v>
                </c:pt>
                <c:pt idx="1674">
                  <c:v>100</c:v>
                </c:pt>
                <c:pt idx="1675">
                  <c:v>100</c:v>
                </c:pt>
                <c:pt idx="1676">
                  <c:v>100</c:v>
                </c:pt>
                <c:pt idx="1677">
                  <c:v>100</c:v>
                </c:pt>
                <c:pt idx="1678">
                  <c:v>100</c:v>
                </c:pt>
                <c:pt idx="1679">
                  <c:v>100</c:v>
                </c:pt>
                <c:pt idx="1680">
                  <c:v>100</c:v>
                </c:pt>
                <c:pt idx="1681">
                  <c:v>100</c:v>
                </c:pt>
                <c:pt idx="1682">
                  <c:v>100</c:v>
                </c:pt>
                <c:pt idx="1683">
                  <c:v>100</c:v>
                </c:pt>
                <c:pt idx="1684">
                  <c:v>100</c:v>
                </c:pt>
                <c:pt idx="1685">
                  <c:v>100</c:v>
                </c:pt>
                <c:pt idx="1686">
                  <c:v>120</c:v>
                </c:pt>
                <c:pt idx="1687">
                  <c:v>120</c:v>
                </c:pt>
                <c:pt idx="1688">
                  <c:v>120</c:v>
                </c:pt>
                <c:pt idx="1689">
                  <c:v>120</c:v>
                </c:pt>
                <c:pt idx="1690">
                  <c:v>120</c:v>
                </c:pt>
                <c:pt idx="1691">
                  <c:v>120</c:v>
                </c:pt>
                <c:pt idx="1692">
                  <c:v>120</c:v>
                </c:pt>
                <c:pt idx="1693">
                  <c:v>120</c:v>
                </c:pt>
                <c:pt idx="1694">
                  <c:v>120</c:v>
                </c:pt>
                <c:pt idx="1695">
                  <c:v>120</c:v>
                </c:pt>
                <c:pt idx="1696">
                  <c:v>120</c:v>
                </c:pt>
                <c:pt idx="1697">
                  <c:v>140</c:v>
                </c:pt>
                <c:pt idx="1698">
                  <c:v>140</c:v>
                </c:pt>
                <c:pt idx="1699">
                  <c:v>140</c:v>
                </c:pt>
                <c:pt idx="1700">
                  <c:v>140</c:v>
                </c:pt>
                <c:pt idx="1701">
                  <c:v>140</c:v>
                </c:pt>
                <c:pt idx="1702">
                  <c:v>140</c:v>
                </c:pt>
                <c:pt idx="1703">
                  <c:v>120</c:v>
                </c:pt>
                <c:pt idx="1704">
                  <c:v>120</c:v>
                </c:pt>
                <c:pt idx="1705">
                  <c:v>120</c:v>
                </c:pt>
                <c:pt idx="1706">
                  <c:v>120</c:v>
                </c:pt>
                <c:pt idx="1707">
                  <c:v>120</c:v>
                </c:pt>
                <c:pt idx="1708">
                  <c:v>120</c:v>
                </c:pt>
                <c:pt idx="1709">
                  <c:v>120</c:v>
                </c:pt>
                <c:pt idx="1710">
                  <c:v>120</c:v>
                </c:pt>
                <c:pt idx="1711">
                  <c:v>120</c:v>
                </c:pt>
                <c:pt idx="1712">
                  <c:v>120</c:v>
                </c:pt>
                <c:pt idx="1713">
                  <c:v>120</c:v>
                </c:pt>
                <c:pt idx="1714">
                  <c:v>100</c:v>
                </c:pt>
                <c:pt idx="1715">
                  <c:v>100</c:v>
                </c:pt>
                <c:pt idx="1716">
                  <c:v>100</c:v>
                </c:pt>
                <c:pt idx="1717">
                  <c:v>100</c:v>
                </c:pt>
                <c:pt idx="1718">
                  <c:v>100</c:v>
                </c:pt>
                <c:pt idx="1719">
                  <c:v>100</c:v>
                </c:pt>
                <c:pt idx="1720">
                  <c:v>100</c:v>
                </c:pt>
                <c:pt idx="1721">
                  <c:v>100</c:v>
                </c:pt>
                <c:pt idx="1722">
                  <c:v>100</c:v>
                </c:pt>
                <c:pt idx="1723">
                  <c:v>100</c:v>
                </c:pt>
                <c:pt idx="1724">
                  <c:v>100</c:v>
                </c:pt>
                <c:pt idx="1725">
                  <c:v>100</c:v>
                </c:pt>
                <c:pt idx="1726">
                  <c:v>100</c:v>
                </c:pt>
                <c:pt idx="1727">
                  <c:v>100</c:v>
                </c:pt>
                <c:pt idx="1728">
                  <c:v>100</c:v>
                </c:pt>
                <c:pt idx="1729">
                  <c:v>100</c:v>
                </c:pt>
                <c:pt idx="1730">
                  <c:v>100</c:v>
                </c:pt>
                <c:pt idx="1731">
                  <c:v>100</c:v>
                </c:pt>
                <c:pt idx="1732">
                  <c:v>100</c:v>
                </c:pt>
                <c:pt idx="1733">
                  <c:v>100</c:v>
                </c:pt>
                <c:pt idx="1734">
                  <c:v>100</c:v>
                </c:pt>
                <c:pt idx="1735">
                  <c:v>100</c:v>
                </c:pt>
                <c:pt idx="1736">
                  <c:v>120</c:v>
                </c:pt>
                <c:pt idx="1737">
                  <c:v>120</c:v>
                </c:pt>
                <c:pt idx="1738">
                  <c:v>120</c:v>
                </c:pt>
                <c:pt idx="1739">
                  <c:v>120</c:v>
                </c:pt>
                <c:pt idx="1740">
                  <c:v>120</c:v>
                </c:pt>
                <c:pt idx="1741">
                  <c:v>120</c:v>
                </c:pt>
                <c:pt idx="1742">
                  <c:v>120</c:v>
                </c:pt>
                <c:pt idx="1743">
                  <c:v>120</c:v>
                </c:pt>
                <c:pt idx="1744">
                  <c:v>120</c:v>
                </c:pt>
                <c:pt idx="1745">
                  <c:v>120</c:v>
                </c:pt>
                <c:pt idx="1746">
                  <c:v>120</c:v>
                </c:pt>
                <c:pt idx="1747">
                  <c:v>120</c:v>
                </c:pt>
                <c:pt idx="1748">
                  <c:v>120</c:v>
                </c:pt>
                <c:pt idx="1749">
                  <c:v>120</c:v>
                </c:pt>
                <c:pt idx="1750">
                  <c:v>120</c:v>
                </c:pt>
                <c:pt idx="1751">
                  <c:v>120</c:v>
                </c:pt>
                <c:pt idx="1752">
                  <c:v>120</c:v>
                </c:pt>
                <c:pt idx="1753">
                  <c:v>120</c:v>
                </c:pt>
                <c:pt idx="1754">
                  <c:v>120</c:v>
                </c:pt>
                <c:pt idx="1755">
                  <c:v>120</c:v>
                </c:pt>
                <c:pt idx="1756">
                  <c:v>120</c:v>
                </c:pt>
                <c:pt idx="1757">
                  <c:v>120</c:v>
                </c:pt>
                <c:pt idx="1758">
                  <c:v>120</c:v>
                </c:pt>
                <c:pt idx="1759">
                  <c:v>120</c:v>
                </c:pt>
                <c:pt idx="1760">
                  <c:v>120</c:v>
                </c:pt>
                <c:pt idx="1761">
                  <c:v>140</c:v>
                </c:pt>
                <c:pt idx="1762">
                  <c:v>140</c:v>
                </c:pt>
                <c:pt idx="1763">
                  <c:v>140</c:v>
                </c:pt>
                <c:pt idx="1764">
                  <c:v>140</c:v>
                </c:pt>
                <c:pt idx="1765">
                  <c:v>140</c:v>
                </c:pt>
                <c:pt idx="1766">
                  <c:v>140</c:v>
                </c:pt>
                <c:pt idx="1767">
                  <c:v>140</c:v>
                </c:pt>
                <c:pt idx="1768">
                  <c:v>140</c:v>
                </c:pt>
                <c:pt idx="1769">
                  <c:v>140</c:v>
                </c:pt>
                <c:pt idx="1770">
                  <c:v>140</c:v>
                </c:pt>
                <c:pt idx="1771">
                  <c:v>140</c:v>
                </c:pt>
                <c:pt idx="1772">
                  <c:v>140</c:v>
                </c:pt>
                <c:pt idx="1773">
                  <c:v>140</c:v>
                </c:pt>
                <c:pt idx="1774">
                  <c:v>140</c:v>
                </c:pt>
                <c:pt idx="1775">
                  <c:v>140</c:v>
                </c:pt>
                <c:pt idx="1776">
                  <c:v>140</c:v>
                </c:pt>
                <c:pt idx="1777">
                  <c:v>120</c:v>
                </c:pt>
                <c:pt idx="1778">
                  <c:v>120</c:v>
                </c:pt>
                <c:pt idx="1779">
                  <c:v>120</c:v>
                </c:pt>
                <c:pt idx="1780">
                  <c:v>120</c:v>
                </c:pt>
                <c:pt idx="1781">
                  <c:v>120</c:v>
                </c:pt>
                <c:pt idx="1782">
                  <c:v>120</c:v>
                </c:pt>
                <c:pt idx="1783">
                  <c:v>120</c:v>
                </c:pt>
                <c:pt idx="1784">
                  <c:v>120</c:v>
                </c:pt>
                <c:pt idx="1785">
                  <c:v>120</c:v>
                </c:pt>
                <c:pt idx="1786">
                  <c:v>120</c:v>
                </c:pt>
                <c:pt idx="1787">
                  <c:v>120</c:v>
                </c:pt>
                <c:pt idx="1788">
                  <c:v>120</c:v>
                </c:pt>
                <c:pt idx="1789">
                  <c:v>120</c:v>
                </c:pt>
                <c:pt idx="1790">
                  <c:v>120</c:v>
                </c:pt>
                <c:pt idx="1791">
                  <c:v>120</c:v>
                </c:pt>
                <c:pt idx="1792">
                  <c:v>120</c:v>
                </c:pt>
                <c:pt idx="1793">
                  <c:v>120</c:v>
                </c:pt>
                <c:pt idx="1794">
                  <c:v>120</c:v>
                </c:pt>
                <c:pt idx="1795">
                  <c:v>120</c:v>
                </c:pt>
                <c:pt idx="1796">
                  <c:v>120</c:v>
                </c:pt>
                <c:pt idx="1797">
                  <c:v>120</c:v>
                </c:pt>
                <c:pt idx="1798">
                  <c:v>120</c:v>
                </c:pt>
                <c:pt idx="1799">
                  <c:v>120</c:v>
                </c:pt>
                <c:pt idx="1800">
                  <c:v>120</c:v>
                </c:pt>
                <c:pt idx="1801">
                  <c:v>100</c:v>
                </c:pt>
                <c:pt idx="1802">
                  <c:v>100</c:v>
                </c:pt>
                <c:pt idx="1803">
                  <c:v>100</c:v>
                </c:pt>
                <c:pt idx="1804">
                  <c:v>100</c:v>
                </c:pt>
                <c:pt idx="1805">
                  <c:v>100</c:v>
                </c:pt>
                <c:pt idx="1806">
                  <c:v>100</c:v>
                </c:pt>
                <c:pt idx="1807">
                  <c:v>100</c:v>
                </c:pt>
                <c:pt idx="1808">
                  <c:v>100</c:v>
                </c:pt>
                <c:pt idx="1809">
                  <c:v>100</c:v>
                </c:pt>
                <c:pt idx="1810">
                  <c:v>100</c:v>
                </c:pt>
                <c:pt idx="1811">
                  <c:v>100</c:v>
                </c:pt>
                <c:pt idx="1812">
                  <c:v>100</c:v>
                </c:pt>
                <c:pt idx="1813">
                  <c:v>100</c:v>
                </c:pt>
                <c:pt idx="1814">
                  <c:v>100</c:v>
                </c:pt>
                <c:pt idx="1815">
                  <c:v>100</c:v>
                </c:pt>
                <c:pt idx="1816">
                  <c:v>100</c:v>
                </c:pt>
                <c:pt idx="1817">
                  <c:v>100</c:v>
                </c:pt>
                <c:pt idx="1818">
                  <c:v>120</c:v>
                </c:pt>
                <c:pt idx="1819">
                  <c:v>120</c:v>
                </c:pt>
                <c:pt idx="1820">
                  <c:v>120</c:v>
                </c:pt>
                <c:pt idx="1821">
                  <c:v>120</c:v>
                </c:pt>
                <c:pt idx="1822">
                  <c:v>120</c:v>
                </c:pt>
                <c:pt idx="1823">
                  <c:v>120</c:v>
                </c:pt>
                <c:pt idx="1824">
                  <c:v>140</c:v>
                </c:pt>
                <c:pt idx="1825">
                  <c:v>140</c:v>
                </c:pt>
                <c:pt idx="1826">
                  <c:v>140</c:v>
                </c:pt>
                <c:pt idx="1827">
                  <c:v>140</c:v>
                </c:pt>
                <c:pt idx="1828">
                  <c:v>140</c:v>
                </c:pt>
                <c:pt idx="1829">
                  <c:v>140</c:v>
                </c:pt>
                <c:pt idx="1830">
                  <c:v>140</c:v>
                </c:pt>
                <c:pt idx="1831">
                  <c:v>140</c:v>
                </c:pt>
                <c:pt idx="1832">
                  <c:v>140</c:v>
                </c:pt>
                <c:pt idx="1833">
                  <c:v>140</c:v>
                </c:pt>
                <c:pt idx="1834">
                  <c:v>140</c:v>
                </c:pt>
                <c:pt idx="1835">
                  <c:v>140</c:v>
                </c:pt>
                <c:pt idx="1836">
                  <c:v>140</c:v>
                </c:pt>
                <c:pt idx="1837">
                  <c:v>140</c:v>
                </c:pt>
                <c:pt idx="1838">
                  <c:v>140</c:v>
                </c:pt>
                <c:pt idx="1839">
                  <c:v>120</c:v>
                </c:pt>
                <c:pt idx="1840">
                  <c:v>120</c:v>
                </c:pt>
                <c:pt idx="1841">
                  <c:v>120</c:v>
                </c:pt>
                <c:pt idx="1842">
                  <c:v>120</c:v>
                </c:pt>
                <c:pt idx="1843">
                  <c:v>120</c:v>
                </c:pt>
                <c:pt idx="1844">
                  <c:v>120</c:v>
                </c:pt>
                <c:pt idx="1845">
                  <c:v>120</c:v>
                </c:pt>
                <c:pt idx="1846">
                  <c:v>120</c:v>
                </c:pt>
                <c:pt idx="1847">
                  <c:v>120</c:v>
                </c:pt>
                <c:pt idx="1848">
                  <c:v>120</c:v>
                </c:pt>
                <c:pt idx="1849">
                  <c:v>120</c:v>
                </c:pt>
                <c:pt idx="1850">
                  <c:v>120</c:v>
                </c:pt>
                <c:pt idx="1851">
                  <c:v>120</c:v>
                </c:pt>
                <c:pt idx="1852">
                  <c:v>120</c:v>
                </c:pt>
                <c:pt idx="1853">
                  <c:v>120</c:v>
                </c:pt>
                <c:pt idx="1854">
                  <c:v>120</c:v>
                </c:pt>
                <c:pt idx="1855">
                  <c:v>120</c:v>
                </c:pt>
                <c:pt idx="1856">
                  <c:v>120</c:v>
                </c:pt>
                <c:pt idx="1857">
                  <c:v>120</c:v>
                </c:pt>
                <c:pt idx="1858">
                  <c:v>120</c:v>
                </c:pt>
                <c:pt idx="1859">
                  <c:v>120</c:v>
                </c:pt>
                <c:pt idx="1860">
                  <c:v>120</c:v>
                </c:pt>
                <c:pt idx="1861">
                  <c:v>120</c:v>
                </c:pt>
                <c:pt idx="1862">
                  <c:v>120</c:v>
                </c:pt>
                <c:pt idx="1863">
                  <c:v>120</c:v>
                </c:pt>
                <c:pt idx="1864">
                  <c:v>120</c:v>
                </c:pt>
                <c:pt idx="1865">
                  <c:v>120</c:v>
                </c:pt>
                <c:pt idx="1866">
                  <c:v>120</c:v>
                </c:pt>
                <c:pt idx="1867">
                  <c:v>120</c:v>
                </c:pt>
                <c:pt idx="1868">
                  <c:v>120</c:v>
                </c:pt>
                <c:pt idx="1869">
                  <c:v>120</c:v>
                </c:pt>
                <c:pt idx="1870">
                  <c:v>120</c:v>
                </c:pt>
                <c:pt idx="1871">
                  <c:v>120</c:v>
                </c:pt>
                <c:pt idx="1872">
                  <c:v>120</c:v>
                </c:pt>
                <c:pt idx="1873">
                  <c:v>120</c:v>
                </c:pt>
                <c:pt idx="1874">
                  <c:v>120</c:v>
                </c:pt>
                <c:pt idx="1875">
                  <c:v>120</c:v>
                </c:pt>
                <c:pt idx="1876">
                  <c:v>120</c:v>
                </c:pt>
                <c:pt idx="1877">
                  <c:v>120</c:v>
                </c:pt>
                <c:pt idx="1878">
                  <c:v>120</c:v>
                </c:pt>
                <c:pt idx="1879">
                  <c:v>120</c:v>
                </c:pt>
                <c:pt idx="1880">
                  <c:v>120</c:v>
                </c:pt>
                <c:pt idx="1881">
                  <c:v>120</c:v>
                </c:pt>
                <c:pt idx="1882">
                  <c:v>120</c:v>
                </c:pt>
                <c:pt idx="1883">
                  <c:v>120</c:v>
                </c:pt>
                <c:pt idx="1884">
                  <c:v>120</c:v>
                </c:pt>
                <c:pt idx="1885">
                  <c:v>140</c:v>
                </c:pt>
                <c:pt idx="1886">
                  <c:v>140</c:v>
                </c:pt>
                <c:pt idx="1887">
                  <c:v>140</c:v>
                </c:pt>
                <c:pt idx="1888">
                  <c:v>140</c:v>
                </c:pt>
                <c:pt idx="1889">
                  <c:v>140</c:v>
                </c:pt>
                <c:pt idx="1890">
                  <c:v>140</c:v>
                </c:pt>
                <c:pt idx="1891">
                  <c:v>120</c:v>
                </c:pt>
                <c:pt idx="1892">
                  <c:v>120</c:v>
                </c:pt>
                <c:pt idx="1893">
                  <c:v>120</c:v>
                </c:pt>
                <c:pt idx="1894">
                  <c:v>120</c:v>
                </c:pt>
                <c:pt idx="1895">
                  <c:v>120</c:v>
                </c:pt>
                <c:pt idx="1896">
                  <c:v>120</c:v>
                </c:pt>
                <c:pt idx="1897">
                  <c:v>120</c:v>
                </c:pt>
                <c:pt idx="1898">
                  <c:v>120</c:v>
                </c:pt>
                <c:pt idx="1899">
                  <c:v>120</c:v>
                </c:pt>
                <c:pt idx="1900">
                  <c:v>120</c:v>
                </c:pt>
                <c:pt idx="1901">
                  <c:v>100</c:v>
                </c:pt>
                <c:pt idx="1902">
                  <c:v>100</c:v>
                </c:pt>
                <c:pt idx="1903">
                  <c:v>100</c:v>
                </c:pt>
                <c:pt idx="1904">
                  <c:v>100</c:v>
                </c:pt>
                <c:pt idx="1905">
                  <c:v>100</c:v>
                </c:pt>
                <c:pt idx="1906">
                  <c:v>100</c:v>
                </c:pt>
                <c:pt idx="1907">
                  <c:v>80</c:v>
                </c:pt>
                <c:pt idx="1908">
                  <c:v>80</c:v>
                </c:pt>
                <c:pt idx="1909">
                  <c:v>80</c:v>
                </c:pt>
                <c:pt idx="1910">
                  <c:v>80</c:v>
                </c:pt>
                <c:pt idx="1911">
                  <c:v>80</c:v>
                </c:pt>
                <c:pt idx="1912">
                  <c:v>80</c:v>
                </c:pt>
                <c:pt idx="1913">
                  <c:v>80</c:v>
                </c:pt>
                <c:pt idx="1914">
                  <c:v>80</c:v>
                </c:pt>
                <c:pt idx="1915">
                  <c:v>60</c:v>
                </c:pt>
                <c:pt idx="1916">
                  <c:v>60</c:v>
                </c:pt>
                <c:pt idx="1917">
                  <c:v>60</c:v>
                </c:pt>
                <c:pt idx="1918">
                  <c:v>60</c:v>
                </c:pt>
                <c:pt idx="1919">
                  <c:v>80</c:v>
                </c:pt>
                <c:pt idx="1920">
                  <c:v>80</c:v>
                </c:pt>
                <c:pt idx="1921">
                  <c:v>80</c:v>
                </c:pt>
                <c:pt idx="1922">
                  <c:v>80</c:v>
                </c:pt>
                <c:pt idx="1923">
                  <c:v>80</c:v>
                </c:pt>
                <c:pt idx="1924">
                  <c:v>80</c:v>
                </c:pt>
                <c:pt idx="1925">
                  <c:v>80</c:v>
                </c:pt>
                <c:pt idx="1926">
                  <c:v>80</c:v>
                </c:pt>
                <c:pt idx="1927">
                  <c:v>80</c:v>
                </c:pt>
                <c:pt idx="1928">
                  <c:v>80</c:v>
                </c:pt>
                <c:pt idx="1929">
                  <c:v>80</c:v>
                </c:pt>
                <c:pt idx="1930">
                  <c:v>80</c:v>
                </c:pt>
                <c:pt idx="1931">
                  <c:v>80</c:v>
                </c:pt>
                <c:pt idx="1932">
                  <c:v>80</c:v>
                </c:pt>
                <c:pt idx="1933">
                  <c:v>80</c:v>
                </c:pt>
                <c:pt idx="1934">
                  <c:v>80</c:v>
                </c:pt>
                <c:pt idx="1935">
                  <c:v>80</c:v>
                </c:pt>
                <c:pt idx="1936">
                  <c:v>80</c:v>
                </c:pt>
                <c:pt idx="1937">
                  <c:v>80</c:v>
                </c:pt>
                <c:pt idx="1938">
                  <c:v>80</c:v>
                </c:pt>
                <c:pt idx="1939">
                  <c:v>80</c:v>
                </c:pt>
                <c:pt idx="1940">
                  <c:v>80</c:v>
                </c:pt>
                <c:pt idx="1941">
                  <c:v>80</c:v>
                </c:pt>
                <c:pt idx="1942">
                  <c:v>80</c:v>
                </c:pt>
                <c:pt idx="1943">
                  <c:v>80</c:v>
                </c:pt>
                <c:pt idx="1944">
                  <c:v>80</c:v>
                </c:pt>
                <c:pt idx="1945">
                  <c:v>80</c:v>
                </c:pt>
                <c:pt idx="1946">
                  <c:v>80</c:v>
                </c:pt>
                <c:pt idx="1947">
                  <c:v>80</c:v>
                </c:pt>
                <c:pt idx="1948">
                  <c:v>80</c:v>
                </c:pt>
                <c:pt idx="1949">
                  <c:v>100</c:v>
                </c:pt>
                <c:pt idx="1950">
                  <c:v>100</c:v>
                </c:pt>
                <c:pt idx="1951">
                  <c:v>100</c:v>
                </c:pt>
                <c:pt idx="1952">
                  <c:v>100</c:v>
                </c:pt>
                <c:pt idx="1953">
                  <c:v>100</c:v>
                </c:pt>
                <c:pt idx="1954">
                  <c:v>100</c:v>
                </c:pt>
                <c:pt idx="1955">
                  <c:v>120</c:v>
                </c:pt>
                <c:pt idx="1956">
                  <c:v>120</c:v>
                </c:pt>
                <c:pt idx="1957">
                  <c:v>120</c:v>
                </c:pt>
                <c:pt idx="1958">
                  <c:v>120</c:v>
                </c:pt>
                <c:pt idx="1959">
                  <c:v>120</c:v>
                </c:pt>
                <c:pt idx="1960">
                  <c:v>120</c:v>
                </c:pt>
                <c:pt idx="1961">
                  <c:v>140</c:v>
                </c:pt>
                <c:pt idx="1962">
                  <c:v>140</c:v>
                </c:pt>
                <c:pt idx="1963">
                  <c:v>140</c:v>
                </c:pt>
                <c:pt idx="1964">
                  <c:v>140</c:v>
                </c:pt>
                <c:pt idx="1965">
                  <c:v>140</c:v>
                </c:pt>
                <c:pt idx="1966">
                  <c:v>140</c:v>
                </c:pt>
                <c:pt idx="1967">
                  <c:v>120</c:v>
                </c:pt>
                <c:pt idx="1968">
                  <c:v>120</c:v>
                </c:pt>
                <c:pt idx="1969">
                  <c:v>120</c:v>
                </c:pt>
                <c:pt idx="1970">
                  <c:v>120</c:v>
                </c:pt>
                <c:pt idx="1971">
                  <c:v>120</c:v>
                </c:pt>
                <c:pt idx="1972">
                  <c:v>120</c:v>
                </c:pt>
                <c:pt idx="1973">
                  <c:v>120</c:v>
                </c:pt>
                <c:pt idx="1974">
                  <c:v>120</c:v>
                </c:pt>
                <c:pt idx="1975">
                  <c:v>120</c:v>
                </c:pt>
                <c:pt idx="1976">
                  <c:v>100</c:v>
                </c:pt>
                <c:pt idx="1977">
                  <c:v>100</c:v>
                </c:pt>
                <c:pt idx="1978">
                  <c:v>100</c:v>
                </c:pt>
                <c:pt idx="1979">
                  <c:v>100</c:v>
                </c:pt>
                <c:pt idx="1980">
                  <c:v>100</c:v>
                </c:pt>
                <c:pt idx="1981">
                  <c:v>100</c:v>
                </c:pt>
                <c:pt idx="1982">
                  <c:v>100</c:v>
                </c:pt>
                <c:pt idx="1983">
                  <c:v>100</c:v>
                </c:pt>
                <c:pt idx="1984">
                  <c:v>100</c:v>
                </c:pt>
                <c:pt idx="1985">
                  <c:v>100</c:v>
                </c:pt>
                <c:pt idx="1986">
                  <c:v>100</c:v>
                </c:pt>
                <c:pt idx="1987">
                  <c:v>100</c:v>
                </c:pt>
                <c:pt idx="1988">
                  <c:v>100</c:v>
                </c:pt>
                <c:pt idx="1989">
                  <c:v>100</c:v>
                </c:pt>
                <c:pt idx="1990">
                  <c:v>100</c:v>
                </c:pt>
                <c:pt idx="1991">
                  <c:v>100</c:v>
                </c:pt>
                <c:pt idx="1992">
                  <c:v>100</c:v>
                </c:pt>
                <c:pt idx="1993">
                  <c:v>120</c:v>
                </c:pt>
                <c:pt idx="1994">
                  <c:v>120</c:v>
                </c:pt>
                <c:pt idx="1995">
                  <c:v>120</c:v>
                </c:pt>
                <c:pt idx="1996">
                  <c:v>120</c:v>
                </c:pt>
                <c:pt idx="1997">
                  <c:v>120</c:v>
                </c:pt>
                <c:pt idx="1998">
                  <c:v>120</c:v>
                </c:pt>
                <c:pt idx="1999">
                  <c:v>140</c:v>
                </c:pt>
                <c:pt idx="2000">
                  <c:v>140</c:v>
                </c:pt>
                <c:pt idx="2001">
                  <c:v>140</c:v>
                </c:pt>
                <c:pt idx="2002">
                  <c:v>140</c:v>
                </c:pt>
                <c:pt idx="2003">
                  <c:v>120</c:v>
                </c:pt>
                <c:pt idx="2004">
                  <c:v>120</c:v>
                </c:pt>
                <c:pt idx="2005">
                  <c:v>120</c:v>
                </c:pt>
                <c:pt idx="2006">
                  <c:v>120</c:v>
                </c:pt>
                <c:pt idx="2007">
                  <c:v>120</c:v>
                </c:pt>
                <c:pt idx="2008">
                  <c:v>120</c:v>
                </c:pt>
                <c:pt idx="2009">
                  <c:v>120</c:v>
                </c:pt>
                <c:pt idx="2010">
                  <c:v>120</c:v>
                </c:pt>
                <c:pt idx="2011">
                  <c:v>120</c:v>
                </c:pt>
                <c:pt idx="2012">
                  <c:v>120</c:v>
                </c:pt>
                <c:pt idx="2013">
                  <c:v>120</c:v>
                </c:pt>
                <c:pt idx="2014">
                  <c:v>120</c:v>
                </c:pt>
                <c:pt idx="2015">
                  <c:v>120</c:v>
                </c:pt>
                <c:pt idx="2016">
                  <c:v>120</c:v>
                </c:pt>
                <c:pt idx="2017">
                  <c:v>120</c:v>
                </c:pt>
                <c:pt idx="2018">
                  <c:v>120</c:v>
                </c:pt>
                <c:pt idx="2019">
                  <c:v>120</c:v>
                </c:pt>
                <c:pt idx="2020">
                  <c:v>120</c:v>
                </c:pt>
                <c:pt idx="2021">
                  <c:v>120</c:v>
                </c:pt>
                <c:pt idx="2022">
                  <c:v>120</c:v>
                </c:pt>
                <c:pt idx="2023">
                  <c:v>120</c:v>
                </c:pt>
                <c:pt idx="2024">
                  <c:v>140</c:v>
                </c:pt>
                <c:pt idx="2025">
                  <c:v>140</c:v>
                </c:pt>
                <c:pt idx="2026">
                  <c:v>140</c:v>
                </c:pt>
                <c:pt idx="2027">
                  <c:v>140</c:v>
                </c:pt>
                <c:pt idx="2028">
                  <c:v>140</c:v>
                </c:pt>
                <c:pt idx="2029">
                  <c:v>140</c:v>
                </c:pt>
                <c:pt idx="2030">
                  <c:v>140</c:v>
                </c:pt>
                <c:pt idx="2031">
                  <c:v>140</c:v>
                </c:pt>
                <c:pt idx="2032">
                  <c:v>140</c:v>
                </c:pt>
                <c:pt idx="2033">
                  <c:v>140</c:v>
                </c:pt>
                <c:pt idx="2034">
                  <c:v>140</c:v>
                </c:pt>
                <c:pt idx="2035">
                  <c:v>160</c:v>
                </c:pt>
                <c:pt idx="2036">
                  <c:v>160</c:v>
                </c:pt>
                <c:pt idx="2037">
                  <c:v>160</c:v>
                </c:pt>
                <c:pt idx="2038">
                  <c:v>160</c:v>
                </c:pt>
                <c:pt idx="2039">
                  <c:v>160</c:v>
                </c:pt>
                <c:pt idx="2040">
                  <c:v>160</c:v>
                </c:pt>
                <c:pt idx="2041">
                  <c:v>160</c:v>
                </c:pt>
                <c:pt idx="2042">
                  <c:v>160</c:v>
                </c:pt>
                <c:pt idx="2043">
                  <c:v>160</c:v>
                </c:pt>
                <c:pt idx="2044">
                  <c:v>160</c:v>
                </c:pt>
                <c:pt idx="2045">
                  <c:v>160</c:v>
                </c:pt>
                <c:pt idx="2046">
                  <c:v>160</c:v>
                </c:pt>
                <c:pt idx="2047">
                  <c:v>160</c:v>
                </c:pt>
                <c:pt idx="2048">
                  <c:v>160</c:v>
                </c:pt>
                <c:pt idx="2049">
                  <c:v>160</c:v>
                </c:pt>
                <c:pt idx="2050">
                  <c:v>160</c:v>
                </c:pt>
                <c:pt idx="2051">
                  <c:v>160</c:v>
                </c:pt>
                <c:pt idx="2052">
                  <c:v>140</c:v>
                </c:pt>
                <c:pt idx="2053">
                  <c:v>140</c:v>
                </c:pt>
                <c:pt idx="2054">
                  <c:v>140</c:v>
                </c:pt>
                <c:pt idx="2055">
                  <c:v>140</c:v>
                </c:pt>
                <c:pt idx="2056">
                  <c:v>140</c:v>
                </c:pt>
                <c:pt idx="2057">
                  <c:v>140</c:v>
                </c:pt>
                <c:pt idx="2058">
                  <c:v>140</c:v>
                </c:pt>
                <c:pt idx="2059">
                  <c:v>140</c:v>
                </c:pt>
                <c:pt idx="2060">
                  <c:v>140</c:v>
                </c:pt>
                <c:pt idx="2061">
                  <c:v>140</c:v>
                </c:pt>
                <c:pt idx="2062">
                  <c:v>140</c:v>
                </c:pt>
                <c:pt idx="2063">
                  <c:v>140</c:v>
                </c:pt>
                <c:pt idx="2064">
                  <c:v>120</c:v>
                </c:pt>
                <c:pt idx="2065">
                  <c:v>120</c:v>
                </c:pt>
                <c:pt idx="2066">
                  <c:v>120</c:v>
                </c:pt>
                <c:pt idx="2067">
                  <c:v>120</c:v>
                </c:pt>
                <c:pt idx="2068">
                  <c:v>120</c:v>
                </c:pt>
                <c:pt idx="2069">
                  <c:v>120</c:v>
                </c:pt>
                <c:pt idx="2070">
                  <c:v>120</c:v>
                </c:pt>
                <c:pt idx="2071">
                  <c:v>120</c:v>
                </c:pt>
                <c:pt idx="2072">
                  <c:v>120</c:v>
                </c:pt>
                <c:pt idx="2073">
                  <c:v>120</c:v>
                </c:pt>
                <c:pt idx="2074">
                  <c:v>120</c:v>
                </c:pt>
                <c:pt idx="2075">
                  <c:v>120</c:v>
                </c:pt>
                <c:pt idx="2076">
                  <c:v>120</c:v>
                </c:pt>
                <c:pt idx="2077">
                  <c:v>120</c:v>
                </c:pt>
                <c:pt idx="2078">
                  <c:v>120</c:v>
                </c:pt>
                <c:pt idx="2079">
                  <c:v>120</c:v>
                </c:pt>
                <c:pt idx="2080">
                  <c:v>120</c:v>
                </c:pt>
                <c:pt idx="2081">
                  <c:v>140</c:v>
                </c:pt>
                <c:pt idx="2082">
                  <c:v>140</c:v>
                </c:pt>
                <c:pt idx="2083">
                  <c:v>140</c:v>
                </c:pt>
                <c:pt idx="2084">
                  <c:v>140</c:v>
                </c:pt>
                <c:pt idx="2085">
                  <c:v>140</c:v>
                </c:pt>
                <c:pt idx="2086">
                  <c:v>160</c:v>
                </c:pt>
                <c:pt idx="2087">
                  <c:v>160</c:v>
                </c:pt>
                <c:pt idx="2088">
                  <c:v>160</c:v>
                </c:pt>
                <c:pt idx="2089">
                  <c:v>160</c:v>
                </c:pt>
                <c:pt idx="2090">
                  <c:v>160</c:v>
                </c:pt>
                <c:pt idx="2091">
                  <c:v>140</c:v>
                </c:pt>
                <c:pt idx="2092">
                  <c:v>140</c:v>
                </c:pt>
                <c:pt idx="2093">
                  <c:v>140</c:v>
                </c:pt>
                <c:pt idx="2094">
                  <c:v>140</c:v>
                </c:pt>
                <c:pt idx="2095">
                  <c:v>140</c:v>
                </c:pt>
                <c:pt idx="2096">
                  <c:v>140</c:v>
                </c:pt>
                <c:pt idx="2097">
                  <c:v>140</c:v>
                </c:pt>
                <c:pt idx="2098">
                  <c:v>140</c:v>
                </c:pt>
                <c:pt idx="2099">
                  <c:v>140</c:v>
                </c:pt>
                <c:pt idx="2100">
                  <c:v>140</c:v>
                </c:pt>
                <c:pt idx="2101">
                  <c:v>140</c:v>
                </c:pt>
                <c:pt idx="2102">
                  <c:v>140</c:v>
                </c:pt>
                <c:pt idx="2103">
                  <c:v>140</c:v>
                </c:pt>
                <c:pt idx="2104">
                  <c:v>140</c:v>
                </c:pt>
                <c:pt idx="2105">
                  <c:v>140</c:v>
                </c:pt>
                <c:pt idx="2106">
                  <c:v>140</c:v>
                </c:pt>
                <c:pt idx="2107">
                  <c:v>140</c:v>
                </c:pt>
                <c:pt idx="2108">
                  <c:v>140</c:v>
                </c:pt>
                <c:pt idx="2109">
                  <c:v>140</c:v>
                </c:pt>
                <c:pt idx="2110">
                  <c:v>140</c:v>
                </c:pt>
                <c:pt idx="2111">
                  <c:v>140</c:v>
                </c:pt>
                <c:pt idx="2112">
                  <c:v>140</c:v>
                </c:pt>
                <c:pt idx="2113">
                  <c:v>140</c:v>
                </c:pt>
                <c:pt idx="2114">
                  <c:v>120</c:v>
                </c:pt>
                <c:pt idx="2115">
                  <c:v>120</c:v>
                </c:pt>
                <c:pt idx="2116">
                  <c:v>120</c:v>
                </c:pt>
                <c:pt idx="2117">
                  <c:v>120</c:v>
                </c:pt>
                <c:pt idx="2118">
                  <c:v>120</c:v>
                </c:pt>
                <c:pt idx="2119">
                  <c:v>120</c:v>
                </c:pt>
                <c:pt idx="2120">
                  <c:v>120</c:v>
                </c:pt>
                <c:pt idx="2121">
                  <c:v>120</c:v>
                </c:pt>
                <c:pt idx="2122">
                  <c:v>120</c:v>
                </c:pt>
                <c:pt idx="2123">
                  <c:v>120</c:v>
                </c:pt>
                <c:pt idx="2124">
                  <c:v>120</c:v>
                </c:pt>
                <c:pt idx="2125">
                  <c:v>120</c:v>
                </c:pt>
                <c:pt idx="2126">
                  <c:v>120</c:v>
                </c:pt>
                <c:pt idx="2127">
                  <c:v>100</c:v>
                </c:pt>
                <c:pt idx="2128">
                  <c:v>100</c:v>
                </c:pt>
                <c:pt idx="2129">
                  <c:v>100</c:v>
                </c:pt>
                <c:pt idx="2130">
                  <c:v>100</c:v>
                </c:pt>
                <c:pt idx="2131">
                  <c:v>100</c:v>
                </c:pt>
                <c:pt idx="2132">
                  <c:v>100</c:v>
                </c:pt>
                <c:pt idx="2133">
                  <c:v>100</c:v>
                </c:pt>
                <c:pt idx="2134">
                  <c:v>100</c:v>
                </c:pt>
                <c:pt idx="2135">
                  <c:v>120</c:v>
                </c:pt>
                <c:pt idx="2136">
                  <c:v>120</c:v>
                </c:pt>
                <c:pt idx="2137">
                  <c:v>120</c:v>
                </c:pt>
                <c:pt idx="2138">
                  <c:v>120</c:v>
                </c:pt>
                <c:pt idx="2139">
                  <c:v>120</c:v>
                </c:pt>
                <c:pt idx="2140">
                  <c:v>120</c:v>
                </c:pt>
                <c:pt idx="2141">
                  <c:v>120</c:v>
                </c:pt>
                <c:pt idx="2142">
                  <c:v>120</c:v>
                </c:pt>
                <c:pt idx="2143">
                  <c:v>140</c:v>
                </c:pt>
                <c:pt idx="2144">
                  <c:v>140</c:v>
                </c:pt>
                <c:pt idx="2145">
                  <c:v>140</c:v>
                </c:pt>
                <c:pt idx="2146">
                  <c:v>140</c:v>
                </c:pt>
                <c:pt idx="2147">
                  <c:v>140</c:v>
                </c:pt>
                <c:pt idx="2148">
                  <c:v>140</c:v>
                </c:pt>
                <c:pt idx="2149">
                  <c:v>160</c:v>
                </c:pt>
                <c:pt idx="2150">
                  <c:v>160</c:v>
                </c:pt>
                <c:pt idx="2151">
                  <c:v>160</c:v>
                </c:pt>
                <c:pt idx="2152">
                  <c:v>160</c:v>
                </c:pt>
                <c:pt idx="2153">
                  <c:v>160</c:v>
                </c:pt>
                <c:pt idx="2154">
                  <c:v>160</c:v>
                </c:pt>
                <c:pt idx="2155">
                  <c:v>160</c:v>
                </c:pt>
                <c:pt idx="2156">
                  <c:v>160</c:v>
                </c:pt>
                <c:pt idx="2157">
                  <c:v>160</c:v>
                </c:pt>
                <c:pt idx="2158">
                  <c:v>160</c:v>
                </c:pt>
                <c:pt idx="2159">
                  <c:v>160</c:v>
                </c:pt>
                <c:pt idx="2160">
                  <c:v>160</c:v>
                </c:pt>
                <c:pt idx="2161">
                  <c:v>160</c:v>
                </c:pt>
                <c:pt idx="2162">
                  <c:v>160</c:v>
                </c:pt>
                <c:pt idx="2163">
                  <c:v>140</c:v>
                </c:pt>
                <c:pt idx="2164">
                  <c:v>140</c:v>
                </c:pt>
                <c:pt idx="2165">
                  <c:v>140</c:v>
                </c:pt>
                <c:pt idx="2166">
                  <c:v>140</c:v>
                </c:pt>
                <c:pt idx="2167">
                  <c:v>140</c:v>
                </c:pt>
                <c:pt idx="2168">
                  <c:v>140</c:v>
                </c:pt>
                <c:pt idx="2169">
                  <c:v>120</c:v>
                </c:pt>
                <c:pt idx="2170">
                  <c:v>120</c:v>
                </c:pt>
                <c:pt idx="2171">
                  <c:v>120</c:v>
                </c:pt>
                <c:pt idx="2172">
                  <c:v>120</c:v>
                </c:pt>
                <c:pt idx="2173">
                  <c:v>120</c:v>
                </c:pt>
                <c:pt idx="2174">
                  <c:v>120</c:v>
                </c:pt>
                <c:pt idx="2175">
                  <c:v>120</c:v>
                </c:pt>
                <c:pt idx="2176">
                  <c:v>120</c:v>
                </c:pt>
                <c:pt idx="2177">
                  <c:v>120</c:v>
                </c:pt>
                <c:pt idx="2178">
                  <c:v>120</c:v>
                </c:pt>
                <c:pt idx="2179">
                  <c:v>120</c:v>
                </c:pt>
                <c:pt idx="2180">
                  <c:v>120</c:v>
                </c:pt>
                <c:pt idx="2181">
                  <c:v>120</c:v>
                </c:pt>
                <c:pt idx="2182">
                  <c:v>120</c:v>
                </c:pt>
                <c:pt idx="2183">
                  <c:v>120</c:v>
                </c:pt>
                <c:pt idx="2184">
                  <c:v>120</c:v>
                </c:pt>
                <c:pt idx="2185">
                  <c:v>120</c:v>
                </c:pt>
                <c:pt idx="2186">
                  <c:v>140</c:v>
                </c:pt>
                <c:pt idx="2187">
                  <c:v>140</c:v>
                </c:pt>
                <c:pt idx="2188">
                  <c:v>140</c:v>
                </c:pt>
                <c:pt idx="2189">
                  <c:v>140</c:v>
                </c:pt>
                <c:pt idx="2190">
                  <c:v>140</c:v>
                </c:pt>
                <c:pt idx="2191">
                  <c:v>140</c:v>
                </c:pt>
                <c:pt idx="2192">
                  <c:v>140</c:v>
                </c:pt>
                <c:pt idx="2193">
                  <c:v>140</c:v>
                </c:pt>
                <c:pt idx="2194">
                  <c:v>140</c:v>
                </c:pt>
                <c:pt idx="2195">
                  <c:v>140</c:v>
                </c:pt>
                <c:pt idx="2196">
                  <c:v>140</c:v>
                </c:pt>
                <c:pt idx="2197">
                  <c:v>140</c:v>
                </c:pt>
                <c:pt idx="2198">
                  <c:v>140</c:v>
                </c:pt>
                <c:pt idx="2199">
                  <c:v>140</c:v>
                </c:pt>
                <c:pt idx="2200">
                  <c:v>140</c:v>
                </c:pt>
                <c:pt idx="2201">
                  <c:v>140</c:v>
                </c:pt>
                <c:pt idx="2202">
                  <c:v>120</c:v>
                </c:pt>
                <c:pt idx="2203">
                  <c:v>120</c:v>
                </c:pt>
                <c:pt idx="2204">
                  <c:v>120</c:v>
                </c:pt>
                <c:pt idx="2205">
                  <c:v>120</c:v>
                </c:pt>
                <c:pt idx="2206">
                  <c:v>120</c:v>
                </c:pt>
                <c:pt idx="2207">
                  <c:v>120</c:v>
                </c:pt>
                <c:pt idx="2208">
                  <c:v>120</c:v>
                </c:pt>
                <c:pt idx="2209">
                  <c:v>120</c:v>
                </c:pt>
                <c:pt idx="2210">
                  <c:v>120</c:v>
                </c:pt>
                <c:pt idx="2211">
                  <c:v>120</c:v>
                </c:pt>
                <c:pt idx="2212">
                  <c:v>120</c:v>
                </c:pt>
                <c:pt idx="2213">
                  <c:v>120</c:v>
                </c:pt>
                <c:pt idx="2214">
                  <c:v>120</c:v>
                </c:pt>
                <c:pt idx="2215">
                  <c:v>120</c:v>
                </c:pt>
                <c:pt idx="2216">
                  <c:v>120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120</c:v>
                </c:pt>
                <c:pt idx="2222">
                  <c:v>120</c:v>
                </c:pt>
                <c:pt idx="2223">
                  <c:v>120</c:v>
                </c:pt>
                <c:pt idx="2224">
                  <c:v>120</c:v>
                </c:pt>
                <c:pt idx="2225">
                  <c:v>120</c:v>
                </c:pt>
                <c:pt idx="2226">
                  <c:v>120</c:v>
                </c:pt>
                <c:pt idx="2227">
                  <c:v>120</c:v>
                </c:pt>
                <c:pt idx="2228">
                  <c:v>120</c:v>
                </c:pt>
                <c:pt idx="2229">
                  <c:v>120</c:v>
                </c:pt>
                <c:pt idx="2230">
                  <c:v>120</c:v>
                </c:pt>
                <c:pt idx="2231">
                  <c:v>120</c:v>
                </c:pt>
                <c:pt idx="2232">
                  <c:v>120</c:v>
                </c:pt>
                <c:pt idx="2233">
                  <c:v>120</c:v>
                </c:pt>
                <c:pt idx="2234">
                  <c:v>120</c:v>
                </c:pt>
                <c:pt idx="2235">
                  <c:v>140</c:v>
                </c:pt>
                <c:pt idx="2236">
                  <c:v>140</c:v>
                </c:pt>
                <c:pt idx="2237">
                  <c:v>140</c:v>
                </c:pt>
                <c:pt idx="2238">
                  <c:v>140</c:v>
                </c:pt>
                <c:pt idx="2239">
                  <c:v>140</c:v>
                </c:pt>
                <c:pt idx="2240">
                  <c:v>120</c:v>
                </c:pt>
                <c:pt idx="2241">
                  <c:v>120</c:v>
                </c:pt>
                <c:pt idx="2242">
                  <c:v>120</c:v>
                </c:pt>
                <c:pt idx="2243">
                  <c:v>120</c:v>
                </c:pt>
                <c:pt idx="2244">
                  <c:v>120</c:v>
                </c:pt>
                <c:pt idx="2245">
                  <c:v>120</c:v>
                </c:pt>
                <c:pt idx="2246">
                  <c:v>120</c:v>
                </c:pt>
                <c:pt idx="2247">
                  <c:v>120</c:v>
                </c:pt>
                <c:pt idx="2248">
                  <c:v>120</c:v>
                </c:pt>
                <c:pt idx="2249">
                  <c:v>120</c:v>
                </c:pt>
                <c:pt idx="2250">
                  <c:v>120</c:v>
                </c:pt>
                <c:pt idx="2251">
                  <c:v>120</c:v>
                </c:pt>
                <c:pt idx="2252">
                  <c:v>120</c:v>
                </c:pt>
                <c:pt idx="2253">
                  <c:v>120</c:v>
                </c:pt>
                <c:pt idx="2254">
                  <c:v>120</c:v>
                </c:pt>
                <c:pt idx="2255">
                  <c:v>120</c:v>
                </c:pt>
                <c:pt idx="2256">
                  <c:v>120</c:v>
                </c:pt>
                <c:pt idx="2257">
                  <c:v>120</c:v>
                </c:pt>
                <c:pt idx="2258">
                  <c:v>120</c:v>
                </c:pt>
                <c:pt idx="2259">
                  <c:v>120</c:v>
                </c:pt>
                <c:pt idx="2260">
                  <c:v>120</c:v>
                </c:pt>
                <c:pt idx="2261">
                  <c:v>140</c:v>
                </c:pt>
                <c:pt idx="2262">
                  <c:v>140</c:v>
                </c:pt>
                <c:pt idx="2263">
                  <c:v>140</c:v>
                </c:pt>
                <c:pt idx="2264">
                  <c:v>140</c:v>
                </c:pt>
                <c:pt idx="2265">
                  <c:v>140</c:v>
                </c:pt>
                <c:pt idx="2266">
                  <c:v>140</c:v>
                </c:pt>
                <c:pt idx="2267">
                  <c:v>140</c:v>
                </c:pt>
                <c:pt idx="2268">
                  <c:v>140</c:v>
                </c:pt>
                <c:pt idx="2269">
                  <c:v>140</c:v>
                </c:pt>
                <c:pt idx="2270">
                  <c:v>140</c:v>
                </c:pt>
                <c:pt idx="2271">
                  <c:v>140</c:v>
                </c:pt>
                <c:pt idx="2272">
                  <c:v>160</c:v>
                </c:pt>
                <c:pt idx="2273">
                  <c:v>160</c:v>
                </c:pt>
                <c:pt idx="2274">
                  <c:v>160</c:v>
                </c:pt>
                <c:pt idx="2275">
                  <c:v>160</c:v>
                </c:pt>
                <c:pt idx="2276">
                  <c:v>160</c:v>
                </c:pt>
                <c:pt idx="2277">
                  <c:v>140</c:v>
                </c:pt>
                <c:pt idx="2278">
                  <c:v>140</c:v>
                </c:pt>
                <c:pt idx="2279">
                  <c:v>140</c:v>
                </c:pt>
                <c:pt idx="2280">
                  <c:v>140</c:v>
                </c:pt>
                <c:pt idx="2281">
                  <c:v>140</c:v>
                </c:pt>
                <c:pt idx="2282">
                  <c:v>140</c:v>
                </c:pt>
                <c:pt idx="2283">
                  <c:v>140</c:v>
                </c:pt>
                <c:pt idx="2284">
                  <c:v>140</c:v>
                </c:pt>
                <c:pt idx="2285">
                  <c:v>140</c:v>
                </c:pt>
                <c:pt idx="2286">
                  <c:v>140</c:v>
                </c:pt>
                <c:pt idx="2287">
                  <c:v>140</c:v>
                </c:pt>
                <c:pt idx="2288">
                  <c:v>140</c:v>
                </c:pt>
                <c:pt idx="2289">
                  <c:v>140</c:v>
                </c:pt>
                <c:pt idx="2290">
                  <c:v>140</c:v>
                </c:pt>
                <c:pt idx="2291">
                  <c:v>140</c:v>
                </c:pt>
                <c:pt idx="2292">
                  <c:v>140</c:v>
                </c:pt>
                <c:pt idx="2293">
                  <c:v>140</c:v>
                </c:pt>
                <c:pt idx="2294">
                  <c:v>140</c:v>
                </c:pt>
                <c:pt idx="2295">
                  <c:v>140</c:v>
                </c:pt>
                <c:pt idx="2296">
                  <c:v>140</c:v>
                </c:pt>
                <c:pt idx="2297">
                  <c:v>140</c:v>
                </c:pt>
                <c:pt idx="2298">
                  <c:v>160</c:v>
                </c:pt>
                <c:pt idx="2299">
                  <c:v>160</c:v>
                </c:pt>
                <c:pt idx="2300">
                  <c:v>160</c:v>
                </c:pt>
                <c:pt idx="2301">
                  <c:v>160</c:v>
                </c:pt>
                <c:pt idx="2302">
                  <c:v>160</c:v>
                </c:pt>
                <c:pt idx="2303">
                  <c:v>160</c:v>
                </c:pt>
                <c:pt idx="2304">
                  <c:v>160</c:v>
                </c:pt>
                <c:pt idx="2305">
                  <c:v>160</c:v>
                </c:pt>
                <c:pt idx="2306">
                  <c:v>160</c:v>
                </c:pt>
                <c:pt idx="2307">
                  <c:v>160</c:v>
                </c:pt>
                <c:pt idx="2308">
                  <c:v>160</c:v>
                </c:pt>
                <c:pt idx="2309">
                  <c:v>160</c:v>
                </c:pt>
                <c:pt idx="2310">
                  <c:v>160</c:v>
                </c:pt>
                <c:pt idx="2311">
                  <c:v>160</c:v>
                </c:pt>
                <c:pt idx="2312">
                  <c:v>160</c:v>
                </c:pt>
                <c:pt idx="2313">
                  <c:v>160</c:v>
                </c:pt>
                <c:pt idx="2314">
                  <c:v>160</c:v>
                </c:pt>
                <c:pt idx="2315">
                  <c:v>140</c:v>
                </c:pt>
                <c:pt idx="2316">
                  <c:v>140</c:v>
                </c:pt>
                <c:pt idx="2317">
                  <c:v>140</c:v>
                </c:pt>
                <c:pt idx="2318">
                  <c:v>140</c:v>
                </c:pt>
                <c:pt idx="2319">
                  <c:v>140</c:v>
                </c:pt>
                <c:pt idx="2320">
                  <c:v>140</c:v>
                </c:pt>
                <c:pt idx="2321">
                  <c:v>140</c:v>
                </c:pt>
                <c:pt idx="2322">
                  <c:v>140</c:v>
                </c:pt>
                <c:pt idx="2323">
                  <c:v>140</c:v>
                </c:pt>
                <c:pt idx="2324">
                  <c:v>140</c:v>
                </c:pt>
                <c:pt idx="2325">
                  <c:v>140</c:v>
                </c:pt>
                <c:pt idx="2326">
                  <c:v>120</c:v>
                </c:pt>
                <c:pt idx="2327">
                  <c:v>120</c:v>
                </c:pt>
                <c:pt idx="2328">
                  <c:v>120</c:v>
                </c:pt>
                <c:pt idx="2329">
                  <c:v>120</c:v>
                </c:pt>
                <c:pt idx="2330">
                  <c:v>120</c:v>
                </c:pt>
                <c:pt idx="2331">
                  <c:v>120</c:v>
                </c:pt>
                <c:pt idx="2332">
                  <c:v>120</c:v>
                </c:pt>
                <c:pt idx="2333">
                  <c:v>120</c:v>
                </c:pt>
                <c:pt idx="2334">
                  <c:v>120</c:v>
                </c:pt>
                <c:pt idx="2335">
                  <c:v>120</c:v>
                </c:pt>
                <c:pt idx="2336">
                  <c:v>120</c:v>
                </c:pt>
                <c:pt idx="2337">
                  <c:v>120</c:v>
                </c:pt>
                <c:pt idx="2338">
                  <c:v>120</c:v>
                </c:pt>
                <c:pt idx="2339">
                  <c:v>120</c:v>
                </c:pt>
                <c:pt idx="2340">
                  <c:v>100</c:v>
                </c:pt>
                <c:pt idx="2341">
                  <c:v>100</c:v>
                </c:pt>
                <c:pt idx="2342">
                  <c:v>100</c:v>
                </c:pt>
                <c:pt idx="2343">
                  <c:v>100</c:v>
                </c:pt>
                <c:pt idx="2344">
                  <c:v>100</c:v>
                </c:pt>
                <c:pt idx="2345">
                  <c:v>100</c:v>
                </c:pt>
                <c:pt idx="2346">
                  <c:v>100</c:v>
                </c:pt>
                <c:pt idx="2347">
                  <c:v>100</c:v>
                </c:pt>
                <c:pt idx="2348">
                  <c:v>120</c:v>
                </c:pt>
                <c:pt idx="2349">
                  <c:v>120</c:v>
                </c:pt>
                <c:pt idx="2350">
                  <c:v>120</c:v>
                </c:pt>
                <c:pt idx="2351">
                  <c:v>120</c:v>
                </c:pt>
                <c:pt idx="2352">
                  <c:v>120</c:v>
                </c:pt>
                <c:pt idx="2353">
                  <c:v>120</c:v>
                </c:pt>
                <c:pt idx="2354">
                  <c:v>120</c:v>
                </c:pt>
                <c:pt idx="2355">
                  <c:v>120</c:v>
                </c:pt>
                <c:pt idx="2356">
                  <c:v>140</c:v>
                </c:pt>
                <c:pt idx="2357">
                  <c:v>140</c:v>
                </c:pt>
                <c:pt idx="2358">
                  <c:v>140</c:v>
                </c:pt>
                <c:pt idx="2359">
                  <c:v>140</c:v>
                </c:pt>
                <c:pt idx="2360">
                  <c:v>140</c:v>
                </c:pt>
                <c:pt idx="2361">
                  <c:v>140</c:v>
                </c:pt>
                <c:pt idx="2362">
                  <c:v>160</c:v>
                </c:pt>
                <c:pt idx="2363">
                  <c:v>160</c:v>
                </c:pt>
                <c:pt idx="2364">
                  <c:v>160</c:v>
                </c:pt>
                <c:pt idx="2365">
                  <c:v>160</c:v>
                </c:pt>
                <c:pt idx="2366">
                  <c:v>160</c:v>
                </c:pt>
                <c:pt idx="2367">
                  <c:v>160</c:v>
                </c:pt>
                <c:pt idx="2368">
                  <c:v>160</c:v>
                </c:pt>
                <c:pt idx="2369">
                  <c:v>160</c:v>
                </c:pt>
                <c:pt idx="2370">
                  <c:v>160</c:v>
                </c:pt>
                <c:pt idx="2371">
                  <c:v>160</c:v>
                </c:pt>
                <c:pt idx="2372">
                  <c:v>160</c:v>
                </c:pt>
                <c:pt idx="2373">
                  <c:v>160</c:v>
                </c:pt>
                <c:pt idx="2374">
                  <c:v>160</c:v>
                </c:pt>
                <c:pt idx="2375">
                  <c:v>160</c:v>
                </c:pt>
                <c:pt idx="2376">
                  <c:v>160</c:v>
                </c:pt>
                <c:pt idx="2377">
                  <c:v>160</c:v>
                </c:pt>
                <c:pt idx="2378">
                  <c:v>160</c:v>
                </c:pt>
                <c:pt idx="2379">
                  <c:v>160</c:v>
                </c:pt>
                <c:pt idx="2380">
                  <c:v>160</c:v>
                </c:pt>
                <c:pt idx="2381">
                  <c:v>160</c:v>
                </c:pt>
                <c:pt idx="2382">
                  <c:v>160</c:v>
                </c:pt>
                <c:pt idx="2383">
                  <c:v>160</c:v>
                </c:pt>
                <c:pt idx="2384">
                  <c:v>160</c:v>
                </c:pt>
                <c:pt idx="2385">
                  <c:v>160</c:v>
                </c:pt>
                <c:pt idx="2386">
                  <c:v>160</c:v>
                </c:pt>
                <c:pt idx="2387">
                  <c:v>160</c:v>
                </c:pt>
                <c:pt idx="2388">
                  <c:v>160</c:v>
                </c:pt>
                <c:pt idx="2389">
                  <c:v>160</c:v>
                </c:pt>
                <c:pt idx="2390">
                  <c:v>160</c:v>
                </c:pt>
                <c:pt idx="2391">
                  <c:v>160</c:v>
                </c:pt>
                <c:pt idx="2392">
                  <c:v>160</c:v>
                </c:pt>
                <c:pt idx="2393">
                  <c:v>160</c:v>
                </c:pt>
                <c:pt idx="2394">
                  <c:v>160</c:v>
                </c:pt>
                <c:pt idx="2395">
                  <c:v>160</c:v>
                </c:pt>
                <c:pt idx="2396">
                  <c:v>160</c:v>
                </c:pt>
                <c:pt idx="2397">
                  <c:v>160</c:v>
                </c:pt>
                <c:pt idx="2398">
                  <c:v>160</c:v>
                </c:pt>
                <c:pt idx="2399">
                  <c:v>160</c:v>
                </c:pt>
                <c:pt idx="2400">
                  <c:v>160</c:v>
                </c:pt>
                <c:pt idx="2401">
                  <c:v>160</c:v>
                </c:pt>
                <c:pt idx="2402">
                  <c:v>140</c:v>
                </c:pt>
                <c:pt idx="2403">
                  <c:v>140</c:v>
                </c:pt>
                <c:pt idx="2404">
                  <c:v>140</c:v>
                </c:pt>
                <c:pt idx="2405">
                  <c:v>140</c:v>
                </c:pt>
                <c:pt idx="2406">
                  <c:v>140</c:v>
                </c:pt>
                <c:pt idx="2407">
                  <c:v>140</c:v>
                </c:pt>
                <c:pt idx="2408">
                  <c:v>140</c:v>
                </c:pt>
                <c:pt idx="2409">
                  <c:v>140</c:v>
                </c:pt>
                <c:pt idx="2410">
                  <c:v>140</c:v>
                </c:pt>
                <c:pt idx="2411">
                  <c:v>140</c:v>
                </c:pt>
                <c:pt idx="2412">
                  <c:v>140</c:v>
                </c:pt>
                <c:pt idx="2413">
                  <c:v>140</c:v>
                </c:pt>
                <c:pt idx="2414">
                  <c:v>140</c:v>
                </c:pt>
                <c:pt idx="2415">
                  <c:v>140</c:v>
                </c:pt>
                <c:pt idx="2416">
                  <c:v>140</c:v>
                </c:pt>
                <c:pt idx="2417">
                  <c:v>120</c:v>
                </c:pt>
                <c:pt idx="2418">
                  <c:v>120</c:v>
                </c:pt>
                <c:pt idx="2419">
                  <c:v>120</c:v>
                </c:pt>
                <c:pt idx="2420">
                  <c:v>120</c:v>
                </c:pt>
                <c:pt idx="2421">
                  <c:v>140</c:v>
                </c:pt>
                <c:pt idx="2422">
                  <c:v>140</c:v>
                </c:pt>
                <c:pt idx="2423">
                  <c:v>140</c:v>
                </c:pt>
                <c:pt idx="2424">
                  <c:v>140</c:v>
                </c:pt>
                <c:pt idx="2425">
                  <c:v>140</c:v>
                </c:pt>
                <c:pt idx="2426">
                  <c:v>140</c:v>
                </c:pt>
                <c:pt idx="2427">
                  <c:v>140</c:v>
                </c:pt>
                <c:pt idx="2428">
                  <c:v>140</c:v>
                </c:pt>
                <c:pt idx="2429">
                  <c:v>140</c:v>
                </c:pt>
                <c:pt idx="2430">
                  <c:v>140</c:v>
                </c:pt>
                <c:pt idx="2431">
                  <c:v>140</c:v>
                </c:pt>
                <c:pt idx="2432">
                  <c:v>140</c:v>
                </c:pt>
                <c:pt idx="2433">
                  <c:v>140</c:v>
                </c:pt>
                <c:pt idx="2434">
                  <c:v>140</c:v>
                </c:pt>
                <c:pt idx="2435">
                  <c:v>160</c:v>
                </c:pt>
                <c:pt idx="2436">
                  <c:v>160</c:v>
                </c:pt>
                <c:pt idx="2437">
                  <c:v>160</c:v>
                </c:pt>
                <c:pt idx="2438">
                  <c:v>160</c:v>
                </c:pt>
                <c:pt idx="2439">
                  <c:v>160</c:v>
                </c:pt>
                <c:pt idx="2440">
                  <c:v>140</c:v>
                </c:pt>
                <c:pt idx="2441">
                  <c:v>140</c:v>
                </c:pt>
                <c:pt idx="2442">
                  <c:v>140</c:v>
                </c:pt>
                <c:pt idx="2443">
                  <c:v>140</c:v>
                </c:pt>
                <c:pt idx="2444">
                  <c:v>140</c:v>
                </c:pt>
                <c:pt idx="2445">
                  <c:v>140</c:v>
                </c:pt>
                <c:pt idx="2446">
                  <c:v>140</c:v>
                </c:pt>
                <c:pt idx="2447">
                  <c:v>140</c:v>
                </c:pt>
                <c:pt idx="2448">
                  <c:v>140</c:v>
                </c:pt>
                <c:pt idx="2449">
                  <c:v>140</c:v>
                </c:pt>
                <c:pt idx="2450">
                  <c:v>140</c:v>
                </c:pt>
                <c:pt idx="2451">
                  <c:v>140</c:v>
                </c:pt>
                <c:pt idx="2452">
                  <c:v>140</c:v>
                </c:pt>
                <c:pt idx="2453">
                  <c:v>140</c:v>
                </c:pt>
                <c:pt idx="2454">
                  <c:v>140</c:v>
                </c:pt>
                <c:pt idx="2455">
                  <c:v>140</c:v>
                </c:pt>
                <c:pt idx="2456">
                  <c:v>140</c:v>
                </c:pt>
                <c:pt idx="2457">
                  <c:v>140</c:v>
                </c:pt>
                <c:pt idx="2458">
                  <c:v>140</c:v>
                </c:pt>
                <c:pt idx="2459">
                  <c:v>140</c:v>
                </c:pt>
                <c:pt idx="2460">
                  <c:v>160</c:v>
                </c:pt>
                <c:pt idx="2461">
                  <c:v>160</c:v>
                </c:pt>
                <c:pt idx="2462">
                  <c:v>160</c:v>
                </c:pt>
                <c:pt idx="2463">
                  <c:v>160</c:v>
                </c:pt>
                <c:pt idx="2464">
                  <c:v>160</c:v>
                </c:pt>
                <c:pt idx="2465">
                  <c:v>140</c:v>
                </c:pt>
                <c:pt idx="2466">
                  <c:v>140</c:v>
                </c:pt>
                <c:pt idx="2467">
                  <c:v>140</c:v>
                </c:pt>
                <c:pt idx="2468">
                  <c:v>140</c:v>
                </c:pt>
                <c:pt idx="2469">
                  <c:v>140</c:v>
                </c:pt>
                <c:pt idx="2470">
                  <c:v>140</c:v>
                </c:pt>
                <c:pt idx="2471">
                  <c:v>140</c:v>
                </c:pt>
                <c:pt idx="2472">
                  <c:v>140</c:v>
                </c:pt>
                <c:pt idx="2473">
                  <c:v>140</c:v>
                </c:pt>
                <c:pt idx="2474">
                  <c:v>140</c:v>
                </c:pt>
                <c:pt idx="2475">
                  <c:v>140</c:v>
                </c:pt>
                <c:pt idx="2476">
                  <c:v>140</c:v>
                </c:pt>
                <c:pt idx="2477">
                  <c:v>140</c:v>
                </c:pt>
                <c:pt idx="2478">
                  <c:v>140</c:v>
                </c:pt>
                <c:pt idx="2479">
                  <c:v>140</c:v>
                </c:pt>
                <c:pt idx="2480">
                  <c:v>140</c:v>
                </c:pt>
                <c:pt idx="2481">
                  <c:v>140</c:v>
                </c:pt>
                <c:pt idx="2482">
                  <c:v>140</c:v>
                </c:pt>
                <c:pt idx="2483">
                  <c:v>140</c:v>
                </c:pt>
                <c:pt idx="2484">
                  <c:v>140</c:v>
                </c:pt>
                <c:pt idx="2485">
                  <c:v>160</c:v>
                </c:pt>
                <c:pt idx="2486">
                  <c:v>160</c:v>
                </c:pt>
                <c:pt idx="2487">
                  <c:v>160</c:v>
                </c:pt>
                <c:pt idx="2488">
                  <c:v>160</c:v>
                </c:pt>
                <c:pt idx="2489">
                  <c:v>160</c:v>
                </c:pt>
                <c:pt idx="2490">
                  <c:v>140</c:v>
                </c:pt>
                <c:pt idx="2491">
                  <c:v>140</c:v>
                </c:pt>
                <c:pt idx="2492">
                  <c:v>140</c:v>
                </c:pt>
                <c:pt idx="2493">
                  <c:v>140</c:v>
                </c:pt>
                <c:pt idx="2494">
                  <c:v>140</c:v>
                </c:pt>
                <c:pt idx="2495">
                  <c:v>140</c:v>
                </c:pt>
                <c:pt idx="2496">
                  <c:v>140</c:v>
                </c:pt>
                <c:pt idx="2497">
                  <c:v>140</c:v>
                </c:pt>
                <c:pt idx="2498">
                  <c:v>140</c:v>
                </c:pt>
                <c:pt idx="2499">
                  <c:v>140</c:v>
                </c:pt>
              </c:numCache>
            </c:numRef>
          </c:yVal>
        </c:ser>
        <c:ser>
          <c:idx val="10"/>
          <c:order val="5"/>
          <c:tx>
            <c:v>6.19V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100.44000000000015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101.44000000000015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102.44000000000015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103.44000000000017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104.44000000000015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105.44000000000015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106.44000000000017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107.44000000000015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108.44000000000015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109.44000000000017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110.44000000000015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111.44000000000015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112.44000000000017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113.44000000000015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114.44000000000015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115.44000000000015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116.44000000000015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117.44000000000015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118.44000000000015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119.44000000000014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120.44000000000017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121.44000000000017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122.44000000000015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123.44000000000015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124.44000000000015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125.44000000000014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126.44000000000017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127.44000000000017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128.32000000000031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128.88000000000031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129.32000000000031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129.88000000000031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130.32000000000031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130.88000000000031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131.32000000000031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131.88000000000031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132.32000000000033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132.88000000000031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133.32000000000031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133.88000000000031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134.32000000000031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134.88000000000031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135.32000000000031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135.88000000000031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136.32000000000031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136.88000000000031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137.32000000000031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137.88000000000031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138.32000000000033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138.88000000000034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139.32000000000031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139.88000000000031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140.32000000000031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140.88000000000031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141.32000000000031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141.88000000000031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142.32000000000031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142.88000000000031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143.32000000000031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143.88000000000031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144.32000000000033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144.88000000000034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145.32000000000031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145.88000000000031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146.32000000000031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146.88000000000031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147.32000000000031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147.88000000000031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148.32000000000031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148.88000000000031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149.32000000000031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149.88000000000031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150.32000000000033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150.88000000000034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151.32000000000033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151.88000000000031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152.32000000000031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152.88000000000031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153.32000000000031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153.88000000000031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154.32000000000031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154.88000000000031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155.32000000000031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155.88000000000031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156.32000000000033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156.88000000000034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157.32000000000033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157.88000000000031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158.32000000000031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158.88000000000031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159.32000000000031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159.88000000000031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160.32000000000031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160.88000000000031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161.32000000000031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161.88000000000031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162.32000000000031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162.88000000000031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163.32000000000033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163.88000000000031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164.32000000000031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164.88000000000031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165.32000000000031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165.88000000000031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166.32000000000031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166.88000000000031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167.32000000000031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167.88000000000031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168.32000000000031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168.88000000000031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169.32000000000033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169.88000000000034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170.32000000000031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170.88000000000031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171.32000000000031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171.88000000000031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172.32000000000031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172.88000000000031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173.32000000000031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173.88000000000031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174.32000000000031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174.88000000000031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175.32000000000033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175.88000000000034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176.32000000000031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176.88000000000031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177.32000000000031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177.88000000000031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178.32000000000031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178.88000000000031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179.32000000000031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179.88000000000031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180.32000000000031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180.88000000000031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181.32000000000033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181.88000000000034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182.32000000000031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182.88000000000031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183.32000000000031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183.88000000000031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184.32000000000031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Sheet1!$X$1:$X$2500</c:f>
              <c:numCache>
                <c:formatCode>General</c:formatCode>
                <c:ptCount val="250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40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60</c:v>
                </c:pt>
                <c:pt idx="158">
                  <c:v>60</c:v>
                </c:pt>
                <c:pt idx="159">
                  <c:v>60</c:v>
                </c:pt>
                <c:pt idx="160">
                  <c:v>60</c:v>
                </c:pt>
                <c:pt idx="161">
                  <c:v>60</c:v>
                </c:pt>
                <c:pt idx="162">
                  <c:v>60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</c:v>
                </c:pt>
                <c:pt idx="178">
                  <c:v>20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-20</c:v>
                </c:pt>
                <c:pt idx="188">
                  <c:v>-20</c:v>
                </c:pt>
                <c:pt idx="189">
                  <c:v>-20</c:v>
                </c:pt>
                <c:pt idx="190">
                  <c:v>-20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20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-20</c:v>
                </c:pt>
                <c:pt idx="281">
                  <c:v>-20</c:v>
                </c:pt>
                <c:pt idx="282">
                  <c:v>-20</c:v>
                </c:pt>
                <c:pt idx="283">
                  <c:v>-20</c:v>
                </c:pt>
                <c:pt idx="284">
                  <c:v>-20</c:v>
                </c:pt>
                <c:pt idx="285">
                  <c:v>-40</c:v>
                </c:pt>
                <c:pt idx="286">
                  <c:v>-40</c:v>
                </c:pt>
                <c:pt idx="287">
                  <c:v>-40</c:v>
                </c:pt>
                <c:pt idx="288">
                  <c:v>-40</c:v>
                </c:pt>
                <c:pt idx="289">
                  <c:v>-60</c:v>
                </c:pt>
                <c:pt idx="290">
                  <c:v>-60</c:v>
                </c:pt>
                <c:pt idx="291">
                  <c:v>-60</c:v>
                </c:pt>
                <c:pt idx="292">
                  <c:v>-80</c:v>
                </c:pt>
                <c:pt idx="293">
                  <c:v>-80</c:v>
                </c:pt>
                <c:pt idx="294">
                  <c:v>-80</c:v>
                </c:pt>
                <c:pt idx="295">
                  <c:v>-100</c:v>
                </c:pt>
                <c:pt idx="296">
                  <c:v>-100</c:v>
                </c:pt>
                <c:pt idx="297">
                  <c:v>-120</c:v>
                </c:pt>
                <c:pt idx="298">
                  <c:v>-120</c:v>
                </c:pt>
                <c:pt idx="299">
                  <c:v>-140</c:v>
                </c:pt>
                <c:pt idx="300">
                  <c:v>-140</c:v>
                </c:pt>
                <c:pt idx="301">
                  <c:v>-160</c:v>
                </c:pt>
                <c:pt idx="302">
                  <c:v>-160</c:v>
                </c:pt>
                <c:pt idx="303">
                  <c:v>-180</c:v>
                </c:pt>
                <c:pt idx="304">
                  <c:v>-200</c:v>
                </c:pt>
                <c:pt idx="305">
                  <c:v>-200</c:v>
                </c:pt>
                <c:pt idx="306">
                  <c:v>-220</c:v>
                </c:pt>
                <c:pt idx="307">
                  <c:v>-240</c:v>
                </c:pt>
                <c:pt idx="308">
                  <c:v>-260</c:v>
                </c:pt>
                <c:pt idx="309">
                  <c:v>-260</c:v>
                </c:pt>
                <c:pt idx="310">
                  <c:v>-280</c:v>
                </c:pt>
                <c:pt idx="311">
                  <c:v>-300</c:v>
                </c:pt>
                <c:pt idx="312">
                  <c:v>-320</c:v>
                </c:pt>
                <c:pt idx="313">
                  <c:v>-320</c:v>
                </c:pt>
                <c:pt idx="314">
                  <c:v>-340</c:v>
                </c:pt>
                <c:pt idx="315">
                  <c:v>-360</c:v>
                </c:pt>
                <c:pt idx="316">
                  <c:v>-380</c:v>
                </c:pt>
                <c:pt idx="317">
                  <c:v>-400</c:v>
                </c:pt>
                <c:pt idx="318">
                  <c:v>-420</c:v>
                </c:pt>
                <c:pt idx="319">
                  <c:v>-440</c:v>
                </c:pt>
                <c:pt idx="320">
                  <c:v>-460</c:v>
                </c:pt>
                <c:pt idx="321">
                  <c:v>-480</c:v>
                </c:pt>
                <c:pt idx="322">
                  <c:v>-500</c:v>
                </c:pt>
                <c:pt idx="323">
                  <c:v>-520</c:v>
                </c:pt>
                <c:pt idx="324">
                  <c:v>-540</c:v>
                </c:pt>
                <c:pt idx="325">
                  <c:v>-580</c:v>
                </c:pt>
                <c:pt idx="326">
                  <c:v>-600</c:v>
                </c:pt>
                <c:pt idx="327">
                  <c:v>-620</c:v>
                </c:pt>
                <c:pt idx="328">
                  <c:v>-640</c:v>
                </c:pt>
                <c:pt idx="329">
                  <c:v>-680</c:v>
                </c:pt>
                <c:pt idx="330">
                  <c:v>-700</c:v>
                </c:pt>
                <c:pt idx="331">
                  <c:v>-720</c:v>
                </c:pt>
                <c:pt idx="332">
                  <c:v>-760</c:v>
                </c:pt>
                <c:pt idx="333">
                  <c:v>-780</c:v>
                </c:pt>
                <c:pt idx="334">
                  <c:v>-800</c:v>
                </c:pt>
                <c:pt idx="335">
                  <c:v>-840</c:v>
                </c:pt>
                <c:pt idx="336">
                  <c:v>-860</c:v>
                </c:pt>
                <c:pt idx="337">
                  <c:v>-880</c:v>
                </c:pt>
                <c:pt idx="338">
                  <c:v>-920</c:v>
                </c:pt>
                <c:pt idx="339">
                  <c:v>-940</c:v>
                </c:pt>
                <c:pt idx="340">
                  <c:v>-960</c:v>
                </c:pt>
                <c:pt idx="341">
                  <c:v>-1000</c:v>
                </c:pt>
                <c:pt idx="342">
                  <c:v>-1020</c:v>
                </c:pt>
                <c:pt idx="343">
                  <c:v>-1040</c:v>
                </c:pt>
                <c:pt idx="344">
                  <c:v>-1060</c:v>
                </c:pt>
                <c:pt idx="345">
                  <c:v>-1100</c:v>
                </c:pt>
                <c:pt idx="346">
                  <c:v>-1120</c:v>
                </c:pt>
                <c:pt idx="347">
                  <c:v>-1140</c:v>
                </c:pt>
                <c:pt idx="348">
                  <c:v>-1160</c:v>
                </c:pt>
                <c:pt idx="349">
                  <c:v>-1180</c:v>
                </c:pt>
                <c:pt idx="350">
                  <c:v>-1200</c:v>
                </c:pt>
                <c:pt idx="351">
                  <c:v>-1220</c:v>
                </c:pt>
                <c:pt idx="352">
                  <c:v>-1240</c:v>
                </c:pt>
                <c:pt idx="353">
                  <c:v>-1260</c:v>
                </c:pt>
                <c:pt idx="354">
                  <c:v>-1280</c:v>
                </c:pt>
                <c:pt idx="355">
                  <c:v>-1300</c:v>
                </c:pt>
                <c:pt idx="356">
                  <c:v>-1320</c:v>
                </c:pt>
                <c:pt idx="357">
                  <c:v>-1340</c:v>
                </c:pt>
                <c:pt idx="358">
                  <c:v>-1360</c:v>
                </c:pt>
                <c:pt idx="359">
                  <c:v>-1360</c:v>
                </c:pt>
                <c:pt idx="360">
                  <c:v>-1380</c:v>
                </c:pt>
                <c:pt idx="361">
                  <c:v>-1400</c:v>
                </c:pt>
                <c:pt idx="362">
                  <c:v>-1420</c:v>
                </c:pt>
                <c:pt idx="363">
                  <c:v>-1420</c:v>
                </c:pt>
                <c:pt idx="364">
                  <c:v>-1440</c:v>
                </c:pt>
                <c:pt idx="365">
                  <c:v>-1460</c:v>
                </c:pt>
                <c:pt idx="366">
                  <c:v>-1460</c:v>
                </c:pt>
                <c:pt idx="367">
                  <c:v>-1480</c:v>
                </c:pt>
                <c:pt idx="368">
                  <c:v>-1500</c:v>
                </c:pt>
                <c:pt idx="369">
                  <c:v>-1500</c:v>
                </c:pt>
                <c:pt idx="370">
                  <c:v>-1520</c:v>
                </c:pt>
                <c:pt idx="371">
                  <c:v>-1520</c:v>
                </c:pt>
                <c:pt idx="372">
                  <c:v>-1540</c:v>
                </c:pt>
                <c:pt idx="373">
                  <c:v>-1540</c:v>
                </c:pt>
                <c:pt idx="374">
                  <c:v>-1540</c:v>
                </c:pt>
                <c:pt idx="375">
                  <c:v>-1560</c:v>
                </c:pt>
                <c:pt idx="376">
                  <c:v>-1560</c:v>
                </c:pt>
                <c:pt idx="377">
                  <c:v>-1580</c:v>
                </c:pt>
                <c:pt idx="378">
                  <c:v>-1580</c:v>
                </c:pt>
                <c:pt idx="379">
                  <c:v>-1580</c:v>
                </c:pt>
                <c:pt idx="380">
                  <c:v>-1600</c:v>
                </c:pt>
                <c:pt idx="381">
                  <c:v>-1600</c:v>
                </c:pt>
                <c:pt idx="382">
                  <c:v>-1600</c:v>
                </c:pt>
                <c:pt idx="383">
                  <c:v>-1600</c:v>
                </c:pt>
                <c:pt idx="384">
                  <c:v>-1600</c:v>
                </c:pt>
                <c:pt idx="385">
                  <c:v>-1620</c:v>
                </c:pt>
                <c:pt idx="386">
                  <c:v>-1620</c:v>
                </c:pt>
                <c:pt idx="387">
                  <c:v>-1620</c:v>
                </c:pt>
                <c:pt idx="388">
                  <c:v>-1620</c:v>
                </c:pt>
                <c:pt idx="389">
                  <c:v>-1620</c:v>
                </c:pt>
                <c:pt idx="390">
                  <c:v>-1620</c:v>
                </c:pt>
                <c:pt idx="391">
                  <c:v>-1620</c:v>
                </c:pt>
                <c:pt idx="392">
                  <c:v>-1620</c:v>
                </c:pt>
                <c:pt idx="393">
                  <c:v>-1620</c:v>
                </c:pt>
                <c:pt idx="394">
                  <c:v>-1620</c:v>
                </c:pt>
                <c:pt idx="395">
                  <c:v>-1620</c:v>
                </c:pt>
                <c:pt idx="396">
                  <c:v>-1620</c:v>
                </c:pt>
                <c:pt idx="397">
                  <c:v>-1620</c:v>
                </c:pt>
                <c:pt idx="398">
                  <c:v>-1640</c:v>
                </c:pt>
                <c:pt idx="399">
                  <c:v>-1640</c:v>
                </c:pt>
                <c:pt idx="400">
                  <c:v>-1640</c:v>
                </c:pt>
                <c:pt idx="401">
                  <c:v>-1640</c:v>
                </c:pt>
                <c:pt idx="402">
                  <c:v>-1640</c:v>
                </c:pt>
                <c:pt idx="403">
                  <c:v>-1640</c:v>
                </c:pt>
                <c:pt idx="404">
                  <c:v>-1640</c:v>
                </c:pt>
                <c:pt idx="405">
                  <c:v>-1640</c:v>
                </c:pt>
                <c:pt idx="406">
                  <c:v>-1640</c:v>
                </c:pt>
                <c:pt idx="407">
                  <c:v>-1640</c:v>
                </c:pt>
                <c:pt idx="408">
                  <c:v>-1640</c:v>
                </c:pt>
                <c:pt idx="409">
                  <c:v>-1640</c:v>
                </c:pt>
                <c:pt idx="410">
                  <c:v>-1640</c:v>
                </c:pt>
                <c:pt idx="411">
                  <c:v>-1640</c:v>
                </c:pt>
                <c:pt idx="412">
                  <c:v>-1640</c:v>
                </c:pt>
                <c:pt idx="413">
                  <c:v>-1640</c:v>
                </c:pt>
                <c:pt idx="414">
                  <c:v>-1640</c:v>
                </c:pt>
                <c:pt idx="415">
                  <c:v>-1640</c:v>
                </c:pt>
                <c:pt idx="416">
                  <c:v>-1640</c:v>
                </c:pt>
                <c:pt idx="417">
                  <c:v>-1640</c:v>
                </c:pt>
                <c:pt idx="418">
                  <c:v>-1640</c:v>
                </c:pt>
                <c:pt idx="419">
                  <c:v>-1640</c:v>
                </c:pt>
                <c:pt idx="420">
                  <c:v>-1640</c:v>
                </c:pt>
                <c:pt idx="421">
                  <c:v>-1640</c:v>
                </c:pt>
                <c:pt idx="422">
                  <c:v>-1640</c:v>
                </c:pt>
                <c:pt idx="423">
                  <c:v>-1660</c:v>
                </c:pt>
                <c:pt idx="424">
                  <c:v>-1660</c:v>
                </c:pt>
                <c:pt idx="425">
                  <c:v>-1660</c:v>
                </c:pt>
                <c:pt idx="426">
                  <c:v>-1660</c:v>
                </c:pt>
                <c:pt idx="427">
                  <c:v>-1660</c:v>
                </c:pt>
                <c:pt idx="428">
                  <c:v>-1680</c:v>
                </c:pt>
                <c:pt idx="429">
                  <c:v>-1680</c:v>
                </c:pt>
                <c:pt idx="430">
                  <c:v>-1680</c:v>
                </c:pt>
                <c:pt idx="431">
                  <c:v>-1700</c:v>
                </c:pt>
                <c:pt idx="432">
                  <c:v>-1700</c:v>
                </c:pt>
                <c:pt idx="433">
                  <c:v>-1700</c:v>
                </c:pt>
                <c:pt idx="434">
                  <c:v>-1700</c:v>
                </c:pt>
                <c:pt idx="435">
                  <c:v>-1720</c:v>
                </c:pt>
                <c:pt idx="436">
                  <c:v>-1720</c:v>
                </c:pt>
                <c:pt idx="437">
                  <c:v>-1720</c:v>
                </c:pt>
                <c:pt idx="438">
                  <c:v>-1720</c:v>
                </c:pt>
                <c:pt idx="439">
                  <c:v>-1740</c:v>
                </c:pt>
                <c:pt idx="440">
                  <c:v>-1740</c:v>
                </c:pt>
                <c:pt idx="441">
                  <c:v>-1740</c:v>
                </c:pt>
                <c:pt idx="442">
                  <c:v>-1740</c:v>
                </c:pt>
                <c:pt idx="443">
                  <c:v>-1760</c:v>
                </c:pt>
                <c:pt idx="444">
                  <c:v>-1760</c:v>
                </c:pt>
                <c:pt idx="445">
                  <c:v>-1760</c:v>
                </c:pt>
                <c:pt idx="446">
                  <c:v>-1760</c:v>
                </c:pt>
                <c:pt idx="447">
                  <c:v>-1760</c:v>
                </c:pt>
                <c:pt idx="448">
                  <c:v>-1780</c:v>
                </c:pt>
                <c:pt idx="449">
                  <c:v>-1780</c:v>
                </c:pt>
                <c:pt idx="450">
                  <c:v>-1780</c:v>
                </c:pt>
                <c:pt idx="451">
                  <c:v>-1780</c:v>
                </c:pt>
                <c:pt idx="452">
                  <c:v>-1780</c:v>
                </c:pt>
                <c:pt idx="453">
                  <c:v>-1800</c:v>
                </c:pt>
                <c:pt idx="454">
                  <c:v>-1800</c:v>
                </c:pt>
                <c:pt idx="455">
                  <c:v>-1800</c:v>
                </c:pt>
                <c:pt idx="456">
                  <c:v>-1800</c:v>
                </c:pt>
                <c:pt idx="457">
                  <c:v>-1800</c:v>
                </c:pt>
                <c:pt idx="458">
                  <c:v>-1800</c:v>
                </c:pt>
                <c:pt idx="459">
                  <c:v>-1800</c:v>
                </c:pt>
                <c:pt idx="460">
                  <c:v>-1800</c:v>
                </c:pt>
                <c:pt idx="461">
                  <c:v>-1820</c:v>
                </c:pt>
                <c:pt idx="462">
                  <c:v>-1820</c:v>
                </c:pt>
                <c:pt idx="463">
                  <c:v>-1820</c:v>
                </c:pt>
                <c:pt idx="464">
                  <c:v>-1820</c:v>
                </c:pt>
                <c:pt idx="465">
                  <c:v>-1820</c:v>
                </c:pt>
                <c:pt idx="466">
                  <c:v>-1820</c:v>
                </c:pt>
                <c:pt idx="467">
                  <c:v>-1820</c:v>
                </c:pt>
                <c:pt idx="468">
                  <c:v>-1820</c:v>
                </c:pt>
                <c:pt idx="469">
                  <c:v>-1820</c:v>
                </c:pt>
                <c:pt idx="470">
                  <c:v>-1820</c:v>
                </c:pt>
                <c:pt idx="471">
                  <c:v>-1820</c:v>
                </c:pt>
                <c:pt idx="472">
                  <c:v>-1820</c:v>
                </c:pt>
                <c:pt idx="473">
                  <c:v>-1820</c:v>
                </c:pt>
                <c:pt idx="474">
                  <c:v>-1840</c:v>
                </c:pt>
                <c:pt idx="475">
                  <c:v>-1840</c:v>
                </c:pt>
                <c:pt idx="476">
                  <c:v>-1840</c:v>
                </c:pt>
                <c:pt idx="477">
                  <c:v>-1840</c:v>
                </c:pt>
                <c:pt idx="478">
                  <c:v>-1840</c:v>
                </c:pt>
                <c:pt idx="479">
                  <c:v>-1840</c:v>
                </c:pt>
                <c:pt idx="480">
                  <c:v>-1840</c:v>
                </c:pt>
                <c:pt idx="481">
                  <c:v>-1840</c:v>
                </c:pt>
                <c:pt idx="482">
                  <c:v>-1840</c:v>
                </c:pt>
                <c:pt idx="483">
                  <c:v>-1840</c:v>
                </c:pt>
                <c:pt idx="484">
                  <c:v>-1840</c:v>
                </c:pt>
                <c:pt idx="485">
                  <c:v>-1840</c:v>
                </c:pt>
                <c:pt idx="486">
                  <c:v>-1860</c:v>
                </c:pt>
                <c:pt idx="487">
                  <c:v>-1860</c:v>
                </c:pt>
                <c:pt idx="488">
                  <c:v>-1860</c:v>
                </c:pt>
                <c:pt idx="489">
                  <c:v>-1860</c:v>
                </c:pt>
                <c:pt idx="490">
                  <c:v>-1860</c:v>
                </c:pt>
                <c:pt idx="491">
                  <c:v>-1860</c:v>
                </c:pt>
                <c:pt idx="492">
                  <c:v>-1860</c:v>
                </c:pt>
                <c:pt idx="493">
                  <c:v>-1860</c:v>
                </c:pt>
                <c:pt idx="494">
                  <c:v>-1860</c:v>
                </c:pt>
                <c:pt idx="495">
                  <c:v>-1860</c:v>
                </c:pt>
                <c:pt idx="496">
                  <c:v>-1860</c:v>
                </c:pt>
                <c:pt idx="497">
                  <c:v>-1860</c:v>
                </c:pt>
                <c:pt idx="498">
                  <c:v>-1860</c:v>
                </c:pt>
                <c:pt idx="499">
                  <c:v>-1860</c:v>
                </c:pt>
                <c:pt idx="500">
                  <c:v>-1860</c:v>
                </c:pt>
                <c:pt idx="501">
                  <c:v>-1860</c:v>
                </c:pt>
                <c:pt idx="502">
                  <c:v>-1860</c:v>
                </c:pt>
                <c:pt idx="503">
                  <c:v>-1860</c:v>
                </c:pt>
                <c:pt idx="504">
                  <c:v>-1860</c:v>
                </c:pt>
                <c:pt idx="505">
                  <c:v>-1860</c:v>
                </c:pt>
                <c:pt idx="506">
                  <c:v>-1860</c:v>
                </c:pt>
                <c:pt idx="507">
                  <c:v>-1860</c:v>
                </c:pt>
                <c:pt idx="508">
                  <c:v>-1860</c:v>
                </c:pt>
                <c:pt idx="509">
                  <c:v>-1860</c:v>
                </c:pt>
                <c:pt idx="510">
                  <c:v>-1860</c:v>
                </c:pt>
                <c:pt idx="511">
                  <c:v>-1880</c:v>
                </c:pt>
                <c:pt idx="512">
                  <c:v>-1880</c:v>
                </c:pt>
                <c:pt idx="513">
                  <c:v>-1880</c:v>
                </c:pt>
                <c:pt idx="514">
                  <c:v>-1880</c:v>
                </c:pt>
                <c:pt idx="515">
                  <c:v>-1880</c:v>
                </c:pt>
                <c:pt idx="516">
                  <c:v>-1880</c:v>
                </c:pt>
                <c:pt idx="517">
                  <c:v>-1900</c:v>
                </c:pt>
                <c:pt idx="518">
                  <c:v>-1900</c:v>
                </c:pt>
                <c:pt idx="519">
                  <c:v>-1900</c:v>
                </c:pt>
                <c:pt idx="520">
                  <c:v>-1900</c:v>
                </c:pt>
                <c:pt idx="521">
                  <c:v>-1900</c:v>
                </c:pt>
                <c:pt idx="522">
                  <c:v>-1900</c:v>
                </c:pt>
                <c:pt idx="523">
                  <c:v>-1920</c:v>
                </c:pt>
                <c:pt idx="524">
                  <c:v>-1920</c:v>
                </c:pt>
                <c:pt idx="525">
                  <c:v>-1920</c:v>
                </c:pt>
                <c:pt idx="526">
                  <c:v>-1920</c:v>
                </c:pt>
                <c:pt idx="527">
                  <c:v>-1920</c:v>
                </c:pt>
                <c:pt idx="528">
                  <c:v>-1940</c:v>
                </c:pt>
                <c:pt idx="529">
                  <c:v>-1940</c:v>
                </c:pt>
                <c:pt idx="530">
                  <c:v>-1940</c:v>
                </c:pt>
                <c:pt idx="531">
                  <c:v>-1940</c:v>
                </c:pt>
                <c:pt idx="532">
                  <c:v>-1940</c:v>
                </c:pt>
                <c:pt idx="533">
                  <c:v>-1940</c:v>
                </c:pt>
                <c:pt idx="534">
                  <c:v>-1940</c:v>
                </c:pt>
                <c:pt idx="535">
                  <c:v>-1940</c:v>
                </c:pt>
                <c:pt idx="536">
                  <c:v>-1940</c:v>
                </c:pt>
                <c:pt idx="537">
                  <c:v>-1940</c:v>
                </c:pt>
                <c:pt idx="538">
                  <c:v>-1940</c:v>
                </c:pt>
                <c:pt idx="539">
                  <c:v>-1940</c:v>
                </c:pt>
                <c:pt idx="540">
                  <c:v>-1940</c:v>
                </c:pt>
                <c:pt idx="541">
                  <c:v>-1940</c:v>
                </c:pt>
                <c:pt idx="542">
                  <c:v>-1940</c:v>
                </c:pt>
                <c:pt idx="543">
                  <c:v>-1940</c:v>
                </c:pt>
                <c:pt idx="544">
                  <c:v>-1940</c:v>
                </c:pt>
                <c:pt idx="545">
                  <c:v>-1940</c:v>
                </c:pt>
                <c:pt idx="546">
                  <c:v>-1940</c:v>
                </c:pt>
                <c:pt idx="547">
                  <c:v>-1940</c:v>
                </c:pt>
                <c:pt idx="548">
                  <c:v>-1940</c:v>
                </c:pt>
                <c:pt idx="549">
                  <c:v>-1960</c:v>
                </c:pt>
                <c:pt idx="550">
                  <c:v>-1960</c:v>
                </c:pt>
                <c:pt idx="551">
                  <c:v>-1960</c:v>
                </c:pt>
                <c:pt idx="552">
                  <c:v>-1960</c:v>
                </c:pt>
                <c:pt idx="553">
                  <c:v>-1960</c:v>
                </c:pt>
                <c:pt idx="554">
                  <c:v>-1960</c:v>
                </c:pt>
                <c:pt idx="555">
                  <c:v>-1960</c:v>
                </c:pt>
                <c:pt idx="556">
                  <c:v>-1960</c:v>
                </c:pt>
                <c:pt idx="557">
                  <c:v>-1960</c:v>
                </c:pt>
                <c:pt idx="558">
                  <c:v>-1960</c:v>
                </c:pt>
                <c:pt idx="559">
                  <c:v>-1960</c:v>
                </c:pt>
                <c:pt idx="560">
                  <c:v>-1960</c:v>
                </c:pt>
                <c:pt idx="561">
                  <c:v>-1960</c:v>
                </c:pt>
                <c:pt idx="562">
                  <c:v>-1960</c:v>
                </c:pt>
                <c:pt idx="563">
                  <c:v>-1960</c:v>
                </c:pt>
                <c:pt idx="564">
                  <c:v>-1960</c:v>
                </c:pt>
                <c:pt idx="565">
                  <c:v>-1960</c:v>
                </c:pt>
                <c:pt idx="566">
                  <c:v>-1960</c:v>
                </c:pt>
                <c:pt idx="567">
                  <c:v>-1960</c:v>
                </c:pt>
                <c:pt idx="568">
                  <c:v>-1960</c:v>
                </c:pt>
                <c:pt idx="569">
                  <c:v>-1960</c:v>
                </c:pt>
                <c:pt idx="570">
                  <c:v>-1960</c:v>
                </c:pt>
                <c:pt idx="571">
                  <c:v>-1960</c:v>
                </c:pt>
                <c:pt idx="572">
                  <c:v>-1960</c:v>
                </c:pt>
                <c:pt idx="573">
                  <c:v>-1960</c:v>
                </c:pt>
                <c:pt idx="574">
                  <c:v>-1960</c:v>
                </c:pt>
                <c:pt idx="575">
                  <c:v>-1960</c:v>
                </c:pt>
                <c:pt idx="576">
                  <c:v>-1960</c:v>
                </c:pt>
                <c:pt idx="577">
                  <c:v>-1960</c:v>
                </c:pt>
                <c:pt idx="578">
                  <c:v>-1960</c:v>
                </c:pt>
                <c:pt idx="579">
                  <c:v>-1960</c:v>
                </c:pt>
                <c:pt idx="580">
                  <c:v>-1960</c:v>
                </c:pt>
                <c:pt idx="581">
                  <c:v>-1960</c:v>
                </c:pt>
                <c:pt idx="582">
                  <c:v>-1960</c:v>
                </c:pt>
                <c:pt idx="583">
                  <c:v>-1960</c:v>
                </c:pt>
                <c:pt idx="584">
                  <c:v>-1960</c:v>
                </c:pt>
                <c:pt idx="585">
                  <c:v>-1960</c:v>
                </c:pt>
                <c:pt idx="586">
                  <c:v>-1960</c:v>
                </c:pt>
                <c:pt idx="587">
                  <c:v>-1960</c:v>
                </c:pt>
                <c:pt idx="588">
                  <c:v>-1960</c:v>
                </c:pt>
                <c:pt idx="589">
                  <c:v>-1960</c:v>
                </c:pt>
                <c:pt idx="590">
                  <c:v>-1960</c:v>
                </c:pt>
                <c:pt idx="591">
                  <c:v>-1960</c:v>
                </c:pt>
                <c:pt idx="592">
                  <c:v>-1960</c:v>
                </c:pt>
                <c:pt idx="593">
                  <c:v>-1960</c:v>
                </c:pt>
                <c:pt idx="594">
                  <c:v>-1960</c:v>
                </c:pt>
                <c:pt idx="595">
                  <c:v>-1960</c:v>
                </c:pt>
                <c:pt idx="596">
                  <c:v>-1960</c:v>
                </c:pt>
                <c:pt idx="597">
                  <c:v>-1960</c:v>
                </c:pt>
                <c:pt idx="598">
                  <c:v>-1960</c:v>
                </c:pt>
                <c:pt idx="599">
                  <c:v>-1960</c:v>
                </c:pt>
                <c:pt idx="600">
                  <c:v>-1980</c:v>
                </c:pt>
                <c:pt idx="601">
                  <c:v>-1980</c:v>
                </c:pt>
                <c:pt idx="602">
                  <c:v>-1980</c:v>
                </c:pt>
                <c:pt idx="603">
                  <c:v>-1980</c:v>
                </c:pt>
                <c:pt idx="604">
                  <c:v>-1980</c:v>
                </c:pt>
                <c:pt idx="605">
                  <c:v>-1980</c:v>
                </c:pt>
                <c:pt idx="606">
                  <c:v>-1980</c:v>
                </c:pt>
                <c:pt idx="607">
                  <c:v>-1980</c:v>
                </c:pt>
                <c:pt idx="608">
                  <c:v>-1980</c:v>
                </c:pt>
                <c:pt idx="609">
                  <c:v>-1980</c:v>
                </c:pt>
                <c:pt idx="610">
                  <c:v>-2000</c:v>
                </c:pt>
                <c:pt idx="611">
                  <c:v>-2000</c:v>
                </c:pt>
                <c:pt idx="612">
                  <c:v>-2000</c:v>
                </c:pt>
                <c:pt idx="613">
                  <c:v>-2000</c:v>
                </c:pt>
                <c:pt idx="614">
                  <c:v>-2000</c:v>
                </c:pt>
                <c:pt idx="615">
                  <c:v>-2000</c:v>
                </c:pt>
                <c:pt idx="616">
                  <c:v>-2020</c:v>
                </c:pt>
                <c:pt idx="617">
                  <c:v>-2020</c:v>
                </c:pt>
                <c:pt idx="618">
                  <c:v>-2020</c:v>
                </c:pt>
                <c:pt idx="619">
                  <c:v>-2020</c:v>
                </c:pt>
                <c:pt idx="620">
                  <c:v>-2020</c:v>
                </c:pt>
                <c:pt idx="621">
                  <c:v>-2020</c:v>
                </c:pt>
                <c:pt idx="622">
                  <c:v>-2020</c:v>
                </c:pt>
                <c:pt idx="623">
                  <c:v>-2020</c:v>
                </c:pt>
                <c:pt idx="624">
                  <c:v>-2020</c:v>
                </c:pt>
                <c:pt idx="625">
                  <c:v>-2020</c:v>
                </c:pt>
                <c:pt idx="626">
                  <c:v>-2020</c:v>
                </c:pt>
                <c:pt idx="627">
                  <c:v>-2020</c:v>
                </c:pt>
                <c:pt idx="628">
                  <c:v>-2020</c:v>
                </c:pt>
                <c:pt idx="629">
                  <c:v>-2020</c:v>
                </c:pt>
                <c:pt idx="630">
                  <c:v>-2020</c:v>
                </c:pt>
                <c:pt idx="631">
                  <c:v>-2020</c:v>
                </c:pt>
                <c:pt idx="632">
                  <c:v>-2020</c:v>
                </c:pt>
                <c:pt idx="633">
                  <c:v>-2020</c:v>
                </c:pt>
                <c:pt idx="634">
                  <c:v>-2020</c:v>
                </c:pt>
                <c:pt idx="635">
                  <c:v>-2040</c:v>
                </c:pt>
                <c:pt idx="636">
                  <c:v>-2040</c:v>
                </c:pt>
                <c:pt idx="637">
                  <c:v>-2040</c:v>
                </c:pt>
                <c:pt idx="638">
                  <c:v>-2040</c:v>
                </c:pt>
                <c:pt idx="639">
                  <c:v>-2040</c:v>
                </c:pt>
                <c:pt idx="640">
                  <c:v>-2040</c:v>
                </c:pt>
                <c:pt idx="641">
                  <c:v>-2060</c:v>
                </c:pt>
                <c:pt idx="642">
                  <c:v>-2060</c:v>
                </c:pt>
                <c:pt idx="643">
                  <c:v>-2060</c:v>
                </c:pt>
                <c:pt idx="644">
                  <c:v>-2060</c:v>
                </c:pt>
                <c:pt idx="645">
                  <c:v>-2060</c:v>
                </c:pt>
                <c:pt idx="646">
                  <c:v>-2060</c:v>
                </c:pt>
                <c:pt idx="647">
                  <c:v>-2060</c:v>
                </c:pt>
                <c:pt idx="648">
                  <c:v>-2060</c:v>
                </c:pt>
                <c:pt idx="649">
                  <c:v>-2060</c:v>
                </c:pt>
                <c:pt idx="650">
                  <c:v>-2060</c:v>
                </c:pt>
                <c:pt idx="651">
                  <c:v>-2060</c:v>
                </c:pt>
                <c:pt idx="652">
                  <c:v>-2060</c:v>
                </c:pt>
                <c:pt idx="653">
                  <c:v>-2060</c:v>
                </c:pt>
                <c:pt idx="654">
                  <c:v>-2060</c:v>
                </c:pt>
                <c:pt idx="655">
                  <c:v>-2060</c:v>
                </c:pt>
                <c:pt idx="656">
                  <c:v>-2060</c:v>
                </c:pt>
                <c:pt idx="657">
                  <c:v>-2040</c:v>
                </c:pt>
                <c:pt idx="658">
                  <c:v>-2040</c:v>
                </c:pt>
                <c:pt idx="659">
                  <c:v>-2040</c:v>
                </c:pt>
                <c:pt idx="660">
                  <c:v>-2040</c:v>
                </c:pt>
                <c:pt idx="661">
                  <c:v>-2060</c:v>
                </c:pt>
                <c:pt idx="662">
                  <c:v>-2060</c:v>
                </c:pt>
                <c:pt idx="663">
                  <c:v>-2060</c:v>
                </c:pt>
                <c:pt idx="664">
                  <c:v>-2060</c:v>
                </c:pt>
                <c:pt idx="665">
                  <c:v>-2060</c:v>
                </c:pt>
                <c:pt idx="666">
                  <c:v>-2060</c:v>
                </c:pt>
                <c:pt idx="667">
                  <c:v>-2060</c:v>
                </c:pt>
                <c:pt idx="668">
                  <c:v>-2080</c:v>
                </c:pt>
                <c:pt idx="669">
                  <c:v>-2080</c:v>
                </c:pt>
                <c:pt idx="670">
                  <c:v>-2080</c:v>
                </c:pt>
                <c:pt idx="671">
                  <c:v>-2080</c:v>
                </c:pt>
                <c:pt idx="672">
                  <c:v>-2080</c:v>
                </c:pt>
                <c:pt idx="673">
                  <c:v>-2100</c:v>
                </c:pt>
                <c:pt idx="674">
                  <c:v>-2100</c:v>
                </c:pt>
                <c:pt idx="675">
                  <c:v>-2100</c:v>
                </c:pt>
                <c:pt idx="676">
                  <c:v>-2100</c:v>
                </c:pt>
                <c:pt idx="677">
                  <c:v>-2100</c:v>
                </c:pt>
                <c:pt idx="678">
                  <c:v>-2120</c:v>
                </c:pt>
                <c:pt idx="679">
                  <c:v>-2120</c:v>
                </c:pt>
                <c:pt idx="680">
                  <c:v>-2120</c:v>
                </c:pt>
                <c:pt idx="681">
                  <c:v>-2120</c:v>
                </c:pt>
                <c:pt idx="682">
                  <c:v>-2120</c:v>
                </c:pt>
                <c:pt idx="683">
                  <c:v>-2120</c:v>
                </c:pt>
                <c:pt idx="684">
                  <c:v>-2120</c:v>
                </c:pt>
                <c:pt idx="685">
                  <c:v>-2120</c:v>
                </c:pt>
                <c:pt idx="686">
                  <c:v>-2120</c:v>
                </c:pt>
                <c:pt idx="687">
                  <c:v>-2120</c:v>
                </c:pt>
                <c:pt idx="688">
                  <c:v>-2120</c:v>
                </c:pt>
                <c:pt idx="689">
                  <c:v>-2120</c:v>
                </c:pt>
                <c:pt idx="690">
                  <c:v>-2120</c:v>
                </c:pt>
                <c:pt idx="691">
                  <c:v>-2120</c:v>
                </c:pt>
                <c:pt idx="692">
                  <c:v>-2120</c:v>
                </c:pt>
                <c:pt idx="693">
                  <c:v>-2120</c:v>
                </c:pt>
                <c:pt idx="694">
                  <c:v>-2120</c:v>
                </c:pt>
                <c:pt idx="695">
                  <c:v>-2100</c:v>
                </c:pt>
                <c:pt idx="696">
                  <c:v>-2100</c:v>
                </c:pt>
                <c:pt idx="697">
                  <c:v>-2100</c:v>
                </c:pt>
                <c:pt idx="698">
                  <c:v>-2100</c:v>
                </c:pt>
                <c:pt idx="699">
                  <c:v>-2120</c:v>
                </c:pt>
                <c:pt idx="700">
                  <c:v>-2120</c:v>
                </c:pt>
                <c:pt idx="701">
                  <c:v>-2120</c:v>
                </c:pt>
                <c:pt idx="702">
                  <c:v>-2120</c:v>
                </c:pt>
                <c:pt idx="703">
                  <c:v>-2120</c:v>
                </c:pt>
                <c:pt idx="704">
                  <c:v>-2120</c:v>
                </c:pt>
                <c:pt idx="705">
                  <c:v>-2140</c:v>
                </c:pt>
                <c:pt idx="706">
                  <c:v>-2140</c:v>
                </c:pt>
                <c:pt idx="707">
                  <c:v>-2140</c:v>
                </c:pt>
                <c:pt idx="708">
                  <c:v>-2140</c:v>
                </c:pt>
                <c:pt idx="709">
                  <c:v>-2140</c:v>
                </c:pt>
                <c:pt idx="710">
                  <c:v>-2160</c:v>
                </c:pt>
                <c:pt idx="711">
                  <c:v>-2160</c:v>
                </c:pt>
                <c:pt idx="712">
                  <c:v>-2160</c:v>
                </c:pt>
                <c:pt idx="713">
                  <c:v>-2160</c:v>
                </c:pt>
                <c:pt idx="714">
                  <c:v>-2180</c:v>
                </c:pt>
                <c:pt idx="715">
                  <c:v>-2180</c:v>
                </c:pt>
                <c:pt idx="716">
                  <c:v>-2180</c:v>
                </c:pt>
                <c:pt idx="717">
                  <c:v>-2180</c:v>
                </c:pt>
                <c:pt idx="718">
                  <c:v>-2200</c:v>
                </c:pt>
                <c:pt idx="719">
                  <c:v>-2200</c:v>
                </c:pt>
                <c:pt idx="720">
                  <c:v>-2200</c:v>
                </c:pt>
                <c:pt idx="721">
                  <c:v>-2200</c:v>
                </c:pt>
                <c:pt idx="722">
                  <c:v>-2200</c:v>
                </c:pt>
                <c:pt idx="723">
                  <c:v>-2220</c:v>
                </c:pt>
                <c:pt idx="724">
                  <c:v>-2220</c:v>
                </c:pt>
                <c:pt idx="725">
                  <c:v>-2220</c:v>
                </c:pt>
                <c:pt idx="726">
                  <c:v>-2220</c:v>
                </c:pt>
                <c:pt idx="727">
                  <c:v>-2220</c:v>
                </c:pt>
                <c:pt idx="728">
                  <c:v>-2220</c:v>
                </c:pt>
                <c:pt idx="729">
                  <c:v>-2240</c:v>
                </c:pt>
                <c:pt idx="730">
                  <c:v>-2240</c:v>
                </c:pt>
                <c:pt idx="731">
                  <c:v>-2240</c:v>
                </c:pt>
                <c:pt idx="732">
                  <c:v>-2240</c:v>
                </c:pt>
                <c:pt idx="733">
                  <c:v>-2240</c:v>
                </c:pt>
                <c:pt idx="734">
                  <c:v>-2240</c:v>
                </c:pt>
                <c:pt idx="735">
                  <c:v>-2260</c:v>
                </c:pt>
                <c:pt idx="736">
                  <c:v>-2260</c:v>
                </c:pt>
                <c:pt idx="737">
                  <c:v>-2260</c:v>
                </c:pt>
                <c:pt idx="738">
                  <c:v>-2260</c:v>
                </c:pt>
                <c:pt idx="739">
                  <c:v>-2260</c:v>
                </c:pt>
                <c:pt idx="740">
                  <c:v>-2260</c:v>
                </c:pt>
                <c:pt idx="741">
                  <c:v>-2280</c:v>
                </c:pt>
                <c:pt idx="742">
                  <c:v>-2280</c:v>
                </c:pt>
                <c:pt idx="743">
                  <c:v>-2280</c:v>
                </c:pt>
                <c:pt idx="744">
                  <c:v>-2280</c:v>
                </c:pt>
                <c:pt idx="745">
                  <c:v>-2280</c:v>
                </c:pt>
                <c:pt idx="746">
                  <c:v>-2280</c:v>
                </c:pt>
                <c:pt idx="747">
                  <c:v>-2280</c:v>
                </c:pt>
                <c:pt idx="748">
                  <c:v>-2300</c:v>
                </c:pt>
                <c:pt idx="749">
                  <c:v>-2300</c:v>
                </c:pt>
                <c:pt idx="750">
                  <c:v>-2300</c:v>
                </c:pt>
                <c:pt idx="751">
                  <c:v>-2300</c:v>
                </c:pt>
                <c:pt idx="752">
                  <c:v>-2300</c:v>
                </c:pt>
                <c:pt idx="753">
                  <c:v>-2300</c:v>
                </c:pt>
                <c:pt idx="754">
                  <c:v>-2300</c:v>
                </c:pt>
                <c:pt idx="755">
                  <c:v>-2300</c:v>
                </c:pt>
                <c:pt idx="756">
                  <c:v>-2300</c:v>
                </c:pt>
                <c:pt idx="757">
                  <c:v>-2300</c:v>
                </c:pt>
                <c:pt idx="758">
                  <c:v>-2300</c:v>
                </c:pt>
                <c:pt idx="759">
                  <c:v>-2300</c:v>
                </c:pt>
                <c:pt idx="760">
                  <c:v>-2320</c:v>
                </c:pt>
                <c:pt idx="761">
                  <c:v>-2320</c:v>
                </c:pt>
                <c:pt idx="762">
                  <c:v>-2320</c:v>
                </c:pt>
                <c:pt idx="763">
                  <c:v>-2320</c:v>
                </c:pt>
                <c:pt idx="764">
                  <c:v>-2320</c:v>
                </c:pt>
                <c:pt idx="765">
                  <c:v>-2320</c:v>
                </c:pt>
                <c:pt idx="766">
                  <c:v>-2340</c:v>
                </c:pt>
                <c:pt idx="767">
                  <c:v>-2340</c:v>
                </c:pt>
                <c:pt idx="768">
                  <c:v>-2340</c:v>
                </c:pt>
                <c:pt idx="769">
                  <c:v>-2340</c:v>
                </c:pt>
                <c:pt idx="770">
                  <c:v>-2340</c:v>
                </c:pt>
                <c:pt idx="771">
                  <c:v>-2340</c:v>
                </c:pt>
                <c:pt idx="772">
                  <c:v>-2340</c:v>
                </c:pt>
                <c:pt idx="773">
                  <c:v>-2360</c:v>
                </c:pt>
                <c:pt idx="774">
                  <c:v>-2360</c:v>
                </c:pt>
                <c:pt idx="775">
                  <c:v>-2360</c:v>
                </c:pt>
                <c:pt idx="776">
                  <c:v>-2360</c:v>
                </c:pt>
                <c:pt idx="777">
                  <c:v>-2360</c:v>
                </c:pt>
                <c:pt idx="778">
                  <c:v>-2360</c:v>
                </c:pt>
                <c:pt idx="779">
                  <c:v>-2360</c:v>
                </c:pt>
                <c:pt idx="780">
                  <c:v>-2360</c:v>
                </c:pt>
                <c:pt idx="781">
                  <c:v>-2360</c:v>
                </c:pt>
                <c:pt idx="782">
                  <c:v>-2360</c:v>
                </c:pt>
                <c:pt idx="783">
                  <c:v>-2360</c:v>
                </c:pt>
                <c:pt idx="784">
                  <c:v>-2360</c:v>
                </c:pt>
                <c:pt idx="785">
                  <c:v>-2380</c:v>
                </c:pt>
                <c:pt idx="786">
                  <c:v>-2380</c:v>
                </c:pt>
                <c:pt idx="787">
                  <c:v>-2380</c:v>
                </c:pt>
                <c:pt idx="788">
                  <c:v>-2380</c:v>
                </c:pt>
                <c:pt idx="789">
                  <c:v>-2380</c:v>
                </c:pt>
                <c:pt idx="790">
                  <c:v>-2380</c:v>
                </c:pt>
                <c:pt idx="791">
                  <c:v>-2400</c:v>
                </c:pt>
                <c:pt idx="792">
                  <c:v>-2400</c:v>
                </c:pt>
                <c:pt idx="793">
                  <c:v>-2400</c:v>
                </c:pt>
                <c:pt idx="794">
                  <c:v>-2400</c:v>
                </c:pt>
                <c:pt idx="795">
                  <c:v>-2400</c:v>
                </c:pt>
                <c:pt idx="796">
                  <c:v>-2400</c:v>
                </c:pt>
                <c:pt idx="797">
                  <c:v>-2400</c:v>
                </c:pt>
                <c:pt idx="798">
                  <c:v>-2400</c:v>
                </c:pt>
                <c:pt idx="799">
                  <c:v>-2420</c:v>
                </c:pt>
                <c:pt idx="800">
                  <c:v>-2420</c:v>
                </c:pt>
                <c:pt idx="801">
                  <c:v>-2420</c:v>
                </c:pt>
                <c:pt idx="802">
                  <c:v>-2420</c:v>
                </c:pt>
                <c:pt idx="803">
                  <c:v>-2420</c:v>
                </c:pt>
                <c:pt idx="804">
                  <c:v>-2420</c:v>
                </c:pt>
                <c:pt idx="805">
                  <c:v>-2420</c:v>
                </c:pt>
                <c:pt idx="806">
                  <c:v>-2420</c:v>
                </c:pt>
                <c:pt idx="807">
                  <c:v>-2420</c:v>
                </c:pt>
                <c:pt idx="808">
                  <c:v>-2420</c:v>
                </c:pt>
                <c:pt idx="809">
                  <c:v>-2420</c:v>
                </c:pt>
                <c:pt idx="810">
                  <c:v>-2440</c:v>
                </c:pt>
                <c:pt idx="811">
                  <c:v>-2440</c:v>
                </c:pt>
                <c:pt idx="812">
                  <c:v>-2440</c:v>
                </c:pt>
                <c:pt idx="813">
                  <c:v>-2440</c:v>
                </c:pt>
                <c:pt idx="814">
                  <c:v>-2460</c:v>
                </c:pt>
                <c:pt idx="815">
                  <c:v>-2460</c:v>
                </c:pt>
                <c:pt idx="816">
                  <c:v>-2460</c:v>
                </c:pt>
                <c:pt idx="817">
                  <c:v>-2460</c:v>
                </c:pt>
                <c:pt idx="818">
                  <c:v>-2480</c:v>
                </c:pt>
                <c:pt idx="819">
                  <c:v>-2480</c:v>
                </c:pt>
                <c:pt idx="820">
                  <c:v>-2480</c:v>
                </c:pt>
                <c:pt idx="821">
                  <c:v>-2480</c:v>
                </c:pt>
                <c:pt idx="822">
                  <c:v>-2480</c:v>
                </c:pt>
                <c:pt idx="823">
                  <c:v>-2500</c:v>
                </c:pt>
                <c:pt idx="824">
                  <c:v>-2500</c:v>
                </c:pt>
                <c:pt idx="825">
                  <c:v>-2500</c:v>
                </c:pt>
                <c:pt idx="826">
                  <c:v>-2500</c:v>
                </c:pt>
                <c:pt idx="827">
                  <c:v>-2500</c:v>
                </c:pt>
                <c:pt idx="828">
                  <c:v>-2500</c:v>
                </c:pt>
                <c:pt idx="829">
                  <c:v>-2500</c:v>
                </c:pt>
                <c:pt idx="830">
                  <c:v>-2500</c:v>
                </c:pt>
                <c:pt idx="831">
                  <c:v>-2500</c:v>
                </c:pt>
                <c:pt idx="832">
                  <c:v>-2500</c:v>
                </c:pt>
                <c:pt idx="833">
                  <c:v>-2500</c:v>
                </c:pt>
                <c:pt idx="834">
                  <c:v>-2500</c:v>
                </c:pt>
                <c:pt idx="835">
                  <c:v>-2520</c:v>
                </c:pt>
                <c:pt idx="836">
                  <c:v>-2520</c:v>
                </c:pt>
                <c:pt idx="837">
                  <c:v>-2520</c:v>
                </c:pt>
                <c:pt idx="838">
                  <c:v>-2520</c:v>
                </c:pt>
                <c:pt idx="839">
                  <c:v>-2520</c:v>
                </c:pt>
                <c:pt idx="840">
                  <c:v>-2520</c:v>
                </c:pt>
                <c:pt idx="841">
                  <c:v>-2540</c:v>
                </c:pt>
                <c:pt idx="842">
                  <c:v>-2540</c:v>
                </c:pt>
                <c:pt idx="843">
                  <c:v>-2540</c:v>
                </c:pt>
                <c:pt idx="844">
                  <c:v>-2540</c:v>
                </c:pt>
                <c:pt idx="845">
                  <c:v>-2540</c:v>
                </c:pt>
                <c:pt idx="846">
                  <c:v>-2540</c:v>
                </c:pt>
                <c:pt idx="847">
                  <c:v>-2540</c:v>
                </c:pt>
                <c:pt idx="848">
                  <c:v>-2540</c:v>
                </c:pt>
                <c:pt idx="849">
                  <c:v>-2540</c:v>
                </c:pt>
                <c:pt idx="850">
                  <c:v>-2540</c:v>
                </c:pt>
                <c:pt idx="851">
                  <c:v>-2540</c:v>
                </c:pt>
                <c:pt idx="852">
                  <c:v>-2540</c:v>
                </c:pt>
                <c:pt idx="853">
                  <c:v>-2540</c:v>
                </c:pt>
                <c:pt idx="854">
                  <c:v>-2540</c:v>
                </c:pt>
                <c:pt idx="855">
                  <c:v>-2540</c:v>
                </c:pt>
                <c:pt idx="856">
                  <c:v>-2540</c:v>
                </c:pt>
                <c:pt idx="857">
                  <c:v>-2540</c:v>
                </c:pt>
                <c:pt idx="858">
                  <c:v>-2540</c:v>
                </c:pt>
                <c:pt idx="859">
                  <c:v>-2540</c:v>
                </c:pt>
                <c:pt idx="860">
                  <c:v>-2540</c:v>
                </c:pt>
                <c:pt idx="861">
                  <c:v>-2560</c:v>
                </c:pt>
                <c:pt idx="862">
                  <c:v>-2560</c:v>
                </c:pt>
                <c:pt idx="863">
                  <c:v>-2560</c:v>
                </c:pt>
                <c:pt idx="864">
                  <c:v>-2560</c:v>
                </c:pt>
                <c:pt idx="865">
                  <c:v>-2560</c:v>
                </c:pt>
                <c:pt idx="866">
                  <c:v>-2560</c:v>
                </c:pt>
                <c:pt idx="867">
                  <c:v>-2560</c:v>
                </c:pt>
                <c:pt idx="868">
                  <c:v>-2560</c:v>
                </c:pt>
                <c:pt idx="869">
                  <c:v>-2560</c:v>
                </c:pt>
                <c:pt idx="870">
                  <c:v>-2560</c:v>
                </c:pt>
                <c:pt idx="871">
                  <c:v>-2560</c:v>
                </c:pt>
                <c:pt idx="872">
                  <c:v>-2560</c:v>
                </c:pt>
                <c:pt idx="873">
                  <c:v>-2560</c:v>
                </c:pt>
                <c:pt idx="874">
                  <c:v>-2560</c:v>
                </c:pt>
                <c:pt idx="875">
                  <c:v>-2560</c:v>
                </c:pt>
                <c:pt idx="876">
                  <c:v>-2560</c:v>
                </c:pt>
                <c:pt idx="877">
                  <c:v>-2560</c:v>
                </c:pt>
                <c:pt idx="878">
                  <c:v>-2560</c:v>
                </c:pt>
                <c:pt idx="879">
                  <c:v>-2560</c:v>
                </c:pt>
                <c:pt idx="880">
                  <c:v>-2560</c:v>
                </c:pt>
                <c:pt idx="881">
                  <c:v>-2560</c:v>
                </c:pt>
                <c:pt idx="882">
                  <c:v>-2560</c:v>
                </c:pt>
                <c:pt idx="883">
                  <c:v>-2560</c:v>
                </c:pt>
                <c:pt idx="884">
                  <c:v>-2560</c:v>
                </c:pt>
                <c:pt idx="885">
                  <c:v>-2580</c:v>
                </c:pt>
                <c:pt idx="886">
                  <c:v>-2580</c:v>
                </c:pt>
                <c:pt idx="887">
                  <c:v>-2580</c:v>
                </c:pt>
                <c:pt idx="888">
                  <c:v>-2580</c:v>
                </c:pt>
                <c:pt idx="889">
                  <c:v>-2580</c:v>
                </c:pt>
                <c:pt idx="890">
                  <c:v>-2580</c:v>
                </c:pt>
                <c:pt idx="891">
                  <c:v>-2600</c:v>
                </c:pt>
                <c:pt idx="892">
                  <c:v>-2600</c:v>
                </c:pt>
                <c:pt idx="893">
                  <c:v>-2600</c:v>
                </c:pt>
                <c:pt idx="894">
                  <c:v>-2600</c:v>
                </c:pt>
                <c:pt idx="895">
                  <c:v>-2600</c:v>
                </c:pt>
                <c:pt idx="896">
                  <c:v>-2600</c:v>
                </c:pt>
                <c:pt idx="897">
                  <c:v>-2600</c:v>
                </c:pt>
                <c:pt idx="898">
                  <c:v>-2600</c:v>
                </c:pt>
                <c:pt idx="899">
                  <c:v>-2600</c:v>
                </c:pt>
                <c:pt idx="900">
                  <c:v>-2600</c:v>
                </c:pt>
                <c:pt idx="901">
                  <c:v>-2620</c:v>
                </c:pt>
                <c:pt idx="902">
                  <c:v>-2620</c:v>
                </c:pt>
                <c:pt idx="903">
                  <c:v>-2620</c:v>
                </c:pt>
                <c:pt idx="904">
                  <c:v>-2600</c:v>
                </c:pt>
                <c:pt idx="905">
                  <c:v>-2600</c:v>
                </c:pt>
                <c:pt idx="906">
                  <c:v>-2600</c:v>
                </c:pt>
                <c:pt idx="907">
                  <c:v>-2600</c:v>
                </c:pt>
                <c:pt idx="908">
                  <c:v>-2600</c:v>
                </c:pt>
                <c:pt idx="909">
                  <c:v>-2600</c:v>
                </c:pt>
                <c:pt idx="910">
                  <c:v>-2600</c:v>
                </c:pt>
                <c:pt idx="911">
                  <c:v>-2600</c:v>
                </c:pt>
                <c:pt idx="912">
                  <c:v>-2600</c:v>
                </c:pt>
                <c:pt idx="913">
                  <c:v>-2600</c:v>
                </c:pt>
                <c:pt idx="914">
                  <c:v>-2600</c:v>
                </c:pt>
                <c:pt idx="915">
                  <c:v>-2600</c:v>
                </c:pt>
                <c:pt idx="916">
                  <c:v>-2600</c:v>
                </c:pt>
                <c:pt idx="917">
                  <c:v>-2600</c:v>
                </c:pt>
                <c:pt idx="918">
                  <c:v>-2600</c:v>
                </c:pt>
                <c:pt idx="919">
                  <c:v>-2600</c:v>
                </c:pt>
                <c:pt idx="920">
                  <c:v>-2600</c:v>
                </c:pt>
                <c:pt idx="921">
                  <c:v>-2600</c:v>
                </c:pt>
                <c:pt idx="922">
                  <c:v>-2600</c:v>
                </c:pt>
                <c:pt idx="923">
                  <c:v>-2600</c:v>
                </c:pt>
                <c:pt idx="924">
                  <c:v>-2620</c:v>
                </c:pt>
                <c:pt idx="925">
                  <c:v>-2620</c:v>
                </c:pt>
                <c:pt idx="926">
                  <c:v>-2620</c:v>
                </c:pt>
                <c:pt idx="927">
                  <c:v>-2620</c:v>
                </c:pt>
                <c:pt idx="928">
                  <c:v>-2620</c:v>
                </c:pt>
                <c:pt idx="929">
                  <c:v>-2620</c:v>
                </c:pt>
                <c:pt idx="930">
                  <c:v>-2620</c:v>
                </c:pt>
                <c:pt idx="931">
                  <c:v>-2620</c:v>
                </c:pt>
                <c:pt idx="932">
                  <c:v>-2620</c:v>
                </c:pt>
                <c:pt idx="933">
                  <c:v>-2620</c:v>
                </c:pt>
                <c:pt idx="934">
                  <c:v>-2620</c:v>
                </c:pt>
                <c:pt idx="935">
                  <c:v>-2620</c:v>
                </c:pt>
                <c:pt idx="936">
                  <c:v>-2620</c:v>
                </c:pt>
                <c:pt idx="937">
                  <c:v>-2620</c:v>
                </c:pt>
                <c:pt idx="938">
                  <c:v>-2620</c:v>
                </c:pt>
                <c:pt idx="939">
                  <c:v>-2640</c:v>
                </c:pt>
                <c:pt idx="940">
                  <c:v>-2640</c:v>
                </c:pt>
                <c:pt idx="941">
                  <c:v>-2640</c:v>
                </c:pt>
                <c:pt idx="942">
                  <c:v>-2640</c:v>
                </c:pt>
                <c:pt idx="943">
                  <c:v>-2620</c:v>
                </c:pt>
                <c:pt idx="944">
                  <c:v>-2620</c:v>
                </c:pt>
                <c:pt idx="945">
                  <c:v>-2620</c:v>
                </c:pt>
                <c:pt idx="946">
                  <c:v>-2620</c:v>
                </c:pt>
                <c:pt idx="947">
                  <c:v>-2620</c:v>
                </c:pt>
                <c:pt idx="948">
                  <c:v>-2620</c:v>
                </c:pt>
                <c:pt idx="949">
                  <c:v>-2620</c:v>
                </c:pt>
                <c:pt idx="950">
                  <c:v>-2620</c:v>
                </c:pt>
                <c:pt idx="951">
                  <c:v>-2620</c:v>
                </c:pt>
                <c:pt idx="952">
                  <c:v>-2620</c:v>
                </c:pt>
                <c:pt idx="953">
                  <c:v>-2620</c:v>
                </c:pt>
                <c:pt idx="954">
                  <c:v>-2620</c:v>
                </c:pt>
                <c:pt idx="955">
                  <c:v>-2620</c:v>
                </c:pt>
                <c:pt idx="956">
                  <c:v>-2600</c:v>
                </c:pt>
                <c:pt idx="957">
                  <c:v>-2600</c:v>
                </c:pt>
                <c:pt idx="958">
                  <c:v>-2600</c:v>
                </c:pt>
                <c:pt idx="959">
                  <c:v>-2600</c:v>
                </c:pt>
                <c:pt idx="960">
                  <c:v>-2620</c:v>
                </c:pt>
                <c:pt idx="961">
                  <c:v>-2620</c:v>
                </c:pt>
                <c:pt idx="962">
                  <c:v>-2620</c:v>
                </c:pt>
                <c:pt idx="963">
                  <c:v>-2620</c:v>
                </c:pt>
                <c:pt idx="964">
                  <c:v>-2620</c:v>
                </c:pt>
                <c:pt idx="965">
                  <c:v>-2620</c:v>
                </c:pt>
                <c:pt idx="966">
                  <c:v>-2640</c:v>
                </c:pt>
                <c:pt idx="967">
                  <c:v>-2640</c:v>
                </c:pt>
                <c:pt idx="968">
                  <c:v>-2640</c:v>
                </c:pt>
                <c:pt idx="969">
                  <c:v>-2640</c:v>
                </c:pt>
                <c:pt idx="970">
                  <c:v>-2640</c:v>
                </c:pt>
                <c:pt idx="971">
                  <c:v>-2640</c:v>
                </c:pt>
                <c:pt idx="972">
                  <c:v>-2640</c:v>
                </c:pt>
                <c:pt idx="973">
                  <c:v>-2640</c:v>
                </c:pt>
                <c:pt idx="974">
                  <c:v>-2640</c:v>
                </c:pt>
                <c:pt idx="975">
                  <c:v>-2640</c:v>
                </c:pt>
                <c:pt idx="976">
                  <c:v>-2640</c:v>
                </c:pt>
                <c:pt idx="977">
                  <c:v>-2640</c:v>
                </c:pt>
                <c:pt idx="978">
                  <c:v>-2640</c:v>
                </c:pt>
                <c:pt idx="979">
                  <c:v>-2620</c:v>
                </c:pt>
                <c:pt idx="980">
                  <c:v>-2620</c:v>
                </c:pt>
                <c:pt idx="981">
                  <c:v>-2620</c:v>
                </c:pt>
                <c:pt idx="982">
                  <c:v>-2620</c:v>
                </c:pt>
                <c:pt idx="983">
                  <c:v>-2620</c:v>
                </c:pt>
                <c:pt idx="984">
                  <c:v>-2600</c:v>
                </c:pt>
                <c:pt idx="985">
                  <c:v>-2600</c:v>
                </c:pt>
                <c:pt idx="986">
                  <c:v>-2600</c:v>
                </c:pt>
                <c:pt idx="987">
                  <c:v>-2600</c:v>
                </c:pt>
                <c:pt idx="988">
                  <c:v>-2600</c:v>
                </c:pt>
                <c:pt idx="989">
                  <c:v>-2600</c:v>
                </c:pt>
                <c:pt idx="990">
                  <c:v>-2580</c:v>
                </c:pt>
                <c:pt idx="991">
                  <c:v>-2580</c:v>
                </c:pt>
                <c:pt idx="992">
                  <c:v>-2580</c:v>
                </c:pt>
                <c:pt idx="993">
                  <c:v>-2580</c:v>
                </c:pt>
                <c:pt idx="994">
                  <c:v>-2580</c:v>
                </c:pt>
                <c:pt idx="995">
                  <c:v>-2580</c:v>
                </c:pt>
                <c:pt idx="996">
                  <c:v>-2560</c:v>
                </c:pt>
                <c:pt idx="997">
                  <c:v>-2560</c:v>
                </c:pt>
                <c:pt idx="998">
                  <c:v>-2560</c:v>
                </c:pt>
                <c:pt idx="999">
                  <c:v>-2560</c:v>
                </c:pt>
                <c:pt idx="1000">
                  <c:v>-2560</c:v>
                </c:pt>
                <c:pt idx="1001">
                  <c:v>-2560</c:v>
                </c:pt>
                <c:pt idx="1002">
                  <c:v>-2560</c:v>
                </c:pt>
                <c:pt idx="1003">
                  <c:v>-2560</c:v>
                </c:pt>
                <c:pt idx="1004">
                  <c:v>-2560</c:v>
                </c:pt>
                <c:pt idx="1005">
                  <c:v>-2560</c:v>
                </c:pt>
                <c:pt idx="1006">
                  <c:v>-2560</c:v>
                </c:pt>
                <c:pt idx="1007">
                  <c:v>-2560</c:v>
                </c:pt>
                <c:pt idx="1008">
                  <c:v>-2540</c:v>
                </c:pt>
                <c:pt idx="1009">
                  <c:v>-2540</c:v>
                </c:pt>
                <c:pt idx="1010">
                  <c:v>-2540</c:v>
                </c:pt>
                <c:pt idx="1011">
                  <c:v>-2540</c:v>
                </c:pt>
                <c:pt idx="1012">
                  <c:v>-2540</c:v>
                </c:pt>
                <c:pt idx="1013">
                  <c:v>-2540</c:v>
                </c:pt>
                <c:pt idx="1014">
                  <c:v>-2540</c:v>
                </c:pt>
                <c:pt idx="1015">
                  <c:v>-2540</c:v>
                </c:pt>
                <c:pt idx="1016">
                  <c:v>-2540</c:v>
                </c:pt>
                <c:pt idx="1017">
                  <c:v>-2520</c:v>
                </c:pt>
                <c:pt idx="1018">
                  <c:v>-2520</c:v>
                </c:pt>
                <c:pt idx="1019">
                  <c:v>-2520</c:v>
                </c:pt>
                <c:pt idx="1020">
                  <c:v>-2520</c:v>
                </c:pt>
                <c:pt idx="1021">
                  <c:v>-2500</c:v>
                </c:pt>
                <c:pt idx="1022">
                  <c:v>-2500</c:v>
                </c:pt>
                <c:pt idx="1023">
                  <c:v>-2500</c:v>
                </c:pt>
                <c:pt idx="1024">
                  <c:v>-2500</c:v>
                </c:pt>
                <c:pt idx="1025">
                  <c:v>-2480</c:v>
                </c:pt>
                <c:pt idx="1026">
                  <c:v>-2480</c:v>
                </c:pt>
                <c:pt idx="1027">
                  <c:v>-2480</c:v>
                </c:pt>
                <c:pt idx="1028">
                  <c:v>-2460</c:v>
                </c:pt>
                <c:pt idx="1029">
                  <c:v>-2460</c:v>
                </c:pt>
                <c:pt idx="1030">
                  <c:v>-2440</c:v>
                </c:pt>
                <c:pt idx="1031">
                  <c:v>-2440</c:v>
                </c:pt>
                <c:pt idx="1032">
                  <c:v>-2420</c:v>
                </c:pt>
                <c:pt idx="1033">
                  <c:v>-2420</c:v>
                </c:pt>
                <c:pt idx="1034">
                  <c:v>-2400</c:v>
                </c:pt>
                <c:pt idx="1035">
                  <c:v>-2400</c:v>
                </c:pt>
                <c:pt idx="1036">
                  <c:v>-2380</c:v>
                </c:pt>
                <c:pt idx="1037">
                  <c:v>-2380</c:v>
                </c:pt>
                <c:pt idx="1038">
                  <c:v>-2360</c:v>
                </c:pt>
                <c:pt idx="1039">
                  <c:v>-2360</c:v>
                </c:pt>
                <c:pt idx="1040">
                  <c:v>-2340</c:v>
                </c:pt>
                <c:pt idx="1041">
                  <c:v>-2340</c:v>
                </c:pt>
                <c:pt idx="1042">
                  <c:v>-2320</c:v>
                </c:pt>
                <c:pt idx="1043">
                  <c:v>-2320</c:v>
                </c:pt>
                <c:pt idx="1044">
                  <c:v>-2300</c:v>
                </c:pt>
                <c:pt idx="1045">
                  <c:v>-2280</c:v>
                </c:pt>
                <c:pt idx="1046">
                  <c:v>-2280</c:v>
                </c:pt>
                <c:pt idx="1047">
                  <c:v>-2260</c:v>
                </c:pt>
                <c:pt idx="1048">
                  <c:v>-2240</c:v>
                </c:pt>
                <c:pt idx="1049">
                  <c:v>-2240</c:v>
                </c:pt>
                <c:pt idx="1050">
                  <c:v>-2220</c:v>
                </c:pt>
                <c:pt idx="1051">
                  <c:v>-2200</c:v>
                </c:pt>
                <c:pt idx="1052">
                  <c:v>-2180</c:v>
                </c:pt>
                <c:pt idx="1053">
                  <c:v>-2180</c:v>
                </c:pt>
                <c:pt idx="1054">
                  <c:v>-2160</c:v>
                </c:pt>
                <c:pt idx="1055">
                  <c:v>-2140</c:v>
                </c:pt>
                <c:pt idx="1056">
                  <c:v>-2140</c:v>
                </c:pt>
                <c:pt idx="1057">
                  <c:v>-2120</c:v>
                </c:pt>
                <c:pt idx="1058">
                  <c:v>-2100</c:v>
                </c:pt>
                <c:pt idx="1059">
                  <c:v>-2080</c:v>
                </c:pt>
                <c:pt idx="1060">
                  <c:v>-2080</c:v>
                </c:pt>
                <c:pt idx="1061">
                  <c:v>-2060</c:v>
                </c:pt>
                <c:pt idx="1062">
                  <c:v>-2040</c:v>
                </c:pt>
                <c:pt idx="1063">
                  <c:v>-2040</c:v>
                </c:pt>
                <c:pt idx="1064">
                  <c:v>-2020</c:v>
                </c:pt>
                <c:pt idx="1065">
                  <c:v>-2000</c:v>
                </c:pt>
                <c:pt idx="1066">
                  <c:v>-2000</c:v>
                </c:pt>
                <c:pt idx="1067">
                  <c:v>-1980</c:v>
                </c:pt>
                <c:pt idx="1068">
                  <c:v>-1980</c:v>
                </c:pt>
                <c:pt idx="1069">
                  <c:v>-1960</c:v>
                </c:pt>
                <c:pt idx="1070">
                  <c:v>-1940</c:v>
                </c:pt>
                <c:pt idx="1071">
                  <c:v>-1940</c:v>
                </c:pt>
                <c:pt idx="1072">
                  <c:v>-1920</c:v>
                </c:pt>
                <c:pt idx="1073">
                  <c:v>-1900</c:v>
                </c:pt>
                <c:pt idx="1074">
                  <c:v>-1900</c:v>
                </c:pt>
                <c:pt idx="1075">
                  <c:v>-1880</c:v>
                </c:pt>
                <c:pt idx="1076">
                  <c:v>-1860</c:v>
                </c:pt>
                <c:pt idx="1077">
                  <c:v>-1860</c:v>
                </c:pt>
                <c:pt idx="1078">
                  <c:v>-1840</c:v>
                </c:pt>
                <c:pt idx="1079">
                  <c:v>-1840</c:v>
                </c:pt>
                <c:pt idx="1080">
                  <c:v>-1820</c:v>
                </c:pt>
                <c:pt idx="1081">
                  <c:v>-1800</c:v>
                </c:pt>
                <c:pt idx="1082">
                  <c:v>-1800</c:v>
                </c:pt>
                <c:pt idx="1083">
                  <c:v>-1780</c:v>
                </c:pt>
                <c:pt idx="1084">
                  <c:v>-1760</c:v>
                </c:pt>
                <c:pt idx="1085">
                  <c:v>-1760</c:v>
                </c:pt>
                <c:pt idx="1086">
                  <c:v>-1740</c:v>
                </c:pt>
                <c:pt idx="1087">
                  <c:v>-1740</c:v>
                </c:pt>
                <c:pt idx="1088">
                  <c:v>-1720</c:v>
                </c:pt>
                <c:pt idx="1089">
                  <c:v>-1700</c:v>
                </c:pt>
                <c:pt idx="1090">
                  <c:v>-1700</c:v>
                </c:pt>
                <c:pt idx="1091">
                  <c:v>-1680</c:v>
                </c:pt>
                <c:pt idx="1092">
                  <c:v>-1660</c:v>
                </c:pt>
                <c:pt idx="1093">
                  <c:v>-1660</c:v>
                </c:pt>
                <c:pt idx="1094">
                  <c:v>-1640</c:v>
                </c:pt>
                <c:pt idx="1095">
                  <c:v>-1620</c:v>
                </c:pt>
                <c:pt idx="1096">
                  <c:v>-1620</c:v>
                </c:pt>
                <c:pt idx="1097">
                  <c:v>-1600</c:v>
                </c:pt>
                <c:pt idx="1098">
                  <c:v>-1580</c:v>
                </c:pt>
                <c:pt idx="1099">
                  <c:v>-1580</c:v>
                </c:pt>
                <c:pt idx="1100">
                  <c:v>-1560</c:v>
                </c:pt>
                <c:pt idx="1101">
                  <c:v>-1540</c:v>
                </c:pt>
                <c:pt idx="1102">
                  <c:v>-1520</c:v>
                </c:pt>
                <c:pt idx="1103">
                  <c:v>-1500</c:v>
                </c:pt>
                <c:pt idx="1104">
                  <c:v>-1500</c:v>
                </c:pt>
                <c:pt idx="1105">
                  <c:v>-1480</c:v>
                </c:pt>
                <c:pt idx="1106">
                  <c:v>-1460</c:v>
                </c:pt>
                <c:pt idx="1107">
                  <c:v>-1440</c:v>
                </c:pt>
                <c:pt idx="1108">
                  <c:v>-1420</c:v>
                </c:pt>
                <c:pt idx="1109">
                  <c:v>-1400</c:v>
                </c:pt>
                <c:pt idx="1110">
                  <c:v>-1380</c:v>
                </c:pt>
                <c:pt idx="1111">
                  <c:v>-1380</c:v>
                </c:pt>
                <c:pt idx="1112">
                  <c:v>-1360</c:v>
                </c:pt>
                <c:pt idx="1113">
                  <c:v>-1340</c:v>
                </c:pt>
                <c:pt idx="1114">
                  <c:v>-1320</c:v>
                </c:pt>
                <c:pt idx="1115">
                  <c:v>-1300</c:v>
                </c:pt>
                <c:pt idx="1116">
                  <c:v>-1280</c:v>
                </c:pt>
                <c:pt idx="1117">
                  <c:v>-1260</c:v>
                </c:pt>
                <c:pt idx="1118">
                  <c:v>-1240</c:v>
                </c:pt>
                <c:pt idx="1119">
                  <c:v>-1220</c:v>
                </c:pt>
                <c:pt idx="1120">
                  <c:v>-1220</c:v>
                </c:pt>
                <c:pt idx="1121">
                  <c:v>-1200</c:v>
                </c:pt>
                <c:pt idx="1122">
                  <c:v>-1180</c:v>
                </c:pt>
                <c:pt idx="1123">
                  <c:v>-1160</c:v>
                </c:pt>
                <c:pt idx="1124">
                  <c:v>-1160</c:v>
                </c:pt>
                <c:pt idx="1125">
                  <c:v>-1140</c:v>
                </c:pt>
                <c:pt idx="1126">
                  <c:v>-1120</c:v>
                </c:pt>
                <c:pt idx="1127">
                  <c:v>-1120</c:v>
                </c:pt>
                <c:pt idx="1128">
                  <c:v>-1100</c:v>
                </c:pt>
                <c:pt idx="1129">
                  <c:v>-1100</c:v>
                </c:pt>
                <c:pt idx="1130">
                  <c:v>-1080</c:v>
                </c:pt>
                <c:pt idx="1131">
                  <c:v>-1060</c:v>
                </c:pt>
                <c:pt idx="1132">
                  <c:v>-1060</c:v>
                </c:pt>
                <c:pt idx="1133">
                  <c:v>-1040</c:v>
                </c:pt>
                <c:pt idx="1134">
                  <c:v>-1020</c:v>
                </c:pt>
                <c:pt idx="1135">
                  <c:v>-1020</c:v>
                </c:pt>
                <c:pt idx="1136">
                  <c:v>-1000</c:v>
                </c:pt>
                <c:pt idx="1137">
                  <c:v>-980</c:v>
                </c:pt>
                <c:pt idx="1138">
                  <c:v>-960</c:v>
                </c:pt>
                <c:pt idx="1139">
                  <c:v>-960</c:v>
                </c:pt>
                <c:pt idx="1140">
                  <c:v>-940</c:v>
                </c:pt>
                <c:pt idx="1141">
                  <c:v>-920</c:v>
                </c:pt>
                <c:pt idx="1142">
                  <c:v>-920</c:v>
                </c:pt>
                <c:pt idx="1143">
                  <c:v>-900</c:v>
                </c:pt>
                <c:pt idx="1144">
                  <c:v>-880</c:v>
                </c:pt>
                <c:pt idx="1145">
                  <c:v>-860</c:v>
                </c:pt>
                <c:pt idx="1146">
                  <c:v>-860</c:v>
                </c:pt>
                <c:pt idx="1147">
                  <c:v>-840</c:v>
                </c:pt>
                <c:pt idx="1148">
                  <c:v>-820</c:v>
                </c:pt>
                <c:pt idx="1149">
                  <c:v>-820</c:v>
                </c:pt>
                <c:pt idx="1150">
                  <c:v>-800</c:v>
                </c:pt>
                <c:pt idx="1151">
                  <c:v>-800</c:v>
                </c:pt>
                <c:pt idx="1152">
                  <c:v>-780</c:v>
                </c:pt>
                <c:pt idx="1153">
                  <c:v>-760</c:v>
                </c:pt>
                <c:pt idx="1154">
                  <c:v>-760</c:v>
                </c:pt>
                <c:pt idx="1155">
                  <c:v>-740</c:v>
                </c:pt>
                <c:pt idx="1156">
                  <c:v>-740</c:v>
                </c:pt>
                <c:pt idx="1157">
                  <c:v>-720</c:v>
                </c:pt>
                <c:pt idx="1158">
                  <c:v>-720</c:v>
                </c:pt>
                <c:pt idx="1159">
                  <c:v>-700</c:v>
                </c:pt>
                <c:pt idx="1160">
                  <c:v>-700</c:v>
                </c:pt>
                <c:pt idx="1161">
                  <c:v>-680</c:v>
                </c:pt>
                <c:pt idx="1162">
                  <c:v>-680</c:v>
                </c:pt>
                <c:pt idx="1163">
                  <c:v>-680</c:v>
                </c:pt>
                <c:pt idx="1164">
                  <c:v>-660</c:v>
                </c:pt>
                <c:pt idx="1165">
                  <c:v>-660</c:v>
                </c:pt>
                <c:pt idx="1166">
                  <c:v>-640</c:v>
                </c:pt>
                <c:pt idx="1167">
                  <c:v>-640</c:v>
                </c:pt>
                <c:pt idx="1168">
                  <c:v>-640</c:v>
                </c:pt>
                <c:pt idx="1169">
                  <c:v>-620</c:v>
                </c:pt>
                <c:pt idx="1170">
                  <c:v>-620</c:v>
                </c:pt>
                <c:pt idx="1171">
                  <c:v>-620</c:v>
                </c:pt>
                <c:pt idx="1172">
                  <c:v>-600</c:v>
                </c:pt>
                <c:pt idx="1173">
                  <c:v>-600</c:v>
                </c:pt>
                <c:pt idx="1174">
                  <c:v>-600</c:v>
                </c:pt>
                <c:pt idx="1175">
                  <c:v>-580</c:v>
                </c:pt>
                <c:pt idx="1176">
                  <c:v>-580</c:v>
                </c:pt>
                <c:pt idx="1177">
                  <c:v>-580</c:v>
                </c:pt>
                <c:pt idx="1178">
                  <c:v>-580</c:v>
                </c:pt>
                <c:pt idx="1179">
                  <c:v>-560</c:v>
                </c:pt>
                <c:pt idx="1180">
                  <c:v>-560</c:v>
                </c:pt>
                <c:pt idx="1181">
                  <c:v>-560</c:v>
                </c:pt>
                <c:pt idx="1182">
                  <c:v>-560</c:v>
                </c:pt>
                <c:pt idx="1183">
                  <c:v>-560</c:v>
                </c:pt>
                <c:pt idx="1184">
                  <c:v>-540</c:v>
                </c:pt>
                <c:pt idx="1185">
                  <c:v>-540</c:v>
                </c:pt>
                <c:pt idx="1186">
                  <c:v>-540</c:v>
                </c:pt>
                <c:pt idx="1187">
                  <c:v>-540</c:v>
                </c:pt>
                <c:pt idx="1188">
                  <c:v>-540</c:v>
                </c:pt>
                <c:pt idx="1189">
                  <c:v>-540</c:v>
                </c:pt>
                <c:pt idx="1190">
                  <c:v>-520</c:v>
                </c:pt>
                <c:pt idx="1191">
                  <c:v>-520</c:v>
                </c:pt>
                <c:pt idx="1192">
                  <c:v>-520</c:v>
                </c:pt>
                <c:pt idx="1193">
                  <c:v>-520</c:v>
                </c:pt>
                <c:pt idx="1194">
                  <c:v>-520</c:v>
                </c:pt>
                <c:pt idx="1195">
                  <c:v>-520</c:v>
                </c:pt>
                <c:pt idx="1196">
                  <c:v>-500</c:v>
                </c:pt>
                <c:pt idx="1197">
                  <c:v>-500</c:v>
                </c:pt>
                <c:pt idx="1198">
                  <c:v>-500</c:v>
                </c:pt>
                <c:pt idx="1199">
                  <c:v>-500</c:v>
                </c:pt>
                <c:pt idx="1200">
                  <c:v>-500</c:v>
                </c:pt>
                <c:pt idx="1201">
                  <c:v>-500</c:v>
                </c:pt>
                <c:pt idx="1202">
                  <c:v>-480</c:v>
                </c:pt>
                <c:pt idx="1203">
                  <c:v>-480</c:v>
                </c:pt>
                <c:pt idx="1204">
                  <c:v>-480</c:v>
                </c:pt>
                <c:pt idx="1205">
                  <c:v>-480</c:v>
                </c:pt>
                <c:pt idx="1206">
                  <c:v>-480</c:v>
                </c:pt>
                <c:pt idx="1207">
                  <c:v>-480</c:v>
                </c:pt>
                <c:pt idx="1208">
                  <c:v>-480</c:v>
                </c:pt>
                <c:pt idx="1209">
                  <c:v>-460</c:v>
                </c:pt>
                <c:pt idx="1210">
                  <c:v>-460</c:v>
                </c:pt>
                <c:pt idx="1211">
                  <c:v>-460</c:v>
                </c:pt>
                <c:pt idx="1212">
                  <c:v>-460</c:v>
                </c:pt>
                <c:pt idx="1213">
                  <c:v>-460</c:v>
                </c:pt>
                <c:pt idx="1214">
                  <c:v>-460</c:v>
                </c:pt>
                <c:pt idx="1215">
                  <c:v>-440</c:v>
                </c:pt>
                <c:pt idx="1216">
                  <c:v>-440</c:v>
                </c:pt>
                <c:pt idx="1217">
                  <c:v>-440</c:v>
                </c:pt>
                <c:pt idx="1218">
                  <c:v>-440</c:v>
                </c:pt>
                <c:pt idx="1219">
                  <c:v>-440</c:v>
                </c:pt>
                <c:pt idx="1220">
                  <c:v>-440</c:v>
                </c:pt>
                <c:pt idx="1221">
                  <c:v>-420</c:v>
                </c:pt>
                <c:pt idx="1222">
                  <c:v>-420</c:v>
                </c:pt>
                <c:pt idx="1223">
                  <c:v>-420</c:v>
                </c:pt>
                <c:pt idx="1224">
                  <c:v>-420</c:v>
                </c:pt>
                <c:pt idx="1225">
                  <c:v>-420</c:v>
                </c:pt>
                <c:pt idx="1226">
                  <c:v>-400</c:v>
                </c:pt>
                <c:pt idx="1227">
                  <c:v>-400</c:v>
                </c:pt>
                <c:pt idx="1228">
                  <c:v>-400</c:v>
                </c:pt>
                <c:pt idx="1229">
                  <c:v>-400</c:v>
                </c:pt>
                <c:pt idx="1230">
                  <c:v>-380</c:v>
                </c:pt>
                <c:pt idx="1231">
                  <c:v>-380</c:v>
                </c:pt>
                <c:pt idx="1232">
                  <c:v>-380</c:v>
                </c:pt>
                <c:pt idx="1233">
                  <c:v>-380</c:v>
                </c:pt>
                <c:pt idx="1234">
                  <c:v>-360</c:v>
                </c:pt>
                <c:pt idx="1235">
                  <c:v>-360</c:v>
                </c:pt>
                <c:pt idx="1236">
                  <c:v>-360</c:v>
                </c:pt>
                <c:pt idx="1237">
                  <c:v>-360</c:v>
                </c:pt>
                <c:pt idx="1238">
                  <c:v>-340</c:v>
                </c:pt>
                <c:pt idx="1239">
                  <c:v>-340</c:v>
                </c:pt>
                <c:pt idx="1240">
                  <c:v>-340</c:v>
                </c:pt>
                <c:pt idx="1241">
                  <c:v>-340</c:v>
                </c:pt>
                <c:pt idx="1242">
                  <c:v>-320</c:v>
                </c:pt>
                <c:pt idx="1243">
                  <c:v>-320</c:v>
                </c:pt>
                <c:pt idx="1244">
                  <c:v>-320</c:v>
                </c:pt>
                <c:pt idx="1245">
                  <c:v>-320</c:v>
                </c:pt>
                <c:pt idx="1246">
                  <c:v>-300</c:v>
                </c:pt>
                <c:pt idx="1247">
                  <c:v>-300</c:v>
                </c:pt>
                <c:pt idx="1248">
                  <c:v>-300</c:v>
                </c:pt>
                <c:pt idx="1249">
                  <c:v>-300</c:v>
                </c:pt>
                <c:pt idx="1250">
                  <c:v>-300</c:v>
                </c:pt>
                <c:pt idx="1251">
                  <c:v>-300</c:v>
                </c:pt>
                <c:pt idx="1252">
                  <c:v>-280</c:v>
                </c:pt>
                <c:pt idx="1253">
                  <c:v>-280</c:v>
                </c:pt>
                <c:pt idx="1254">
                  <c:v>-280</c:v>
                </c:pt>
                <c:pt idx="1255">
                  <c:v>-280</c:v>
                </c:pt>
                <c:pt idx="1256">
                  <c:v>-280</c:v>
                </c:pt>
                <c:pt idx="1257">
                  <c:v>-280</c:v>
                </c:pt>
                <c:pt idx="1258">
                  <c:v>-280</c:v>
                </c:pt>
                <c:pt idx="1259">
                  <c:v>-260</c:v>
                </c:pt>
                <c:pt idx="1260">
                  <c:v>-260</c:v>
                </c:pt>
                <c:pt idx="1261">
                  <c:v>-260</c:v>
                </c:pt>
                <c:pt idx="1262">
                  <c:v>-260</c:v>
                </c:pt>
                <c:pt idx="1263">
                  <c:v>-240</c:v>
                </c:pt>
                <c:pt idx="1264">
                  <c:v>-240</c:v>
                </c:pt>
                <c:pt idx="1265">
                  <c:v>-240</c:v>
                </c:pt>
                <c:pt idx="1266">
                  <c:v>-240</c:v>
                </c:pt>
                <c:pt idx="1267">
                  <c:v>-220</c:v>
                </c:pt>
                <c:pt idx="1268">
                  <c:v>-220</c:v>
                </c:pt>
                <c:pt idx="1269">
                  <c:v>-220</c:v>
                </c:pt>
                <c:pt idx="1270">
                  <c:v>-220</c:v>
                </c:pt>
                <c:pt idx="1271">
                  <c:v>-200</c:v>
                </c:pt>
                <c:pt idx="1272">
                  <c:v>-200</c:v>
                </c:pt>
                <c:pt idx="1273">
                  <c:v>-200</c:v>
                </c:pt>
                <c:pt idx="1274">
                  <c:v>-200</c:v>
                </c:pt>
                <c:pt idx="1275">
                  <c:v>-200</c:v>
                </c:pt>
                <c:pt idx="1276">
                  <c:v>-200</c:v>
                </c:pt>
                <c:pt idx="1277">
                  <c:v>-180</c:v>
                </c:pt>
                <c:pt idx="1278">
                  <c:v>-180</c:v>
                </c:pt>
                <c:pt idx="1279">
                  <c:v>-180</c:v>
                </c:pt>
                <c:pt idx="1280">
                  <c:v>-180</c:v>
                </c:pt>
                <c:pt idx="1281">
                  <c:v>-180</c:v>
                </c:pt>
                <c:pt idx="1282">
                  <c:v>-180</c:v>
                </c:pt>
                <c:pt idx="1283">
                  <c:v>-160</c:v>
                </c:pt>
                <c:pt idx="1284">
                  <c:v>-160</c:v>
                </c:pt>
                <c:pt idx="1285">
                  <c:v>-160</c:v>
                </c:pt>
                <c:pt idx="1286">
                  <c:v>-160</c:v>
                </c:pt>
                <c:pt idx="1287">
                  <c:v>-160</c:v>
                </c:pt>
                <c:pt idx="1288">
                  <c:v>-160</c:v>
                </c:pt>
                <c:pt idx="1289">
                  <c:v>-160</c:v>
                </c:pt>
                <c:pt idx="1290">
                  <c:v>-160</c:v>
                </c:pt>
                <c:pt idx="1291">
                  <c:v>-160</c:v>
                </c:pt>
                <c:pt idx="1292">
                  <c:v>-160</c:v>
                </c:pt>
                <c:pt idx="1293">
                  <c:v>-160</c:v>
                </c:pt>
                <c:pt idx="1294">
                  <c:v>-160</c:v>
                </c:pt>
                <c:pt idx="1295">
                  <c:v>-140</c:v>
                </c:pt>
                <c:pt idx="1296">
                  <c:v>-140</c:v>
                </c:pt>
                <c:pt idx="1297">
                  <c:v>-140</c:v>
                </c:pt>
                <c:pt idx="1298">
                  <c:v>-140</c:v>
                </c:pt>
                <c:pt idx="1299">
                  <c:v>-140</c:v>
                </c:pt>
                <c:pt idx="1300">
                  <c:v>-140</c:v>
                </c:pt>
                <c:pt idx="1301">
                  <c:v>-140</c:v>
                </c:pt>
                <c:pt idx="1302">
                  <c:v>-140</c:v>
                </c:pt>
                <c:pt idx="1303">
                  <c:v>-140</c:v>
                </c:pt>
                <c:pt idx="1304">
                  <c:v>-140</c:v>
                </c:pt>
                <c:pt idx="1305">
                  <c:v>-140</c:v>
                </c:pt>
                <c:pt idx="1306">
                  <c:v>-140</c:v>
                </c:pt>
                <c:pt idx="1307">
                  <c:v>-140</c:v>
                </c:pt>
                <c:pt idx="1308">
                  <c:v>-120</c:v>
                </c:pt>
                <c:pt idx="1309">
                  <c:v>-120</c:v>
                </c:pt>
                <c:pt idx="1310">
                  <c:v>-120</c:v>
                </c:pt>
                <c:pt idx="1311">
                  <c:v>-120</c:v>
                </c:pt>
                <c:pt idx="1312">
                  <c:v>-120</c:v>
                </c:pt>
                <c:pt idx="1313">
                  <c:v>-120</c:v>
                </c:pt>
                <c:pt idx="1314">
                  <c:v>-120</c:v>
                </c:pt>
                <c:pt idx="1315">
                  <c:v>-100</c:v>
                </c:pt>
                <c:pt idx="1316">
                  <c:v>-100</c:v>
                </c:pt>
                <c:pt idx="1317">
                  <c:v>-100</c:v>
                </c:pt>
                <c:pt idx="1318">
                  <c:v>-100</c:v>
                </c:pt>
                <c:pt idx="1319">
                  <c:v>-100</c:v>
                </c:pt>
                <c:pt idx="1320">
                  <c:v>-100</c:v>
                </c:pt>
                <c:pt idx="1321">
                  <c:v>-80</c:v>
                </c:pt>
                <c:pt idx="1322">
                  <c:v>-80</c:v>
                </c:pt>
                <c:pt idx="1323">
                  <c:v>-80</c:v>
                </c:pt>
                <c:pt idx="1324">
                  <c:v>-80</c:v>
                </c:pt>
                <c:pt idx="1325">
                  <c:v>-80</c:v>
                </c:pt>
                <c:pt idx="1326">
                  <c:v>-80</c:v>
                </c:pt>
                <c:pt idx="1327">
                  <c:v>-80</c:v>
                </c:pt>
                <c:pt idx="1328">
                  <c:v>-80</c:v>
                </c:pt>
                <c:pt idx="1329">
                  <c:v>-80</c:v>
                </c:pt>
                <c:pt idx="1330">
                  <c:v>-80</c:v>
                </c:pt>
                <c:pt idx="1331">
                  <c:v>-80</c:v>
                </c:pt>
                <c:pt idx="1332">
                  <c:v>-80</c:v>
                </c:pt>
                <c:pt idx="1333">
                  <c:v>-80</c:v>
                </c:pt>
                <c:pt idx="1334">
                  <c:v>-80</c:v>
                </c:pt>
                <c:pt idx="1335">
                  <c:v>-80</c:v>
                </c:pt>
                <c:pt idx="1336">
                  <c:v>-80</c:v>
                </c:pt>
                <c:pt idx="1337">
                  <c:v>-80</c:v>
                </c:pt>
                <c:pt idx="1338">
                  <c:v>-80</c:v>
                </c:pt>
                <c:pt idx="1339">
                  <c:v>-80</c:v>
                </c:pt>
                <c:pt idx="1340">
                  <c:v>-80</c:v>
                </c:pt>
                <c:pt idx="1341">
                  <c:v>-80</c:v>
                </c:pt>
                <c:pt idx="1342">
                  <c:v>-80</c:v>
                </c:pt>
                <c:pt idx="1343">
                  <c:v>-80</c:v>
                </c:pt>
                <c:pt idx="1344">
                  <c:v>-80</c:v>
                </c:pt>
                <c:pt idx="1345">
                  <c:v>-80</c:v>
                </c:pt>
                <c:pt idx="1346">
                  <c:v>-60</c:v>
                </c:pt>
                <c:pt idx="1347">
                  <c:v>-60</c:v>
                </c:pt>
                <c:pt idx="1348">
                  <c:v>-60</c:v>
                </c:pt>
                <c:pt idx="1349">
                  <c:v>-60</c:v>
                </c:pt>
                <c:pt idx="1350">
                  <c:v>-60</c:v>
                </c:pt>
                <c:pt idx="1351">
                  <c:v>-60</c:v>
                </c:pt>
                <c:pt idx="1352">
                  <c:v>-60</c:v>
                </c:pt>
                <c:pt idx="1353">
                  <c:v>-60</c:v>
                </c:pt>
                <c:pt idx="1354">
                  <c:v>-60</c:v>
                </c:pt>
                <c:pt idx="1355">
                  <c:v>-60</c:v>
                </c:pt>
                <c:pt idx="1356">
                  <c:v>-60</c:v>
                </c:pt>
                <c:pt idx="1357">
                  <c:v>-60</c:v>
                </c:pt>
                <c:pt idx="1358">
                  <c:v>-40</c:v>
                </c:pt>
                <c:pt idx="1359">
                  <c:v>-40</c:v>
                </c:pt>
                <c:pt idx="1360">
                  <c:v>-40</c:v>
                </c:pt>
                <c:pt idx="1361">
                  <c:v>-40</c:v>
                </c:pt>
                <c:pt idx="1362">
                  <c:v>-40</c:v>
                </c:pt>
                <c:pt idx="1363">
                  <c:v>-40</c:v>
                </c:pt>
                <c:pt idx="1364">
                  <c:v>-40</c:v>
                </c:pt>
                <c:pt idx="1365">
                  <c:v>-40</c:v>
                </c:pt>
                <c:pt idx="1366">
                  <c:v>-40</c:v>
                </c:pt>
                <c:pt idx="1367">
                  <c:v>-40</c:v>
                </c:pt>
                <c:pt idx="1368">
                  <c:v>-40</c:v>
                </c:pt>
                <c:pt idx="1369">
                  <c:v>-40</c:v>
                </c:pt>
                <c:pt idx="1370">
                  <c:v>-20</c:v>
                </c:pt>
                <c:pt idx="1371">
                  <c:v>-20</c:v>
                </c:pt>
                <c:pt idx="1372">
                  <c:v>-20</c:v>
                </c:pt>
                <c:pt idx="1373">
                  <c:v>-20</c:v>
                </c:pt>
                <c:pt idx="1374">
                  <c:v>-20</c:v>
                </c:pt>
                <c:pt idx="1375">
                  <c:v>-20</c:v>
                </c:pt>
                <c:pt idx="1376">
                  <c:v>-20</c:v>
                </c:pt>
                <c:pt idx="1377">
                  <c:v>-20</c:v>
                </c:pt>
                <c:pt idx="1378">
                  <c:v>-20</c:v>
                </c:pt>
                <c:pt idx="1379">
                  <c:v>-20</c:v>
                </c:pt>
                <c:pt idx="1380">
                  <c:v>-20</c:v>
                </c:pt>
                <c:pt idx="1381">
                  <c:v>-20</c:v>
                </c:pt>
                <c:pt idx="1382">
                  <c:v>-20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20</c:v>
                </c:pt>
                <c:pt idx="1396">
                  <c:v>20</c:v>
                </c:pt>
                <c:pt idx="1397">
                  <c:v>20</c:v>
                </c:pt>
                <c:pt idx="1398">
                  <c:v>20</c:v>
                </c:pt>
                <c:pt idx="1399">
                  <c:v>20</c:v>
                </c:pt>
                <c:pt idx="1400">
                  <c:v>20</c:v>
                </c:pt>
                <c:pt idx="1401">
                  <c:v>20</c:v>
                </c:pt>
                <c:pt idx="1402">
                  <c:v>20</c:v>
                </c:pt>
                <c:pt idx="1403">
                  <c:v>20</c:v>
                </c:pt>
                <c:pt idx="1404">
                  <c:v>20</c:v>
                </c:pt>
                <c:pt idx="1405">
                  <c:v>20</c:v>
                </c:pt>
                <c:pt idx="1406">
                  <c:v>20</c:v>
                </c:pt>
                <c:pt idx="1407">
                  <c:v>40</c:v>
                </c:pt>
                <c:pt idx="1408">
                  <c:v>40</c:v>
                </c:pt>
                <c:pt idx="1409">
                  <c:v>40</c:v>
                </c:pt>
                <c:pt idx="1410">
                  <c:v>40</c:v>
                </c:pt>
                <c:pt idx="1411">
                  <c:v>40</c:v>
                </c:pt>
                <c:pt idx="1412">
                  <c:v>40</c:v>
                </c:pt>
                <c:pt idx="1413">
                  <c:v>40</c:v>
                </c:pt>
                <c:pt idx="1414">
                  <c:v>40</c:v>
                </c:pt>
                <c:pt idx="1415">
                  <c:v>40</c:v>
                </c:pt>
                <c:pt idx="1416">
                  <c:v>40</c:v>
                </c:pt>
                <c:pt idx="1417">
                  <c:v>40</c:v>
                </c:pt>
                <c:pt idx="1418">
                  <c:v>40</c:v>
                </c:pt>
                <c:pt idx="1419">
                  <c:v>40</c:v>
                </c:pt>
                <c:pt idx="1420">
                  <c:v>40</c:v>
                </c:pt>
                <c:pt idx="1421">
                  <c:v>40</c:v>
                </c:pt>
                <c:pt idx="1422">
                  <c:v>40</c:v>
                </c:pt>
                <c:pt idx="1423">
                  <c:v>40</c:v>
                </c:pt>
                <c:pt idx="1424">
                  <c:v>40</c:v>
                </c:pt>
                <c:pt idx="1425">
                  <c:v>40</c:v>
                </c:pt>
                <c:pt idx="1426">
                  <c:v>40</c:v>
                </c:pt>
                <c:pt idx="1427">
                  <c:v>40</c:v>
                </c:pt>
                <c:pt idx="1428">
                  <c:v>40</c:v>
                </c:pt>
                <c:pt idx="1429">
                  <c:v>40</c:v>
                </c:pt>
                <c:pt idx="1430">
                  <c:v>40</c:v>
                </c:pt>
                <c:pt idx="1431">
                  <c:v>40</c:v>
                </c:pt>
                <c:pt idx="1432">
                  <c:v>40</c:v>
                </c:pt>
                <c:pt idx="1433">
                  <c:v>60</c:v>
                </c:pt>
                <c:pt idx="1434">
                  <c:v>60</c:v>
                </c:pt>
                <c:pt idx="1435">
                  <c:v>60</c:v>
                </c:pt>
                <c:pt idx="1436">
                  <c:v>60</c:v>
                </c:pt>
                <c:pt idx="1437">
                  <c:v>60</c:v>
                </c:pt>
                <c:pt idx="1438">
                  <c:v>60</c:v>
                </c:pt>
                <c:pt idx="1439">
                  <c:v>60</c:v>
                </c:pt>
                <c:pt idx="1440">
                  <c:v>60</c:v>
                </c:pt>
                <c:pt idx="1441">
                  <c:v>60</c:v>
                </c:pt>
                <c:pt idx="1442">
                  <c:v>60</c:v>
                </c:pt>
                <c:pt idx="1443">
                  <c:v>60</c:v>
                </c:pt>
                <c:pt idx="1444">
                  <c:v>60</c:v>
                </c:pt>
                <c:pt idx="1445">
                  <c:v>80</c:v>
                </c:pt>
                <c:pt idx="1446">
                  <c:v>80</c:v>
                </c:pt>
                <c:pt idx="1447">
                  <c:v>80</c:v>
                </c:pt>
                <c:pt idx="1448">
                  <c:v>80</c:v>
                </c:pt>
                <c:pt idx="1449">
                  <c:v>80</c:v>
                </c:pt>
                <c:pt idx="1450">
                  <c:v>80</c:v>
                </c:pt>
                <c:pt idx="1451">
                  <c:v>80</c:v>
                </c:pt>
                <c:pt idx="1452">
                  <c:v>80</c:v>
                </c:pt>
                <c:pt idx="1453">
                  <c:v>80</c:v>
                </c:pt>
                <c:pt idx="1454">
                  <c:v>80</c:v>
                </c:pt>
                <c:pt idx="1455">
                  <c:v>80</c:v>
                </c:pt>
                <c:pt idx="1456">
                  <c:v>80</c:v>
                </c:pt>
                <c:pt idx="1457">
                  <c:v>80</c:v>
                </c:pt>
                <c:pt idx="1458">
                  <c:v>80</c:v>
                </c:pt>
                <c:pt idx="1459">
                  <c:v>80</c:v>
                </c:pt>
                <c:pt idx="1460">
                  <c:v>80</c:v>
                </c:pt>
                <c:pt idx="1461">
                  <c:v>80</c:v>
                </c:pt>
                <c:pt idx="1462">
                  <c:v>80</c:v>
                </c:pt>
                <c:pt idx="1463">
                  <c:v>80</c:v>
                </c:pt>
                <c:pt idx="1464">
                  <c:v>80</c:v>
                </c:pt>
                <c:pt idx="1465">
                  <c:v>80</c:v>
                </c:pt>
                <c:pt idx="1466">
                  <c:v>80</c:v>
                </c:pt>
                <c:pt idx="1467">
                  <c:v>80</c:v>
                </c:pt>
                <c:pt idx="1468">
                  <c:v>80</c:v>
                </c:pt>
                <c:pt idx="1469">
                  <c:v>80</c:v>
                </c:pt>
                <c:pt idx="1470">
                  <c:v>80</c:v>
                </c:pt>
                <c:pt idx="1471">
                  <c:v>80</c:v>
                </c:pt>
                <c:pt idx="1472">
                  <c:v>80</c:v>
                </c:pt>
                <c:pt idx="1473">
                  <c:v>80</c:v>
                </c:pt>
                <c:pt idx="1474">
                  <c:v>80</c:v>
                </c:pt>
                <c:pt idx="1475">
                  <c:v>80</c:v>
                </c:pt>
                <c:pt idx="1476">
                  <c:v>80</c:v>
                </c:pt>
                <c:pt idx="1477">
                  <c:v>80</c:v>
                </c:pt>
                <c:pt idx="1478">
                  <c:v>80</c:v>
                </c:pt>
                <c:pt idx="1479">
                  <c:v>80</c:v>
                </c:pt>
                <c:pt idx="1480">
                  <c:v>80</c:v>
                </c:pt>
                <c:pt idx="1481">
                  <c:v>80</c:v>
                </c:pt>
                <c:pt idx="1482">
                  <c:v>80</c:v>
                </c:pt>
                <c:pt idx="1483">
                  <c:v>80</c:v>
                </c:pt>
                <c:pt idx="1484">
                  <c:v>80</c:v>
                </c:pt>
                <c:pt idx="1485">
                  <c:v>80</c:v>
                </c:pt>
                <c:pt idx="1486">
                  <c:v>80</c:v>
                </c:pt>
                <c:pt idx="1487">
                  <c:v>80</c:v>
                </c:pt>
                <c:pt idx="1488">
                  <c:v>80</c:v>
                </c:pt>
                <c:pt idx="1489">
                  <c:v>80</c:v>
                </c:pt>
                <c:pt idx="1490">
                  <c:v>80</c:v>
                </c:pt>
                <c:pt idx="1491">
                  <c:v>80</c:v>
                </c:pt>
                <c:pt idx="1492">
                  <c:v>80</c:v>
                </c:pt>
                <c:pt idx="1493">
                  <c:v>80</c:v>
                </c:pt>
                <c:pt idx="1494">
                  <c:v>80</c:v>
                </c:pt>
                <c:pt idx="1495">
                  <c:v>80</c:v>
                </c:pt>
                <c:pt idx="1496">
                  <c:v>80</c:v>
                </c:pt>
                <c:pt idx="1497">
                  <c:v>80</c:v>
                </c:pt>
                <c:pt idx="1498">
                  <c:v>80</c:v>
                </c:pt>
                <c:pt idx="1499">
                  <c:v>80</c:v>
                </c:pt>
                <c:pt idx="1500">
                  <c:v>80</c:v>
                </c:pt>
                <c:pt idx="1501">
                  <c:v>80</c:v>
                </c:pt>
                <c:pt idx="1502">
                  <c:v>80</c:v>
                </c:pt>
                <c:pt idx="1503">
                  <c:v>80</c:v>
                </c:pt>
                <c:pt idx="1504">
                  <c:v>80</c:v>
                </c:pt>
                <c:pt idx="1505">
                  <c:v>80</c:v>
                </c:pt>
                <c:pt idx="1506">
                  <c:v>80</c:v>
                </c:pt>
                <c:pt idx="1507">
                  <c:v>80</c:v>
                </c:pt>
                <c:pt idx="1508">
                  <c:v>100</c:v>
                </c:pt>
                <c:pt idx="1509">
                  <c:v>100</c:v>
                </c:pt>
                <c:pt idx="1510">
                  <c:v>100</c:v>
                </c:pt>
                <c:pt idx="1511">
                  <c:v>100</c:v>
                </c:pt>
                <c:pt idx="1512">
                  <c:v>100</c:v>
                </c:pt>
                <c:pt idx="1513">
                  <c:v>100</c:v>
                </c:pt>
                <c:pt idx="1514">
                  <c:v>100</c:v>
                </c:pt>
                <c:pt idx="1515">
                  <c:v>100</c:v>
                </c:pt>
                <c:pt idx="1516">
                  <c:v>100</c:v>
                </c:pt>
                <c:pt idx="1517">
                  <c:v>100</c:v>
                </c:pt>
                <c:pt idx="1518">
                  <c:v>100</c:v>
                </c:pt>
                <c:pt idx="1519">
                  <c:v>100</c:v>
                </c:pt>
                <c:pt idx="1520">
                  <c:v>120</c:v>
                </c:pt>
                <c:pt idx="1521">
                  <c:v>120</c:v>
                </c:pt>
                <c:pt idx="1522">
                  <c:v>120</c:v>
                </c:pt>
                <c:pt idx="1523">
                  <c:v>120</c:v>
                </c:pt>
                <c:pt idx="1524">
                  <c:v>120</c:v>
                </c:pt>
                <c:pt idx="1525">
                  <c:v>120</c:v>
                </c:pt>
                <c:pt idx="1526">
                  <c:v>120</c:v>
                </c:pt>
                <c:pt idx="1527">
                  <c:v>120</c:v>
                </c:pt>
                <c:pt idx="1528">
                  <c:v>120</c:v>
                </c:pt>
                <c:pt idx="1529">
                  <c:v>120</c:v>
                </c:pt>
                <c:pt idx="1530">
                  <c:v>120</c:v>
                </c:pt>
                <c:pt idx="1531">
                  <c:v>120</c:v>
                </c:pt>
                <c:pt idx="1532">
                  <c:v>120</c:v>
                </c:pt>
                <c:pt idx="1533">
                  <c:v>120</c:v>
                </c:pt>
                <c:pt idx="1534">
                  <c:v>120</c:v>
                </c:pt>
                <c:pt idx="1535">
                  <c:v>120</c:v>
                </c:pt>
                <c:pt idx="1536">
                  <c:v>120</c:v>
                </c:pt>
                <c:pt idx="1537">
                  <c:v>120</c:v>
                </c:pt>
                <c:pt idx="1538">
                  <c:v>120</c:v>
                </c:pt>
                <c:pt idx="1539">
                  <c:v>120</c:v>
                </c:pt>
                <c:pt idx="1540">
                  <c:v>120</c:v>
                </c:pt>
                <c:pt idx="1541">
                  <c:v>120</c:v>
                </c:pt>
                <c:pt idx="1542">
                  <c:v>120</c:v>
                </c:pt>
                <c:pt idx="1543">
                  <c:v>120</c:v>
                </c:pt>
                <c:pt idx="1544">
                  <c:v>140</c:v>
                </c:pt>
                <c:pt idx="1545">
                  <c:v>140</c:v>
                </c:pt>
                <c:pt idx="1546">
                  <c:v>140</c:v>
                </c:pt>
                <c:pt idx="1547">
                  <c:v>140</c:v>
                </c:pt>
                <c:pt idx="1548">
                  <c:v>120</c:v>
                </c:pt>
                <c:pt idx="1549">
                  <c:v>120</c:v>
                </c:pt>
                <c:pt idx="1550">
                  <c:v>120</c:v>
                </c:pt>
                <c:pt idx="1551">
                  <c:v>120</c:v>
                </c:pt>
                <c:pt idx="1552">
                  <c:v>120</c:v>
                </c:pt>
                <c:pt idx="1553">
                  <c:v>120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100</c:v>
                </c:pt>
                <c:pt idx="1558">
                  <c:v>100</c:v>
                </c:pt>
                <c:pt idx="1559">
                  <c:v>100</c:v>
                </c:pt>
                <c:pt idx="1560">
                  <c:v>100</c:v>
                </c:pt>
                <c:pt idx="1561">
                  <c:v>100</c:v>
                </c:pt>
                <c:pt idx="1562">
                  <c:v>80</c:v>
                </c:pt>
                <c:pt idx="1563">
                  <c:v>80</c:v>
                </c:pt>
                <c:pt idx="1564">
                  <c:v>80</c:v>
                </c:pt>
                <c:pt idx="1565">
                  <c:v>80</c:v>
                </c:pt>
                <c:pt idx="1566">
                  <c:v>100</c:v>
                </c:pt>
                <c:pt idx="1567">
                  <c:v>100</c:v>
                </c:pt>
                <c:pt idx="1568">
                  <c:v>100</c:v>
                </c:pt>
                <c:pt idx="1569">
                  <c:v>100</c:v>
                </c:pt>
                <c:pt idx="1570">
                  <c:v>100</c:v>
                </c:pt>
                <c:pt idx="1571">
                  <c:v>100</c:v>
                </c:pt>
                <c:pt idx="1572">
                  <c:v>100</c:v>
                </c:pt>
                <c:pt idx="1573">
                  <c:v>100</c:v>
                </c:pt>
                <c:pt idx="1574">
                  <c:v>100</c:v>
                </c:pt>
                <c:pt idx="1575">
                  <c:v>100</c:v>
                </c:pt>
                <c:pt idx="1576">
                  <c:v>100</c:v>
                </c:pt>
                <c:pt idx="1577">
                  <c:v>100</c:v>
                </c:pt>
                <c:pt idx="1578">
                  <c:v>100</c:v>
                </c:pt>
                <c:pt idx="1579">
                  <c:v>100</c:v>
                </c:pt>
                <c:pt idx="1580">
                  <c:v>100</c:v>
                </c:pt>
                <c:pt idx="1581">
                  <c:v>100</c:v>
                </c:pt>
                <c:pt idx="1582">
                  <c:v>100</c:v>
                </c:pt>
                <c:pt idx="1583">
                  <c:v>100</c:v>
                </c:pt>
                <c:pt idx="1584">
                  <c:v>100</c:v>
                </c:pt>
                <c:pt idx="1585">
                  <c:v>100</c:v>
                </c:pt>
                <c:pt idx="1586">
                  <c:v>100</c:v>
                </c:pt>
                <c:pt idx="1587">
                  <c:v>100</c:v>
                </c:pt>
                <c:pt idx="1588">
                  <c:v>100</c:v>
                </c:pt>
                <c:pt idx="1589">
                  <c:v>100</c:v>
                </c:pt>
                <c:pt idx="1590">
                  <c:v>100</c:v>
                </c:pt>
                <c:pt idx="1591">
                  <c:v>100</c:v>
                </c:pt>
                <c:pt idx="1592">
                  <c:v>100</c:v>
                </c:pt>
                <c:pt idx="1593">
                  <c:v>100</c:v>
                </c:pt>
                <c:pt idx="1594">
                  <c:v>100</c:v>
                </c:pt>
                <c:pt idx="1595">
                  <c:v>100</c:v>
                </c:pt>
                <c:pt idx="1596">
                  <c:v>100</c:v>
                </c:pt>
                <c:pt idx="1597">
                  <c:v>100</c:v>
                </c:pt>
                <c:pt idx="1598">
                  <c:v>100</c:v>
                </c:pt>
                <c:pt idx="1599">
                  <c:v>100</c:v>
                </c:pt>
                <c:pt idx="1600">
                  <c:v>100</c:v>
                </c:pt>
                <c:pt idx="1601">
                  <c:v>100</c:v>
                </c:pt>
                <c:pt idx="1602">
                  <c:v>100</c:v>
                </c:pt>
                <c:pt idx="1603">
                  <c:v>100</c:v>
                </c:pt>
                <c:pt idx="1604">
                  <c:v>100</c:v>
                </c:pt>
                <c:pt idx="1605">
                  <c:v>100</c:v>
                </c:pt>
                <c:pt idx="1606">
                  <c:v>100</c:v>
                </c:pt>
                <c:pt idx="1607">
                  <c:v>100</c:v>
                </c:pt>
                <c:pt idx="1608">
                  <c:v>100</c:v>
                </c:pt>
                <c:pt idx="1609">
                  <c:v>100</c:v>
                </c:pt>
                <c:pt idx="1610">
                  <c:v>100</c:v>
                </c:pt>
                <c:pt idx="1611">
                  <c:v>100</c:v>
                </c:pt>
                <c:pt idx="1612">
                  <c:v>80</c:v>
                </c:pt>
                <c:pt idx="1613">
                  <c:v>80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80</c:v>
                </c:pt>
                <c:pt idx="1621">
                  <c:v>80</c:v>
                </c:pt>
                <c:pt idx="1622">
                  <c:v>80</c:v>
                </c:pt>
                <c:pt idx="1623">
                  <c:v>60</c:v>
                </c:pt>
                <c:pt idx="1624">
                  <c:v>60</c:v>
                </c:pt>
                <c:pt idx="1625">
                  <c:v>60</c:v>
                </c:pt>
                <c:pt idx="1626">
                  <c:v>60</c:v>
                </c:pt>
                <c:pt idx="1627">
                  <c:v>60</c:v>
                </c:pt>
                <c:pt idx="1628">
                  <c:v>60</c:v>
                </c:pt>
                <c:pt idx="1629">
                  <c:v>60</c:v>
                </c:pt>
                <c:pt idx="1630">
                  <c:v>60</c:v>
                </c:pt>
                <c:pt idx="1631">
                  <c:v>60</c:v>
                </c:pt>
                <c:pt idx="1632">
                  <c:v>60</c:v>
                </c:pt>
                <c:pt idx="1633">
                  <c:v>60</c:v>
                </c:pt>
                <c:pt idx="1634">
                  <c:v>60</c:v>
                </c:pt>
                <c:pt idx="1635">
                  <c:v>60</c:v>
                </c:pt>
                <c:pt idx="1636">
                  <c:v>60</c:v>
                </c:pt>
                <c:pt idx="1637">
                  <c:v>60</c:v>
                </c:pt>
                <c:pt idx="1638">
                  <c:v>60</c:v>
                </c:pt>
                <c:pt idx="1639">
                  <c:v>60</c:v>
                </c:pt>
                <c:pt idx="1640">
                  <c:v>60</c:v>
                </c:pt>
                <c:pt idx="1641">
                  <c:v>80</c:v>
                </c:pt>
                <c:pt idx="1642">
                  <c:v>80</c:v>
                </c:pt>
                <c:pt idx="1643">
                  <c:v>80</c:v>
                </c:pt>
                <c:pt idx="1644">
                  <c:v>80</c:v>
                </c:pt>
                <c:pt idx="1645">
                  <c:v>80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120</c:v>
                </c:pt>
                <c:pt idx="1659">
                  <c:v>120</c:v>
                </c:pt>
                <c:pt idx="1660">
                  <c:v>120</c:v>
                </c:pt>
                <c:pt idx="1661">
                  <c:v>120</c:v>
                </c:pt>
                <c:pt idx="1662">
                  <c:v>120</c:v>
                </c:pt>
                <c:pt idx="1663">
                  <c:v>120</c:v>
                </c:pt>
                <c:pt idx="1664">
                  <c:v>120</c:v>
                </c:pt>
                <c:pt idx="1665">
                  <c:v>120</c:v>
                </c:pt>
                <c:pt idx="1666">
                  <c:v>120</c:v>
                </c:pt>
                <c:pt idx="1667">
                  <c:v>120</c:v>
                </c:pt>
                <c:pt idx="1668">
                  <c:v>120</c:v>
                </c:pt>
                <c:pt idx="1669">
                  <c:v>120</c:v>
                </c:pt>
                <c:pt idx="1670">
                  <c:v>140</c:v>
                </c:pt>
                <c:pt idx="1671">
                  <c:v>140</c:v>
                </c:pt>
                <c:pt idx="1672">
                  <c:v>140</c:v>
                </c:pt>
                <c:pt idx="1673">
                  <c:v>140</c:v>
                </c:pt>
                <c:pt idx="1674">
                  <c:v>140</c:v>
                </c:pt>
                <c:pt idx="1675">
                  <c:v>140</c:v>
                </c:pt>
                <c:pt idx="1676">
                  <c:v>140</c:v>
                </c:pt>
                <c:pt idx="1677">
                  <c:v>140</c:v>
                </c:pt>
                <c:pt idx="1678">
                  <c:v>140</c:v>
                </c:pt>
                <c:pt idx="1679">
                  <c:v>140</c:v>
                </c:pt>
                <c:pt idx="1680">
                  <c:v>140</c:v>
                </c:pt>
                <c:pt idx="1681">
                  <c:v>140</c:v>
                </c:pt>
                <c:pt idx="1682">
                  <c:v>140</c:v>
                </c:pt>
                <c:pt idx="1683">
                  <c:v>140</c:v>
                </c:pt>
                <c:pt idx="1684">
                  <c:v>140</c:v>
                </c:pt>
                <c:pt idx="1685">
                  <c:v>140</c:v>
                </c:pt>
                <c:pt idx="1686">
                  <c:v>120</c:v>
                </c:pt>
                <c:pt idx="1687">
                  <c:v>120</c:v>
                </c:pt>
                <c:pt idx="1688">
                  <c:v>120</c:v>
                </c:pt>
                <c:pt idx="1689">
                  <c:v>120</c:v>
                </c:pt>
                <c:pt idx="1690">
                  <c:v>120</c:v>
                </c:pt>
                <c:pt idx="1691">
                  <c:v>120</c:v>
                </c:pt>
                <c:pt idx="1692">
                  <c:v>120</c:v>
                </c:pt>
                <c:pt idx="1693">
                  <c:v>120</c:v>
                </c:pt>
                <c:pt idx="1694">
                  <c:v>120</c:v>
                </c:pt>
                <c:pt idx="1695">
                  <c:v>120</c:v>
                </c:pt>
                <c:pt idx="1696">
                  <c:v>120</c:v>
                </c:pt>
                <c:pt idx="1697">
                  <c:v>120</c:v>
                </c:pt>
                <c:pt idx="1698">
                  <c:v>120</c:v>
                </c:pt>
                <c:pt idx="1699">
                  <c:v>120</c:v>
                </c:pt>
                <c:pt idx="1700">
                  <c:v>120</c:v>
                </c:pt>
                <c:pt idx="1701">
                  <c:v>100</c:v>
                </c:pt>
                <c:pt idx="1702">
                  <c:v>100</c:v>
                </c:pt>
                <c:pt idx="1703">
                  <c:v>100</c:v>
                </c:pt>
                <c:pt idx="1704">
                  <c:v>100</c:v>
                </c:pt>
                <c:pt idx="1705">
                  <c:v>120</c:v>
                </c:pt>
                <c:pt idx="1706">
                  <c:v>120</c:v>
                </c:pt>
                <c:pt idx="1707">
                  <c:v>120</c:v>
                </c:pt>
                <c:pt idx="1708">
                  <c:v>120</c:v>
                </c:pt>
                <c:pt idx="1709">
                  <c:v>120</c:v>
                </c:pt>
                <c:pt idx="1710">
                  <c:v>120</c:v>
                </c:pt>
                <c:pt idx="1711">
                  <c:v>120</c:v>
                </c:pt>
                <c:pt idx="1712">
                  <c:v>120</c:v>
                </c:pt>
                <c:pt idx="1713">
                  <c:v>120</c:v>
                </c:pt>
                <c:pt idx="1714">
                  <c:v>120</c:v>
                </c:pt>
                <c:pt idx="1715">
                  <c:v>120</c:v>
                </c:pt>
                <c:pt idx="1716">
                  <c:v>120</c:v>
                </c:pt>
                <c:pt idx="1717">
                  <c:v>120</c:v>
                </c:pt>
                <c:pt idx="1718">
                  <c:v>120</c:v>
                </c:pt>
                <c:pt idx="1719">
                  <c:v>120</c:v>
                </c:pt>
                <c:pt idx="1720">
                  <c:v>140</c:v>
                </c:pt>
                <c:pt idx="1721">
                  <c:v>140</c:v>
                </c:pt>
                <c:pt idx="1722">
                  <c:v>140</c:v>
                </c:pt>
                <c:pt idx="1723">
                  <c:v>140</c:v>
                </c:pt>
                <c:pt idx="1724">
                  <c:v>120</c:v>
                </c:pt>
                <c:pt idx="1725">
                  <c:v>120</c:v>
                </c:pt>
                <c:pt idx="1726">
                  <c:v>120</c:v>
                </c:pt>
                <c:pt idx="1727">
                  <c:v>120</c:v>
                </c:pt>
                <c:pt idx="1728">
                  <c:v>120</c:v>
                </c:pt>
                <c:pt idx="1729">
                  <c:v>120</c:v>
                </c:pt>
                <c:pt idx="1730">
                  <c:v>120</c:v>
                </c:pt>
                <c:pt idx="1731">
                  <c:v>120</c:v>
                </c:pt>
                <c:pt idx="1732">
                  <c:v>120</c:v>
                </c:pt>
                <c:pt idx="1733">
                  <c:v>120</c:v>
                </c:pt>
                <c:pt idx="1734">
                  <c:v>120</c:v>
                </c:pt>
                <c:pt idx="1735">
                  <c:v>120</c:v>
                </c:pt>
                <c:pt idx="1736">
                  <c:v>120</c:v>
                </c:pt>
                <c:pt idx="1737">
                  <c:v>120</c:v>
                </c:pt>
                <c:pt idx="1738">
                  <c:v>120</c:v>
                </c:pt>
                <c:pt idx="1739">
                  <c:v>120</c:v>
                </c:pt>
                <c:pt idx="1740">
                  <c:v>120</c:v>
                </c:pt>
                <c:pt idx="1741">
                  <c:v>120</c:v>
                </c:pt>
                <c:pt idx="1742">
                  <c:v>120</c:v>
                </c:pt>
                <c:pt idx="1743">
                  <c:v>120</c:v>
                </c:pt>
                <c:pt idx="1744">
                  <c:v>120</c:v>
                </c:pt>
                <c:pt idx="1745">
                  <c:v>120</c:v>
                </c:pt>
                <c:pt idx="1746">
                  <c:v>120</c:v>
                </c:pt>
                <c:pt idx="1747">
                  <c:v>120</c:v>
                </c:pt>
                <c:pt idx="1748">
                  <c:v>120</c:v>
                </c:pt>
                <c:pt idx="1749">
                  <c:v>100</c:v>
                </c:pt>
                <c:pt idx="1750">
                  <c:v>100</c:v>
                </c:pt>
                <c:pt idx="1751">
                  <c:v>100</c:v>
                </c:pt>
                <c:pt idx="1752">
                  <c:v>100</c:v>
                </c:pt>
                <c:pt idx="1753">
                  <c:v>100</c:v>
                </c:pt>
                <c:pt idx="1754">
                  <c:v>100</c:v>
                </c:pt>
                <c:pt idx="1755">
                  <c:v>100</c:v>
                </c:pt>
                <c:pt idx="1756">
                  <c:v>100</c:v>
                </c:pt>
                <c:pt idx="1757">
                  <c:v>100</c:v>
                </c:pt>
                <c:pt idx="1758">
                  <c:v>100</c:v>
                </c:pt>
                <c:pt idx="1759">
                  <c:v>100</c:v>
                </c:pt>
                <c:pt idx="1760">
                  <c:v>100</c:v>
                </c:pt>
                <c:pt idx="1761">
                  <c:v>100</c:v>
                </c:pt>
                <c:pt idx="1762">
                  <c:v>80</c:v>
                </c:pt>
                <c:pt idx="1763">
                  <c:v>80</c:v>
                </c:pt>
                <c:pt idx="1764">
                  <c:v>80</c:v>
                </c:pt>
                <c:pt idx="1765">
                  <c:v>80</c:v>
                </c:pt>
                <c:pt idx="1766">
                  <c:v>80</c:v>
                </c:pt>
                <c:pt idx="1767">
                  <c:v>80</c:v>
                </c:pt>
                <c:pt idx="1768">
                  <c:v>80</c:v>
                </c:pt>
                <c:pt idx="1769">
                  <c:v>80</c:v>
                </c:pt>
                <c:pt idx="1770">
                  <c:v>100</c:v>
                </c:pt>
                <c:pt idx="1771">
                  <c:v>100</c:v>
                </c:pt>
                <c:pt idx="1772">
                  <c:v>100</c:v>
                </c:pt>
                <c:pt idx="1773">
                  <c:v>100</c:v>
                </c:pt>
                <c:pt idx="1774">
                  <c:v>100</c:v>
                </c:pt>
                <c:pt idx="1775">
                  <c:v>100</c:v>
                </c:pt>
                <c:pt idx="1776">
                  <c:v>100</c:v>
                </c:pt>
                <c:pt idx="1777">
                  <c:v>100</c:v>
                </c:pt>
                <c:pt idx="1778">
                  <c:v>120</c:v>
                </c:pt>
                <c:pt idx="1779">
                  <c:v>120</c:v>
                </c:pt>
                <c:pt idx="1780">
                  <c:v>120</c:v>
                </c:pt>
                <c:pt idx="1781">
                  <c:v>120</c:v>
                </c:pt>
                <c:pt idx="1782">
                  <c:v>120</c:v>
                </c:pt>
                <c:pt idx="1783">
                  <c:v>120</c:v>
                </c:pt>
                <c:pt idx="1784">
                  <c:v>140</c:v>
                </c:pt>
                <c:pt idx="1785">
                  <c:v>140</c:v>
                </c:pt>
                <c:pt idx="1786">
                  <c:v>140</c:v>
                </c:pt>
                <c:pt idx="1787">
                  <c:v>140</c:v>
                </c:pt>
                <c:pt idx="1788">
                  <c:v>140</c:v>
                </c:pt>
                <c:pt idx="1789">
                  <c:v>140</c:v>
                </c:pt>
                <c:pt idx="1790">
                  <c:v>140</c:v>
                </c:pt>
                <c:pt idx="1791">
                  <c:v>140</c:v>
                </c:pt>
                <c:pt idx="1792">
                  <c:v>140</c:v>
                </c:pt>
                <c:pt idx="1793">
                  <c:v>140</c:v>
                </c:pt>
                <c:pt idx="1794">
                  <c:v>140</c:v>
                </c:pt>
                <c:pt idx="1795">
                  <c:v>140</c:v>
                </c:pt>
                <c:pt idx="1796">
                  <c:v>140</c:v>
                </c:pt>
                <c:pt idx="1797">
                  <c:v>140</c:v>
                </c:pt>
                <c:pt idx="1798">
                  <c:v>140</c:v>
                </c:pt>
                <c:pt idx="1799">
                  <c:v>140</c:v>
                </c:pt>
                <c:pt idx="1800">
                  <c:v>140</c:v>
                </c:pt>
                <c:pt idx="1801">
                  <c:v>140</c:v>
                </c:pt>
                <c:pt idx="1802">
                  <c:v>140</c:v>
                </c:pt>
                <c:pt idx="1803">
                  <c:v>140</c:v>
                </c:pt>
                <c:pt idx="1804">
                  <c:v>140</c:v>
                </c:pt>
                <c:pt idx="1805">
                  <c:v>140</c:v>
                </c:pt>
                <c:pt idx="1806">
                  <c:v>140</c:v>
                </c:pt>
                <c:pt idx="1807">
                  <c:v>140</c:v>
                </c:pt>
                <c:pt idx="1808">
                  <c:v>140</c:v>
                </c:pt>
                <c:pt idx="1809">
                  <c:v>140</c:v>
                </c:pt>
                <c:pt idx="1810">
                  <c:v>140</c:v>
                </c:pt>
                <c:pt idx="1811">
                  <c:v>140</c:v>
                </c:pt>
                <c:pt idx="1812">
                  <c:v>140</c:v>
                </c:pt>
                <c:pt idx="1813">
                  <c:v>140</c:v>
                </c:pt>
                <c:pt idx="1814">
                  <c:v>140</c:v>
                </c:pt>
                <c:pt idx="1815">
                  <c:v>140</c:v>
                </c:pt>
                <c:pt idx="1816">
                  <c:v>140</c:v>
                </c:pt>
                <c:pt idx="1817">
                  <c:v>140</c:v>
                </c:pt>
                <c:pt idx="1818">
                  <c:v>140</c:v>
                </c:pt>
                <c:pt idx="1819">
                  <c:v>140</c:v>
                </c:pt>
                <c:pt idx="1820">
                  <c:v>160</c:v>
                </c:pt>
                <c:pt idx="1821">
                  <c:v>160</c:v>
                </c:pt>
                <c:pt idx="1822">
                  <c:v>160</c:v>
                </c:pt>
                <c:pt idx="1823">
                  <c:v>160</c:v>
                </c:pt>
                <c:pt idx="1824">
                  <c:v>160</c:v>
                </c:pt>
                <c:pt idx="1825">
                  <c:v>160</c:v>
                </c:pt>
                <c:pt idx="1826">
                  <c:v>160</c:v>
                </c:pt>
                <c:pt idx="1827">
                  <c:v>160</c:v>
                </c:pt>
                <c:pt idx="1828">
                  <c:v>160</c:v>
                </c:pt>
                <c:pt idx="1829">
                  <c:v>160</c:v>
                </c:pt>
                <c:pt idx="1830">
                  <c:v>160</c:v>
                </c:pt>
                <c:pt idx="1831">
                  <c:v>160</c:v>
                </c:pt>
                <c:pt idx="1832">
                  <c:v>160</c:v>
                </c:pt>
                <c:pt idx="1833">
                  <c:v>160</c:v>
                </c:pt>
                <c:pt idx="1834">
                  <c:v>160</c:v>
                </c:pt>
                <c:pt idx="1835">
                  <c:v>140</c:v>
                </c:pt>
                <c:pt idx="1836">
                  <c:v>140</c:v>
                </c:pt>
                <c:pt idx="1837">
                  <c:v>140</c:v>
                </c:pt>
                <c:pt idx="1838">
                  <c:v>140</c:v>
                </c:pt>
                <c:pt idx="1839">
                  <c:v>140</c:v>
                </c:pt>
                <c:pt idx="1840">
                  <c:v>140</c:v>
                </c:pt>
                <c:pt idx="1841">
                  <c:v>120</c:v>
                </c:pt>
                <c:pt idx="1842">
                  <c:v>120</c:v>
                </c:pt>
                <c:pt idx="1843">
                  <c:v>120</c:v>
                </c:pt>
                <c:pt idx="1844">
                  <c:v>120</c:v>
                </c:pt>
                <c:pt idx="1845">
                  <c:v>120</c:v>
                </c:pt>
                <c:pt idx="1846">
                  <c:v>120</c:v>
                </c:pt>
                <c:pt idx="1847">
                  <c:v>120</c:v>
                </c:pt>
                <c:pt idx="1848">
                  <c:v>120</c:v>
                </c:pt>
                <c:pt idx="1849">
                  <c:v>120</c:v>
                </c:pt>
                <c:pt idx="1850">
                  <c:v>120</c:v>
                </c:pt>
                <c:pt idx="1851">
                  <c:v>120</c:v>
                </c:pt>
                <c:pt idx="1852">
                  <c:v>120</c:v>
                </c:pt>
                <c:pt idx="1853">
                  <c:v>120</c:v>
                </c:pt>
                <c:pt idx="1854">
                  <c:v>120</c:v>
                </c:pt>
                <c:pt idx="1855">
                  <c:v>120</c:v>
                </c:pt>
                <c:pt idx="1856">
                  <c:v>120</c:v>
                </c:pt>
                <c:pt idx="1857">
                  <c:v>120</c:v>
                </c:pt>
                <c:pt idx="1858">
                  <c:v>140</c:v>
                </c:pt>
                <c:pt idx="1859">
                  <c:v>140</c:v>
                </c:pt>
                <c:pt idx="1860">
                  <c:v>140</c:v>
                </c:pt>
                <c:pt idx="1861">
                  <c:v>140</c:v>
                </c:pt>
                <c:pt idx="1862">
                  <c:v>120</c:v>
                </c:pt>
                <c:pt idx="1863">
                  <c:v>120</c:v>
                </c:pt>
                <c:pt idx="1864">
                  <c:v>120</c:v>
                </c:pt>
                <c:pt idx="1865">
                  <c:v>120</c:v>
                </c:pt>
                <c:pt idx="1866">
                  <c:v>120</c:v>
                </c:pt>
                <c:pt idx="1867">
                  <c:v>120</c:v>
                </c:pt>
                <c:pt idx="1868">
                  <c:v>120</c:v>
                </c:pt>
                <c:pt idx="1869">
                  <c:v>120</c:v>
                </c:pt>
                <c:pt idx="1870">
                  <c:v>120</c:v>
                </c:pt>
                <c:pt idx="1871">
                  <c:v>120</c:v>
                </c:pt>
                <c:pt idx="1872">
                  <c:v>120</c:v>
                </c:pt>
                <c:pt idx="1873">
                  <c:v>120</c:v>
                </c:pt>
                <c:pt idx="1874">
                  <c:v>120</c:v>
                </c:pt>
                <c:pt idx="1875">
                  <c:v>120</c:v>
                </c:pt>
                <c:pt idx="1876">
                  <c:v>100</c:v>
                </c:pt>
                <c:pt idx="1877">
                  <c:v>100</c:v>
                </c:pt>
                <c:pt idx="1878">
                  <c:v>100</c:v>
                </c:pt>
                <c:pt idx="1879">
                  <c:v>100</c:v>
                </c:pt>
                <c:pt idx="1880">
                  <c:v>120</c:v>
                </c:pt>
                <c:pt idx="1881">
                  <c:v>120</c:v>
                </c:pt>
                <c:pt idx="1882">
                  <c:v>120</c:v>
                </c:pt>
                <c:pt idx="1883">
                  <c:v>120</c:v>
                </c:pt>
                <c:pt idx="1884">
                  <c:v>120</c:v>
                </c:pt>
                <c:pt idx="1885">
                  <c:v>120</c:v>
                </c:pt>
                <c:pt idx="1886">
                  <c:v>120</c:v>
                </c:pt>
                <c:pt idx="1887">
                  <c:v>120</c:v>
                </c:pt>
                <c:pt idx="1888">
                  <c:v>120</c:v>
                </c:pt>
                <c:pt idx="1889">
                  <c:v>120</c:v>
                </c:pt>
                <c:pt idx="1890">
                  <c:v>120</c:v>
                </c:pt>
                <c:pt idx="1891">
                  <c:v>120</c:v>
                </c:pt>
                <c:pt idx="1892">
                  <c:v>120</c:v>
                </c:pt>
                <c:pt idx="1893">
                  <c:v>120</c:v>
                </c:pt>
                <c:pt idx="1894">
                  <c:v>120</c:v>
                </c:pt>
                <c:pt idx="1895">
                  <c:v>140</c:v>
                </c:pt>
                <c:pt idx="1896">
                  <c:v>140</c:v>
                </c:pt>
                <c:pt idx="1897">
                  <c:v>140</c:v>
                </c:pt>
                <c:pt idx="1898">
                  <c:v>140</c:v>
                </c:pt>
                <c:pt idx="1899">
                  <c:v>140</c:v>
                </c:pt>
                <c:pt idx="1900">
                  <c:v>140</c:v>
                </c:pt>
                <c:pt idx="1901">
                  <c:v>140</c:v>
                </c:pt>
                <c:pt idx="1902">
                  <c:v>140</c:v>
                </c:pt>
                <c:pt idx="1903">
                  <c:v>140</c:v>
                </c:pt>
                <c:pt idx="1904">
                  <c:v>140</c:v>
                </c:pt>
                <c:pt idx="1905">
                  <c:v>140</c:v>
                </c:pt>
                <c:pt idx="1906">
                  <c:v>140</c:v>
                </c:pt>
                <c:pt idx="1907">
                  <c:v>140</c:v>
                </c:pt>
                <c:pt idx="1908">
                  <c:v>140</c:v>
                </c:pt>
                <c:pt idx="1909">
                  <c:v>140</c:v>
                </c:pt>
                <c:pt idx="1910">
                  <c:v>140</c:v>
                </c:pt>
                <c:pt idx="1911">
                  <c:v>140</c:v>
                </c:pt>
                <c:pt idx="1912">
                  <c:v>140</c:v>
                </c:pt>
                <c:pt idx="1913">
                  <c:v>140</c:v>
                </c:pt>
                <c:pt idx="1914">
                  <c:v>140</c:v>
                </c:pt>
                <c:pt idx="1915">
                  <c:v>140</c:v>
                </c:pt>
                <c:pt idx="1916">
                  <c:v>140</c:v>
                </c:pt>
                <c:pt idx="1917">
                  <c:v>140</c:v>
                </c:pt>
                <c:pt idx="1918">
                  <c:v>140</c:v>
                </c:pt>
                <c:pt idx="1919">
                  <c:v>140</c:v>
                </c:pt>
                <c:pt idx="1920">
                  <c:v>140</c:v>
                </c:pt>
                <c:pt idx="1921">
                  <c:v>140</c:v>
                </c:pt>
                <c:pt idx="1922">
                  <c:v>140</c:v>
                </c:pt>
                <c:pt idx="1923">
                  <c:v>140</c:v>
                </c:pt>
                <c:pt idx="1924">
                  <c:v>140</c:v>
                </c:pt>
                <c:pt idx="1925">
                  <c:v>140</c:v>
                </c:pt>
                <c:pt idx="1926">
                  <c:v>140</c:v>
                </c:pt>
                <c:pt idx="1927">
                  <c:v>140</c:v>
                </c:pt>
                <c:pt idx="1928">
                  <c:v>140</c:v>
                </c:pt>
                <c:pt idx="1929">
                  <c:v>140</c:v>
                </c:pt>
                <c:pt idx="1930">
                  <c:v>140</c:v>
                </c:pt>
                <c:pt idx="1931">
                  <c:v>140</c:v>
                </c:pt>
                <c:pt idx="1932">
                  <c:v>160</c:v>
                </c:pt>
                <c:pt idx="1933">
                  <c:v>160</c:v>
                </c:pt>
                <c:pt idx="1934">
                  <c:v>160</c:v>
                </c:pt>
                <c:pt idx="1935">
                  <c:v>160</c:v>
                </c:pt>
                <c:pt idx="1936">
                  <c:v>160</c:v>
                </c:pt>
                <c:pt idx="1937">
                  <c:v>140</c:v>
                </c:pt>
                <c:pt idx="1938">
                  <c:v>140</c:v>
                </c:pt>
                <c:pt idx="1939">
                  <c:v>140</c:v>
                </c:pt>
                <c:pt idx="1940">
                  <c:v>140</c:v>
                </c:pt>
                <c:pt idx="1941">
                  <c:v>140</c:v>
                </c:pt>
                <c:pt idx="1942">
                  <c:v>140</c:v>
                </c:pt>
                <c:pt idx="1943">
                  <c:v>140</c:v>
                </c:pt>
                <c:pt idx="1944">
                  <c:v>140</c:v>
                </c:pt>
                <c:pt idx="1945">
                  <c:v>140</c:v>
                </c:pt>
                <c:pt idx="1946">
                  <c:v>140</c:v>
                </c:pt>
                <c:pt idx="1947">
                  <c:v>140</c:v>
                </c:pt>
                <c:pt idx="1948">
                  <c:v>140</c:v>
                </c:pt>
                <c:pt idx="1949">
                  <c:v>140</c:v>
                </c:pt>
                <c:pt idx="1950">
                  <c:v>140</c:v>
                </c:pt>
                <c:pt idx="1951">
                  <c:v>140</c:v>
                </c:pt>
                <c:pt idx="1952">
                  <c:v>140</c:v>
                </c:pt>
                <c:pt idx="1953">
                  <c:v>140</c:v>
                </c:pt>
                <c:pt idx="1954">
                  <c:v>140</c:v>
                </c:pt>
                <c:pt idx="1955">
                  <c:v>140</c:v>
                </c:pt>
                <c:pt idx="1956">
                  <c:v>140</c:v>
                </c:pt>
                <c:pt idx="1957">
                  <c:v>140</c:v>
                </c:pt>
                <c:pt idx="1958">
                  <c:v>160</c:v>
                </c:pt>
                <c:pt idx="1959">
                  <c:v>160</c:v>
                </c:pt>
                <c:pt idx="1960">
                  <c:v>160</c:v>
                </c:pt>
                <c:pt idx="1961">
                  <c:v>160</c:v>
                </c:pt>
                <c:pt idx="1962">
                  <c:v>160</c:v>
                </c:pt>
                <c:pt idx="1963">
                  <c:v>160</c:v>
                </c:pt>
                <c:pt idx="1964">
                  <c:v>160</c:v>
                </c:pt>
                <c:pt idx="1965">
                  <c:v>160</c:v>
                </c:pt>
                <c:pt idx="1966">
                  <c:v>160</c:v>
                </c:pt>
                <c:pt idx="1967">
                  <c:v>160</c:v>
                </c:pt>
                <c:pt idx="1968">
                  <c:v>160</c:v>
                </c:pt>
                <c:pt idx="1969">
                  <c:v>160</c:v>
                </c:pt>
                <c:pt idx="1970">
                  <c:v>160</c:v>
                </c:pt>
                <c:pt idx="1971">
                  <c:v>160</c:v>
                </c:pt>
                <c:pt idx="1972">
                  <c:v>160</c:v>
                </c:pt>
                <c:pt idx="1973">
                  <c:v>160</c:v>
                </c:pt>
                <c:pt idx="1974">
                  <c:v>140</c:v>
                </c:pt>
                <c:pt idx="1975">
                  <c:v>140</c:v>
                </c:pt>
                <c:pt idx="1976">
                  <c:v>140</c:v>
                </c:pt>
                <c:pt idx="1977">
                  <c:v>140</c:v>
                </c:pt>
                <c:pt idx="1978">
                  <c:v>140</c:v>
                </c:pt>
                <c:pt idx="1979">
                  <c:v>140</c:v>
                </c:pt>
                <c:pt idx="1980">
                  <c:v>140</c:v>
                </c:pt>
                <c:pt idx="1981">
                  <c:v>140</c:v>
                </c:pt>
                <c:pt idx="1982">
                  <c:v>140</c:v>
                </c:pt>
                <c:pt idx="1983">
                  <c:v>140</c:v>
                </c:pt>
                <c:pt idx="1984">
                  <c:v>140</c:v>
                </c:pt>
                <c:pt idx="1985">
                  <c:v>140</c:v>
                </c:pt>
                <c:pt idx="1986">
                  <c:v>140</c:v>
                </c:pt>
                <c:pt idx="1987">
                  <c:v>140</c:v>
                </c:pt>
                <c:pt idx="1988">
                  <c:v>140</c:v>
                </c:pt>
                <c:pt idx="1989">
                  <c:v>140</c:v>
                </c:pt>
                <c:pt idx="1990">
                  <c:v>140</c:v>
                </c:pt>
                <c:pt idx="1991">
                  <c:v>140</c:v>
                </c:pt>
                <c:pt idx="1992">
                  <c:v>140</c:v>
                </c:pt>
                <c:pt idx="1993">
                  <c:v>140</c:v>
                </c:pt>
                <c:pt idx="1994">
                  <c:v>140</c:v>
                </c:pt>
                <c:pt idx="1995">
                  <c:v>160</c:v>
                </c:pt>
                <c:pt idx="1996">
                  <c:v>160</c:v>
                </c:pt>
                <c:pt idx="1997">
                  <c:v>160</c:v>
                </c:pt>
                <c:pt idx="1998">
                  <c:v>160</c:v>
                </c:pt>
                <c:pt idx="1999">
                  <c:v>160</c:v>
                </c:pt>
                <c:pt idx="2000">
                  <c:v>160</c:v>
                </c:pt>
                <c:pt idx="2001">
                  <c:v>160</c:v>
                </c:pt>
                <c:pt idx="2002">
                  <c:v>160</c:v>
                </c:pt>
                <c:pt idx="2003">
                  <c:v>160</c:v>
                </c:pt>
                <c:pt idx="2004">
                  <c:v>160</c:v>
                </c:pt>
                <c:pt idx="2005">
                  <c:v>160</c:v>
                </c:pt>
                <c:pt idx="2006">
                  <c:v>160</c:v>
                </c:pt>
                <c:pt idx="2007">
                  <c:v>160</c:v>
                </c:pt>
                <c:pt idx="2008">
                  <c:v>160</c:v>
                </c:pt>
                <c:pt idx="2009">
                  <c:v>160</c:v>
                </c:pt>
                <c:pt idx="2010">
                  <c:v>160</c:v>
                </c:pt>
                <c:pt idx="2011">
                  <c:v>160</c:v>
                </c:pt>
                <c:pt idx="2012">
                  <c:v>160</c:v>
                </c:pt>
                <c:pt idx="2013">
                  <c:v>160</c:v>
                </c:pt>
                <c:pt idx="2014">
                  <c:v>160</c:v>
                </c:pt>
                <c:pt idx="2015">
                  <c:v>160</c:v>
                </c:pt>
                <c:pt idx="2016">
                  <c:v>160</c:v>
                </c:pt>
                <c:pt idx="2017">
                  <c:v>160</c:v>
                </c:pt>
                <c:pt idx="2018">
                  <c:v>160</c:v>
                </c:pt>
                <c:pt idx="2019">
                  <c:v>160</c:v>
                </c:pt>
                <c:pt idx="2020">
                  <c:v>160</c:v>
                </c:pt>
                <c:pt idx="2021">
                  <c:v>160</c:v>
                </c:pt>
                <c:pt idx="2022">
                  <c:v>160</c:v>
                </c:pt>
                <c:pt idx="2023">
                  <c:v>160</c:v>
                </c:pt>
                <c:pt idx="2024">
                  <c:v>140</c:v>
                </c:pt>
                <c:pt idx="2025">
                  <c:v>140</c:v>
                </c:pt>
                <c:pt idx="2026">
                  <c:v>140</c:v>
                </c:pt>
                <c:pt idx="2027">
                  <c:v>140</c:v>
                </c:pt>
                <c:pt idx="2028">
                  <c:v>140</c:v>
                </c:pt>
                <c:pt idx="2029">
                  <c:v>140</c:v>
                </c:pt>
                <c:pt idx="2030">
                  <c:v>140</c:v>
                </c:pt>
                <c:pt idx="2031">
                  <c:v>140</c:v>
                </c:pt>
                <c:pt idx="2032">
                  <c:v>140</c:v>
                </c:pt>
                <c:pt idx="2033">
                  <c:v>140</c:v>
                </c:pt>
                <c:pt idx="2034">
                  <c:v>140</c:v>
                </c:pt>
                <c:pt idx="2035">
                  <c:v>140</c:v>
                </c:pt>
                <c:pt idx="2036">
                  <c:v>120</c:v>
                </c:pt>
                <c:pt idx="2037">
                  <c:v>120</c:v>
                </c:pt>
                <c:pt idx="2038">
                  <c:v>120</c:v>
                </c:pt>
                <c:pt idx="2039">
                  <c:v>120</c:v>
                </c:pt>
                <c:pt idx="2040">
                  <c:v>120</c:v>
                </c:pt>
                <c:pt idx="2041">
                  <c:v>120</c:v>
                </c:pt>
                <c:pt idx="2042">
                  <c:v>120</c:v>
                </c:pt>
                <c:pt idx="2043">
                  <c:v>120</c:v>
                </c:pt>
                <c:pt idx="2044">
                  <c:v>120</c:v>
                </c:pt>
                <c:pt idx="2045">
                  <c:v>120</c:v>
                </c:pt>
                <c:pt idx="2046">
                  <c:v>120</c:v>
                </c:pt>
                <c:pt idx="2047">
                  <c:v>120</c:v>
                </c:pt>
                <c:pt idx="2048">
                  <c:v>120</c:v>
                </c:pt>
                <c:pt idx="2049">
                  <c:v>120</c:v>
                </c:pt>
                <c:pt idx="2050">
                  <c:v>120</c:v>
                </c:pt>
                <c:pt idx="2051">
                  <c:v>120</c:v>
                </c:pt>
                <c:pt idx="2052">
                  <c:v>120</c:v>
                </c:pt>
                <c:pt idx="2053">
                  <c:v>120</c:v>
                </c:pt>
                <c:pt idx="2054">
                  <c:v>120</c:v>
                </c:pt>
                <c:pt idx="2055">
                  <c:v>120</c:v>
                </c:pt>
                <c:pt idx="2056">
                  <c:v>120</c:v>
                </c:pt>
                <c:pt idx="2057">
                  <c:v>120</c:v>
                </c:pt>
                <c:pt idx="2058">
                  <c:v>140</c:v>
                </c:pt>
                <c:pt idx="2059">
                  <c:v>140</c:v>
                </c:pt>
                <c:pt idx="2060">
                  <c:v>140</c:v>
                </c:pt>
                <c:pt idx="2061">
                  <c:v>140</c:v>
                </c:pt>
                <c:pt idx="2062">
                  <c:v>140</c:v>
                </c:pt>
                <c:pt idx="2063">
                  <c:v>140</c:v>
                </c:pt>
                <c:pt idx="2064">
                  <c:v>140</c:v>
                </c:pt>
                <c:pt idx="2065">
                  <c:v>140</c:v>
                </c:pt>
                <c:pt idx="2066">
                  <c:v>140</c:v>
                </c:pt>
                <c:pt idx="2067">
                  <c:v>140</c:v>
                </c:pt>
                <c:pt idx="2068">
                  <c:v>140</c:v>
                </c:pt>
                <c:pt idx="2069">
                  <c:v>160</c:v>
                </c:pt>
                <c:pt idx="2070">
                  <c:v>160</c:v>
                </c:pt>
                <c:pt idx="2071">
                  <c:v>160</c:v>
                </c:pt>
                <c:pt idx="2072">
                  <c:v>160</c:v>
                </c:pt>
                <c:pt idx="2073">
                  <c:v>160</c:v>
                </c:pt>
                <c:pt idx="2074">
                  <c:v>140</c:v>
                </c:pt>
                <c:pt idx="2075">
                  <c:v>140</c:v>
                </c:pt>
                <c:pt idx="2076">
                  <c:v>140</c:v>
                </c:pt>
                <c:pt idx="2077">
                  <c:v>140</c:v>
                </c:pt>
                <c:pt idx="2078">
                  <c:v>140</c:v>
                </c:pt>
                <c:pt idx="2079">
                  <c:v>140</c:v>
                </c:pt>
                <c:pt idx="2080">
                  <c:v>140</c:v>
                </c:pt>
                <c:pt idx="2081">
                  <c:v>140</c:v>
                </c:pt>
                <c:pt idx="2082">
                  <c:v>140</c:v>
                </c:pt>
                <c:pt idx="2083">
                  <c:v>140</c:v>
                </c:pt>
                <c:pt idx="2084">
                  <c:v>140</c:v>
                </c:pt>
                <c:pt idx="2085">
                  <c:v>140</c:v>
                </c:pt>
                <c:pt idx="2086">
                  <c:v>140</c:v>
                </c:pt>
                <c:pt idx="2087">
                  <c:v>140</c:v>
                </c:pt>
                <c:pt idx="2088">
                  <c:v>140</c:v>
                </c:pt>
                <c:pt idx="2089">
                  <c:v>140</c:v>
                </c:pt>
                <c:pt idx="2090">
                  <c:v>140</c:v>
                </c:pt>
                <c:pt idx="2091">
                  <c:v>140</c:v>
                </c:pt>
                <c:pt idx="2092">
                  <c:v>140</c:v>
                </c:pt>
                <c:pt idx="2093">
                  <c:v>140</c:v>
                </c:pt>
                <c:pt idx="2094">
                  <c:v>140</c:v>
                </c:pt>
                <c:pt idx="2095">
                  <c:v>160</c:v>
                </c:pt>
                <c:pt idx="2096">
                  <c:v>160</c:v>
                </c:pt>
                <c:pt idx="2097">
                  <c:v>160</c:v>
                </c:pt>
                <c:pt idx="2098">
                  <c:v>160</c:v>
                </c:pt>
                <c:pt idx="2099">
                  <c:v>140</c:v>
                </c:pt>
                <c:pt idx="2100">
                  <c:v>140</c:v>
                </c:pt>
                <c:pt idx="2101">
                  <c:v>140</c:v>
                </c:pt>
                <c:pt idx="2102">
                  <c:v>140</c:v>
                </c:pt>
                <c:pt idx="2103">
                  <c:v>140</c:v>
                </c:pt>
                <c:pt idx="2104">
                  <c:v>140</c:v>
                </c:pt>
                <c:pt idx="2105">
                  <c:v>140</c:v>
                </c:pt>
                <c:pt idx="2106">
                  <c:v>140</c:v>
                </c:pt>
                <c:pt idx="2107">
                  <c:v>140</c:v>
                </c:pt>
                <c:pt idx="2108">
                  <c:v>140</c:v>
                </c:pt>
                <c:pt idx="2109">
                  <c:v>140</c:v>
                </c:pt>
                <c:pt idx="2110">
                  <c:v>140</c:v>
                </c:pt>
                <c:pt idx="2111">
                  <c:v>140</c:v>
                </c:pt>
                <c:pt idx="2112">
                  <c:v>140</c:v>
                </c:pt>
                <c:pt idx="2113">
                  <c:v>140</c:v>
                </c:pt>
                <c:pt idx="2114">
                  <c:v>120</c:v>
                </c:pt>
                <c:pt idx="2115">
                  <c:v>120</c:v>
                </c:pt>
                <c:pt idx="2116">
                  <c:v>120</c:v>
                </c:pt>
                <c:pt idx="2117">
                  <c:v>120</c:v>
                </c:pt>
                <c:pt idx="2118">
                  <c:v>140</c:v>
                </c:pt>
                <c:pt idx="2119">
                  <c:v>140</c:v>
                </c:pt>
                <c:pt idx="2120">
                  <c:v>140</c:v>
                </c:pt>
                <c:pt idx="2121">
                  <c:v>140</c:v>
                </c:pt>
                <c:pt idx="2122">
                  <c:v>140</c:v>
                </c:pt>
                <c:pt idx="2123">
                  <c:v>140</c:v>
                </c:pt>
                <c:pt idx="2124">
                  <c:v>140</c:v>
                </c:pt>
                <c:pt idx="2125">
                  <c:v>140</c:v>
                </c:pt>
                <c:pt idx="2126">
                  <c:v>140</c:v>
                </c:pt>
                <c:pt idx="2127">
                  <c:v>140</c:v>
                </c:pt>
                <c:pt idx="2128">
                  <c:v>140</c:v>
                </c:pt>
                <c:pt idx="2129">
                  <c:v>140</c:v>
                </c:pt>
                <c:pt idx="2130">
                  <c:v>140</c:v>
                </c:pt>
                <c:pt idx="2131">
                  <c:v>160</c:v>
                </c:pt>
                <c:pt idx="2132">
                  <c:v>160</c:v>
                </c:pt>
                <c:pt idx="2133">
                  <c:v>160</c:v>
                </c:pt>
                <c:pt idx="2134">
                  <c:v>160</c:v>
                </c:pt>
                <c:pt idx="2135">
                  <c:v>140</c:v>
                </c:pt>
                <c:pt idx="2136">
                  <c:v>140</c:v>
                </c:pt>
                <c:pt idx="2137">
                  <c:v>140</c:v>
                </c:pt>
                <c:pt idx="2138">
                  <c:v>140</c:v>
                </c:pt>
                <c:pt idx="2139">
                  <c:v>140</c:v>
                </c:pt>
                <c:pt idx="2140">
                  <c:v>140</c:v>
                </c:pt>
                <c:pt idx="2141">
                  <c:v>120</c:v>
                </c:pt>
                <c:pt idx="2142">
                  <c:v>120</c:v>
                </c:pt>
                <c:pt idx="2143">
                  <c:v>120</c:v>
                </c:pt>
                <c:pt idx="2144">
                  <c:v>120</c:v>
                </c:pt>
                <c:pt idx="2145">
                  <c:v>120</c:v>
                </c:pt>
                <c:pt idx="2146">
                  <c:v>120</c:v>
                </c:pt>
                <c:pt idx="2147">
                  <c:v>120</c:v>
                </c:pt>
                <c:pt idx="2148">
                  <c:v>120</c:v>
                </c:pt>
                <c:pt idx="2149">
                  <c:v>120</c:v>
                </c:pt>
                <c:pt idx="2150">
                  <c:v>120</c:v>
                </c:pt>
                <c:pt idx="2151">
                  <c:v>120</c:v>
                </c:pt>
                <c:pt idx="2152">
                  <c:v>120</c:v>
                </c:pt>
                <c:pt idx="2153">
                  <c:v>140</c:v>
                </c:pt>
                <c:pt idx="2154">
                  <c:v>140</c:v>
                </c:pt>
                <c:pt idx="2155">
                  <c:v>140</c:v>
                </c:pt>
                <c:pt idx="2156">
                  <c:v>140</c:v>
                </c:pt>
                <c:pt idx="2157">
                  <c:v>140</c:v>
                </c:pt>
                <c:pt idx="2158">
                  <c:v>140</c:v>
                </c:pt>
                <c:pt idx="2159">
                  <c:v>160</c:v>
                </c:pt>
                <c:pt idx="2160">
                  <c:v>160</c:v>
                </c:pt>
                <c:pt idx="2161">
                  <c:v>160</c:v>
                </c:pt>
                <c:pt idx="2162">
                  <c:v>160</c:v>
                </c:pt>
                <c:pt idx="2163">
                  <c:v>160</c:v>
                </c:pt>
                <c:pt idx="2164">
                  <c:v>160</c:v>
                </c:pt>
                <c:pt idx="2165">
                  <c:v>160</c:v>
                </c:pt>
                <c:pt idx="2166">
                  <c:v>160</c:v>
                </c:pt>
                <c:pt idx="2167">
                  <c:v>160</c:v>
                </c:pt>
                <c:pt idx="2168">
                  <c:v>160</c:v>
                </c:pt>
                <c:pt idx="2169">
                  <c:v>160</c:v>
                </c:pt>
                <c:pt idx="2170">
                  <c:v>160</c:v>
                </c:pt>
                <c:pt idx="2171">
                  <c:v>160</c:v>
                </c:pt>
                <c:pt idx="2172">
                  <c:v>160</c:v>
                </c:pt>
                <c:pt idx="2173">
                  <c:v>140</c:v>
                </c:pt>
                <c:pt idx="2174">
                  <c:v>140</c:v>
                </c:pt>
                <c:pt idx="2175">
                  <c:v>140</c:v>
                </c:pt>
                <c:pt idx="2176">
                  <c:v>140</c:v>
                </c:pt>
                <c:pt idx="2177">
                  <c:v>140</c:v>
                </c:pt>
                <c:pt idx="2178">
                  <c:v>140</c:v>
                </c:pt>
                <c:pt idx="2179">
                  <c:v>140</c:v>
                </c:pt>
                <c:pt idx="2180">
                  <c:v>140</c:v>
                </c:pt>
                <c:pt idx="2181">
                  <c:v>140</c:v>
                </c:pt>
                <c:pt idx="2182">
                  <c:v>140</c:v>
                </c:pt>
                <c:pt idx="2183">
                  <c:v>140</c:v>
                </c:pt>
                <c:pt idx="2184">
                  <c:v>140</c:v>
                </c:pt>
                <c:pt idx="2185">
                  <c:v>140</c:v>
                </c:pt>
                <c:pt idx="2186">
                  <c:v>140</c:v>
                </c:pt>
                <c:pt idx="2187">
                  <c:v>140</c:v>
                </c:pt>
                <c:pt idx="2188">
                  <c:v>140</c:v>
                </c:pt>
                <c:pt idx="2189">
                  <c:v>140</c:v>
                </c:pt>
                <c:pt idx="2190">
                  <c:v>160</c:v>
                </c:pt>
                <c:pt idx="2191">
                  <c:v>160</c:v>
                </c:pt>
                <c:pt idx="2192">
                  <c:v>160</c:v>
                </c:pt>
                <c:pt idx="2193">
                  <c:v>160</c:v>
                </c:pt>
                <c:pt idx="2194">
                  <c:v>160</c:v>
                </c:pt>
                <c:pt idx="2195">
                  <c:v>160</c:v>
                </c:pt>
                <c:pt idx="2196">
                  <c:v>180</c:v>
                </c:pt>
                <c:pt idx="2197">
                  <c:v>180</c:v>
                </c:pt>
                <c:pt idx="2198">
                  <c:v>180</c:v>
                </c:pt>
                <c:pt idx="2199">
                  <c:v>180</c:v>
                </c:pt>
                <c:pt idx="2200">
                  <c:v>160</c:v>
                </c:pt>
                <c:pt idx="2201">
                  <c:v>160</c:v>
                </c:pt>
                <c:pt idx="2202">
                  <c:v>160</c:v>
                </c:pt>
                <c:pt idx="2203">
                  <c:v>160</c:v>
                </c:pt>
                <c:pt idx="2204">
                  <c:v>160</c:v>
                </c:pt>
                <c:pt idx="2205">
                  <c:v>160</c:v>
                </c:pt>
                <c:pt idx="2206">
                  <c:v>160</c:v>
                </c:pt>
                <c:pt idx="2207">
                  <c:v>160</c:v>
                </c:pt>
                <c:pt idx="2208">
                  <c:v>160</c:v>
                </c:pt>
                <c:pt idx="2209">
                  <c:v>160</c:v>
                </c:pt>
                <c:pt idx="2210">
                  <c:v>160</c:v>
                </c:pt>
                <c:pt idx="2211">
                  <c:v>160</c:v>
                </c:pt>
                <c:pt idx="2212">
                  <c:v>160</c:v>
                </c:pt>
                <c:pt idx="2213">
                  <c:v>160</c:v>
                </c:pt>
                <c:pt idx="2214">
                  <c:v>160</c:v>
                </c:pt>
                <c:pt idx="2215">
                  <c:v>160</c:v>
                </c:pt>
                <c:pt idx="2216">
                  <c:v>160</c:v>
                </c:pt>
                <c:pt idx="2217">
                  <c:v>160</c:v>
                </c:pt>
                <c:pt idx="2218">
                  <c:v>160</c:v>
                </c:pt>
                <c:pt idx="2219">
                  <c:v>160</c:v>
                </c:pt>
                <c:pt idx="2220">
                  <c:v>180</c:v>
                </c:pt>
                <c:pt idx="2221">
                  <c:v>180</c:v>
                </c:pt>
                <c:pt idx="2222">
                  <c:v>180</c:v>
                </c:pt>
                <c:pt idx="2223">
                  <c:v>180</c:v>
                </c:pt>
                <c:pt idx="2224">
                  <c:v>160</c:v>
                </c:pt>
                <c:pt idx="2225">
                  <c:v>160</c:v>
                </c:pt>
                <c:pt idx="2226">
                  <c:v>160</c:v>
                </c:pt>
                <c:pt idx="2227">
                  <c:v>160</c:v>
                </c:pt>
                <c:pt idx="2228">
                  <c:v>160</c:v>
                </c:pt>
                <c:pt idx="2229">
                  <c:v>160</c:v>
                </c:pt>
                <c:pt idx="2230">
                  <c:v>160</c:v>
                </c:pt>
                <c:pt idx="2231">
                  <c:v>160</c:v>
                </c:pt>
                <c:pt idx="2232">
                  <c:v>160</c:v>
                </c:pt>
                <c:pt idx="2233">
                  <c:v>160</c:v>
                </c:pt>
                <c:pt idx="2234">
                  <c:v>160</c:v>
                </c:pt>
                <c:pt idx="2235">
                  <c:v>160</c:v>
                </c:pt>
                <c:pt idx="2236">
                  <c:v>160</c:v>
                </c:pt>
                <c:pt idx="2237">
                  <c:v>140</c:v>
                </c:pt>
                <c:pt idx="2238">
                  <c:v>140</c:v>
                </c:pt>
                <c:pt idx="2239">
                  <c:v>140</c:v>
                </c:pt>
                <c:pt idx="2240">
                  <c:v>140</c:v>
                </c:pt>
                <c:pt idx="2241">
                  <c:v>140</c:v>
                </c:pt>
                <c:pt idx="2242">
                  <c:v>140</c:v>
                </c:pt>
                <c:pt idx="2243">
                  <c:v>140</c:v>
                </c:pt>
                <c:pt idx="2244">
                  <c:v>140</c:v>
                </c:pt>
                <c:pt idx="2245">
                  <c:v>160</c:v>
                </c:pt>
                <c:pt idx="2246">
                  <c:v>160</c:v>
                </c:pt>
                <c:pt idx="2247">
                  <c:v>160</c:v>
                </c:pt>
                <c:pt idx="2248">
                  <c:v>160</c:v>
                </c:pt>
                <c:pt idx="2249">
                  <c:v>160</c:v>
                </c:pt>
                <c:pt idx="2250">
                  <c:v>160</c:v>
                </c:pt>
                <c:pt idx="2251">
                  <c:v>160</c:v>
                </c:pt>
                <c:pt idx="2252">
                  <c:v>180</c:v>
                </c:pt>
                <c:pt idx="2253">
                  <c:v>180</c:v>
                </c:pt>
                <c:pt idx="2254">
                  <c:v>180</c:v>
                </c:pt>
                <c:pt idx="2255">
                  <c:v>180</c:v>
                </c:pt>
                <c:pt idx="2256">
                  <c:v>180</c:v>
                </c:pt>
                <c:pt idx="2257">
                  <c:v>180</c:v>
                </c:pt>
                <c:pt idx="2258">
                  <c:v>200</c:v>
                </c:pt>
                <c:pt idx="2259">
                  <c:v>200</c:v>
                </c:pt>
                <c:pt idx="2260">
                  <c:v>200</c:v>
                </c:pt>
                <c:pt idx="2261">
                  <c:v>200</c:v>
                </c:pt>
                <c:pt idx="2262">
                  <c:v>200</c:v>
                </c:pt>
                <c:pt idx="2263">
                  <c:v>200</c:v>
                </c:pt>
                <c:pt idx="2264">
                  <c:v>180</c:v>
                </c:pt>
                <c:pt idx="2265">
                  <c:v>180</c:v>
                </c:pt>
                <c:pt idx="2266">
                  <c:v>180</c:v>
                </c:pt>
                <c:pt idx="2267">
                  <c:v>180</c:v>
                </c:pt>
                <c:pt idx="2268">
                  <c:v>180</c:v>
                </c:pt>
                <c:pt idx="2269">
                  <c:v>180</c:v>
                </c:pt>
                <c:pt idx="2270">
                  <c:v>180</c:v>
                </c:pt>
                <c:pt idx="2271">
                  <c:v>180</c:v>
                </c:pt>
                <c:pt idx="2272">
                  <c:v>180</c:v>
                </c:pt>
                <c:pt idx="2273">
                  <c:v>160</c:v>
                </c:pt>
                <c:pt idx="2274">
                  <c:v>160</c:v>
                </c:pt>
                <c:pt idx="2275">
                  <c:v>160</c:v>
                </c:pt>
                <c:pt idx="2276">
                  <c:v>160</c:v>
                </c:pt>
                <c:pt idx="2277">
                  <c:v>160</c:v>
                </c:pt>
                <c:pt idx="2278">
                  <c:v>160</c:v>
                </c:pt>
                <c:pt idx="2279">
                  <c:v>140</c:v>
                </c:pt>
                <c:pt idx="2280">
                  <c:v>140</c:v>
                </c:pt>
                <c:pt idx="2281">
                  <c:v>140</c:v>
                </c:pt>
                <c:pt idx="2282">
                  <c:v>140</c:v>
                </c:pt>
                <c:pt idx="2283">
                  <c:v>140</c:v>
                </c:pt>
                <c:pt idx="2284">
                  <c:v>140</c:v>
                </c:pt>
                <c:pt idx="2285">
                  <c:v>140</c:v>
                </c:pt>
                <c:pt idx="2286">
                  <c:v>140</c:v>
                </c:pt>
                <c:pt idx="2287">
                  <c:v>120</c:v>
                </c:pt>
                <c:pt idx="2288">
                  <c:v>120</c:v>
                </c:pt>
                <c:pt idx="2289">
                  <c:v>120</c:v>
                </c:pt>
                <c:pt idx="2290">
                  <c:v>120</c:v>
                </c:pt>
                <c:pt idx="2291">
                  <c:v>120</c:v>
                </c:pt>
                <c:pt idx="2292">
                  <c:v>120</c:v>
                </c:pt>
                <c:pt idx="2293">
                  <c:v>120</c:v>
                </c:pt>
                <c:pt idx="2294">
                  <c:v>120</c:v>
                </c:pt>
                <c:pt idx="2295">
                  <c:v>140</c:v>
                </c:pt>
                <c:pt idx="2296">
                  <c:v>140</c:v>
                </c:pt>
                <c:pt idx="2297">
                  <c:v>140</c:v>
                </c:pt>
                <c:pt idx="2298">
                  <c:v>140</c:v>
                </c:pt>
                <c:pt idx="2299">
                  <c:v>140</c:v>
                </c:pt>
                <c:pt idx="2300">
                  <c:v>140</c:v>
                </c:pt>
                <c:pt idx="2301">
                  <c:v>140</c:v>
                </c:pt>
                <c:pt idx="2302">
                  <c:v>140</c:v>
                </c:pt>
                <c:pt idx="2303">
                  <c:v>140</c:v>
                </c:pt>
                <c:pt idx="2304">
                  <c:v>140</c:v>
                </c:pt>
                <c:pt idx="2305">
                  <c:v>140</c:v>
                </c:pt>
                <c:pt idx="2306">
                  <c:v>140</c:v>
                </c:pt>
                <c:pt idx="2307">
                  <c:v>140</c:v>
                </c:pt>
                <c:pt idx="2308">
                  <c:v>160</c:v>
                </c:pt>
                <c:pt idx="2309">
                  <c:v>160</c:v>
                </c:pt>
                <c:pt idx="2310">
                  <c:v>160</c:v>
                </c:pt>
                <c:pt idx="2311">
                  <c:v>160</c:v>
                </c:pt>
                <c:pt idx="2312">
                  <c:v>160</c:v>
                </c:pt>
                <c:pt idx="2313">
                  <c:v>160</c:v>
                </c:pt>
                <c:pt idx="2314">
                  <c:v>160</c:v>
                </c:pt>
                <c:pt idx="2315">
                  <c:v>160</c:v>
                </c:pt>
                <c:pt idx="2316">
                  <c:v>160</c:v>
                </c:pt>
                <c:pt idx="2317">
                  <c:v>160</c:v>
                </c:pt>
                <c:pt idx="2318">
                  <c:v>160</c:v>
                </c:pt>
                <c:pt idx="2319">
                  <c:v>160</c:v>
                </c:pt>
                <c:pt idx="2320">
                  <c:v>160</c:v>
                </c:pt>
                <c:pt idx="2321">
                  <c:v>160</c:v>
                </c:pt>
                <c:pt idx="2322">
                  <c:v>160</c:v>
                </c:pt>
                <c:pt idx="2323">
                  <c:v>160</c:v>
                </c:pt>
                <c:pt idx="2324">
                  <c:v>160</c:v>
                </c:pt>
                <c:pt idx="2325">
                  <c:v>160</c:v>
                </c:pt>
                <c:pt idx="2326">
                  <c:v>160</c:v>
                </c:pt>
                <c:pt idx="2327">
                  <c:v>160</c:v>
                </c:pt>
                <c:pt idx="2328">
                  <c:v>160</c:v>
                </c:pt>
                <c:pt idx="2329">
                  <c:v>160</c:v>
                </c:pt>
                <c:pt idx="2330">
                  <c:v>160</c:v>
                </c:pt>
                <c:pt idx="2331">
                  <c:v>160</c:v>
                </c:pt>
                <c:pt idx="2332">
                  <c:v>160</c:v>
                </c:pt>
                <c:pt idx="2333">
                  <c:v>180</c:v>
                </c:pt>
                <c:pt idx="2334">
                  <c:v>180</c:v>
                </c:pt>
                <c:pt idx="2335">
                  <c:v>180</c:v>
                </c:pt>
                <c:pt idx="2336">
                  <c:v>180</c:v>
                </c:pt>
                <c:pt idx="2337">
                  <c:v>180</c:v>
                </c:pt>
                <c:pt idx="2338">
                  <c:v>180</c:v>
                </c:pt>
                <c:pt idx="2339">
                  <c:v>180</c:v>
                </c:pt>
                <c:pt idx="2340">
                  <c:v>180</c:v>
                </c:pt>
                <c:pt idx="2341">
                  <c:v>180</c:v>
                </c:pt>
                <c:pt idx="2342">
                  <c:v>180</c:v>
                </c:pt>
                <c:pt idx="2343">
                  <c:v>180</c:v>
                </c:pt>
                <c:pt idx="2344">
                  <c:v>180</c:v>
                </c:pt>
                <c:pt idx="2345">
                  <c:v>180</c:v>
                </c:pt>
                <c:pt idx="2346">
                  <c:v>180</c:v>
                </c:pt>
                <c:pt idx="2347">
                  <c:v>180</c:v>
                </c:pt>
                <c:pt idx="2348">
                  <c:v>180</c:v>
                </c:pt>
                <c:pt idx="2349">
                  <c:v>180</c:v>
                </c:pt>
                <c:pt idx="2350">
                  <c:v>180</c:v>
                </c:pt>
                <c:pt idx="2351">
                  <c:v>180</c:v>
                </c:pt>
                <c:pt idx="2352">
                  <c:v>180</c:v>
                </c:pt>
                <c:pt idx="2353">
                  <c:v>180</c:v>
                </c:pt>
                <c:pt idx="2354">
                  <c:v>180</c:v>
                </c:pt>
                <c:pt idx="2355">
                  <c:v>180</c:v>
                </c:pt>
                <c:pt idx="2356">
                  <c:v>180</c:v>
                </c:pt>
                <c:pt idx="2357">
                  <c:v>200</c:v>
                </c:pt>
                <c:pt idx="2358">
                  <c:v>200</c:v>
                </c:pt>
                <c:pt idx="2359">
                  <c:v>200</c:v>
                </c:pt>
                <c:pt idx="2360">
                  <c:v>200</c:v>
                </c:pt>
                <c:pt idx="2361">
                  <c:v>200</c:v>
                </c:pt>
                <c:pt idx="2362">
                  <c:v>180</c:v>
                </c:pt>
                <c:pt idx="2363">
                  <c:v>180</c:v>
                </c:pt>
                <c:pt idx="2364">
                  <c:v>180</c:v>
                </c:pt>
                <c:pt idx="2365">
                  <c:v>180</c:v>
                </c:pt>
                <c:pt idx="2366">
                  <c:v>180</c:v>
                </c:pt>
                <c:pt idx="2367">
                  <c:v>180</c:v>
                </c:pt>
                <c:pt idx="2368">
                  <c:v>180</c:v>
                </c:pt>
                <c:pt idx="2369">
                  <c:v>180</c:v>
                </c:pt>
                <c:pt idx="2370">
                  <c:v>180</c:v>
                </c:pt>
                <c:pt idx="2371">
                  <c:v>180</c:v>
                </c:pt>
                <c:pt idx="2372">
                  <c:v>180</c:v>
                </c:pt>
                <c:pt idx="2373">
                  <c:v>180</c:v>
                </c:pt>
                <c:pt idx="2374">
                  <c:v>180</c:v>
                </c:pt>
                <c:pt idx="2375">
                  <c:v>180</c:v>
                </c:pt>
                <c:pt idx="2376">
                  <c:v>180</c:v>
                </c:pt>
                <c:pt idx="2377">
                  <c:v>180</c:v>
                </c:pt>
                <c:pt idx="2378">
                  <c:v>180</c:v>
                </c:pt>
                <c:pt idx="2379">
                  <c:v>180</c:v>
                </c:pt>
                <c:pt idx="2380">
                  <c:v>180</c:v>
                </c:pt>
                <c:pt idx="2381">
                  <c:v>180</c:v>
                </c:pt>
                <c:pt idx="2382">
                  <c:v>180</c:v>
                </c:pt>
                <c:pt idx="2383">
                  <c:v>180</c:v>
                </c:pt>
                <c:pt idx="2384">
                  <c:v>180</c:v>
                </c:pt>
                <c:pt idx="2385">
                  <c:v>180</c:v>
                </c:pt>
                <c:pt idx="2386">
                  <c:v>180</c:v>
                </c:pt>
                <c:pt idx="2387">
                  <c:v>180</c:v>
                </c:pt>
                <c:pt idx="2388">
                  <c:v>180</c:v>
                </c:pt>
                <c:pt idx="2389">
                  <c:v>180</c:v>
                </c:pt>
                <c:pt idx="2390">
                  <c:v>180</c:v>
                </c:pt>
                <c:pt idx="2391">
                  <c:v>180</c:v>
                </c:pt>
                <c:pt idx="2392">
                  <c:v>180</c:v>
                </c:pt>
                <c:pt idx="2393">
                  <c:v>180</c:v>
                </c:pt>
                <c:pt idx="2394">
                  <c:v>180</c:v>
                </c:pt>
                <c:pt idx="2395">
                  <c:v>180</c:v>
                </c:pt>
                <c:pt idx="2396">
                  <c:v>180</c:v>
                </c:pt>
                <c:pt idx="2397">
                  <c:v>180</c:v>
                </c:pt>
                <c:pt idx="2398">
                  <c:v>180</c:v>
                </c:pt>
                <c:pt idx="2399">
                  <c:v>160</c:v>
                </c:pt>
                <c:pt idx="2400">
                  <c:v>160</c:v>
                </c:pt>
                <c:pt idx="2401">
                  <c:v>160</c:v>
                </c:pt>
                <c:pt idx="2402">
                  <c:v>160</c:v>
                </c:pt>
                <c:pt idx="2403">
                  <c:v>160</c:v>
                </c:pt>
                <c:pt idx="2404">
                  <c:v>160</c:v>
                </c:pt>
                <c:pt idx="2405">
                  <c:v>160</c:v>
                </c:pt>
                <c:pt idx="2406">
                  <c:v>160</c:v>
                </c:pt>
                <c:pt idx="2407">
                  <c:v>160</c:v>
                </c:pt>
                <c:pt idx="2408">
                  <c:v>160</c:v>
                </c:pt>
                <c:pt idx="2409">
                  <c:v>160</c:v>
                </c:pt>
                <c:pt idx="2410">
                  <c:v>160</c:v>
                </c:pt>
                <c:pt idx="2411">
                  <c:v>160</c:v>
                </c:pt>
                <c:pt idx="2412">
                  <c:v>160</c:v>
                </c:pt>
                <c:pt idx="2413">
                  <c:v>160</c:v>
                </c:pt>
                <c:pt idx="2414">
                  <c:v>160</c:v>
                </c:pt>
                <c:pt idx="2415">
                  <c:v>160</c:v>
                </c:pt>
                <c:pt idx="2416">
                  <c:v>160</c:v>
                </c:pt>
                <c:pt idx="2417">
                  <c:v>160</c:v>
                </c:pt>
                <c:pt idx="2418">
                  <c:v>160</c:v>
                </c:pt>
                <c:pt idx="2419">
                  <c:v>160</c:v>
                </c:pt>
                <c:pt idx="2420">
                  <c:v>180</c:v>
                </c:pt>
                <c:pt idx="2421">
                  <c:v>180</c:v>
                </c:pt>
                <c:pt idx="2422">
                  <c:v>180</c:v>
                </c:pt>
                <c:pt idx="2423">
                  <c:v>180</c:v>
                </c:pt>
                <c:pt idx="2424">
                  <c:v>180</c:v>
                </c:pt>
                <c:pt idx="2425">
                  <c:v>160</c:v>
                </c:pt>
                <c:pt idx="2426">
                  <c:v>160</c:v>
                </c:pt>
                <c:pt idx="2427">
                  <c:v>160</c:v>
                </c:pt>
                <c:pt idx="2428">
                  <c:v>160</c:v>
                </c:pt>
                <c:pt idx="2429">
                  <c:v>160</c:v>
                </c:pt>
                <c:pt idx="2430">
                  <c:v>160</c:v>
                </c:pt>
                <c:pt idx="2431">
                  <c:v>160</c:v>
                </c:pt>
                <c:pt idx="2432">
                  <c:v>160</c:v>
                </c:pt>
                <c:pt idx="2433">
                  <c:v>160</c:v>
                </c:pt>
                <c:pt idx="2434">
                  <c:v>160</c:v>
                </c:pt>
                <c:pt idx="2435">
                  <c:v>160</c:v>
                </c:pt>
                <c:pt idx="2436">
                  <c:v>140</c:v>
                </c:pt>
                <c:pt idx="2437">
                  <c:v>140</c:v>
                </c:pt>
                <c:pt idx="2438">
                  <c:v>140</c:v>
                </c:pt>
                <c:pt idx="2439">
                  <c:v>140</c:v>
                </c:pt>
                <c:pt idx="2440">
                  <c:v>140</c:v>
                </c:pt>
                <c:pt idx="2441">
                  <c:v>140</c:v>
                </c:pt>
                <c:pt idx="2442">
                  <c:v>140</c:v>
                </c:pt>
                <c:pt idx="2443">
                  <c:v>140</c:v>
                </c:pt>
                <c:pt idx="2444">
                  <c:v>140</c:v>
                </c:pt>
                <c:pt idx="2445">
                  <c:v>140</c:v>
                </c:pt>
                <c:pt idx="2446">
                  <c:v>140</c:v>
                </c:pt>
                <c:pt idx="2447">
                  <c:v>140</c:v>
                </c:pt>
                <c:pt idx="2448">
                  <c:v>140</c:v>
                </c:pt>
                <c:pt idx="2449">
                  <c:v>140</c:v>
                </c:pt>
                <c:pt idx="2450">
                  <c:v>140</c:v>
                </c:pt>
                <c:pt idx="2451">
                  <c:v>140</c:v>
                </c:pt>
                <c:pt idx="2452">
                  <c:v>140</c:v>
                </c:pt>
                <c:pt idx="2453">
                  <c:v>160</c:v>
                </c:pt>
                <c:pt idx="2454">
                  <c:v>160</c:v>
                </c:pt>
                <c:pt idx="2455">
                  <c:v>160</c:v>
                </c:pt>
                <c:pt idx="2456">
                  <c:v>160</c:v>
                </c:pt>
                <c:pt idx="2457">
                  <c:v>160</c:v>
                </c:pt>
                <c:pt idx="2458">
                  <c:v>180</c:v>
                </c:pt>
                <c:pt idx="2459">
                  <c:v>180</c:v>
                </c:pt>
                <c:pt idx="2460">
                  <c:v>180</c:v>
                </c:pt>
                <c:pt idx="2461">
                  <c:v>180</c:v>
                </c:pt>
                <c:pt idx="2462">
                  <c:v>180</c:v>
                </c:pt>
                <c:pt idx="2463">
                  <c:v>160</c:v>
                </c:pt>
                <c:pt idx="2464">
                  <c:v>160</c:v>
                </c:pt>
                <c:pt idx="2465">
                  <c:v>160</c:v>
                </c:pt>
                <c:pt idx="2466">
                  <c:v>160</c:v>
                </c:pt>
                <c:pt idx="2467">
                  <c:v>160</c:v>
                </c:pt>
                <c:pt idx="2468">
                  <c:v>160</c:v>
                </c:pt>
                <c:pt idx="2469">
                  <c:v>160</c:v>
                </c:pt>
                <c:pt idx="2470">
                  <c:v>160</c:v>
                </c:pt>
                <c:pt idx="2471">
                  <c:v>160</c:v>
                </c:pt>
                <c:pt idx="2472">
                  <c:v>160</c:v>
                </c:pt>
                <c:pt idx="2473">
                  <c:v>160</c:v>
                </c:pt>
                <c:pt idx="2474">
                  <c:v>160</c:v>
                </c:pt>
                <c:pt idx="2475">
                  <c:v>160</c:v>
                </c:pt>
                <c:pt idx="2476">
                  <c:v>160</c:v>
                </c:pt>
                <c:pt idx="2477">
                  <c:v>160</c:v>
                </c:pt>
                <c:pt idx="2478">
                  <c:v>160</c:v>
                </c:pt>
                <c:pt idx="2479">
                  <c:v>160</c:v>
                </c:pt>
                <c:pt idx="2480">
                  <c:v>160</c:v>
                </c:pt>
                <c:pt idx="2481">
                  <c:v>160</c:v>
                </c:pt>
                <c:pt idx="2482">
                  <c:v>160</c:v>
                </c:pt>
                <c:pt idx="2483">
                  <c:v>180</c:v>
                </c:pt>
                <c:pt idx="2484">
                  <c:v>180</c:v>
                </c:pt>
                <c:pt idx="2485">
                  <c:v>180</c:v>
                </c:pt>
                <c:pt idx="2486">
                  <c:v>180</c:v>
                </c:pt>
                <c:pt idx="2487">
                  <c:v>180</c:v>
                </c:pt>
                <c:pt idx="2488">
                  <c:v>180</c:v>
                </c:pt>
                <c:pt idx="2489">
                  <c:v>180</c:v>
                </c:pt>
                <c:pt idx="2490">
                  <c:v>180</c:v>
                </c:pt>
                <c:pt idx="2491">
                  <c:v>180</c:v>
                </c:pt>
                <c:pt idx="2492">
                  <c:v>180</c:v>
                </c:pt>
                <c:pt idx="2493">
                  <c:v>180</c:v>
                </c:pt>
                <c:pt idx="2494">
                  <c:v>180</c:v>
                </c:pt>
                <c:pt idx="2495">
                  <c:v>180</c:v>
                </c:pt>
                <c:pt idx="2496">
                  <c:v>180</c:v>
                </c:pt>
                <c:pt idx="2497">
                  <c:v>180</c:v>
                </c:pt>
                <c:pt idx="2498">
                  <c:v>180</c:v>
                </c:pt>
                <c:pt idx="2499">
                  <c:v>180</c:v>
                </c:pt>
              </c:numCache>
            </c:numRef>
          </c:yVal>
        </c:ser>
        <c:ser>
          <c:idx val="12"/>
          <c:order val="6"/>
          <c:tx>
            <c:v>6.59V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100.44000000000015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101.44000000000015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102.44000000000015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103.44000000000017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104.44000000000015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105.44000000000015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106.44000000000017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107.44000000000015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108.44000000000015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109.44000000000017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110.44000000000015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111.44000000000015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112.44000000000017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113.44000000000015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114.44000000000015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115.44000000000015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116.44000000000015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117.44000000000015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118.44000000000015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119.44000000000014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120.44000000000017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121.44000000000017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122.44000000000015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123.44000000000015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124.44000000000015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125.44000000000014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126.44000000000017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127.44000000000017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128.32000000000031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128.88000000000031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129.32000000000031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129.88000000000031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130.32000000000031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130.88000000000031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131.32000000000031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131.88000000000031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132.32000000000033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132.88000000000031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133.32000000000031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133.88000000000031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134.32000000000031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134.88000000000031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135.32000000000031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135.88000000000031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136.32000000000031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136.88000000000031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137.32000000000031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137.88000000000031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138.32000000000033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138.88000000000034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139.32000000000031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139.88000000000031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140.32000000000031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140.88000000000031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141.32000000000031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141.88000000000031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142.32000000000031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142.88000000000031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143.32000000000031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143.88000000000031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144.32000000000033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144.88000000000034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145.32000000000031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145.88000000000031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146.32000000000031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146.88000000000031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147.32000000000031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147.88000000000031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148.32000000000031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148.88000000000031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149.32000000000031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149.88000000000031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150.32000000000033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150.88000000000034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151.32000000000033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151.88000000000031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152.32000000000031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152.88000000000031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153.32000000000031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153.88000000000031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154.32000000000031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154.88000000000031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155.32000000000031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155.88000000000031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156.32000000000033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156.88000000000034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157.32000000000033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157.88000000000031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158.32000000000031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158.88000000000031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159.32000000000031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159.88000000000031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160.32000000000031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160.88000000000031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161.32000000000031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161.88000000000031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162.32000000000031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162.88000000000031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163.32000000000033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163.88000000000031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164.32000000000031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164.88000000000031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165.32000000000031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165.88000000000031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166.32000000000031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166.88000000000031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167.32000000000031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167.88000000000031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168.32000000000031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168.88000000000031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169.32000000000033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169.88000000000034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170.32000000000031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170.88000000000031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171.32000000000031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171.88000000000031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172.32000000000031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172.88000000000031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173.32000000000031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173.88000000000031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174.32000000000031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174.88000000000031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175.32000000000033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175.88000000000034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176.32000000000031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176.88000000000031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177.32000000000031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177.88000000000031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178.32000000000031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178.88000000000031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179.32000000000031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179.88000000000031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180.32000000000031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180.88000000000031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181.32000000000033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181.88000000000034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182.32000000000031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182.88000000000031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183.32000000000031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183.88000000000031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184.32000000000031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Sheet1!$AB$1:$AB$2500</c:f>
              <c:numCache>
                <c:formatCode>General</c:formatCode>
                <c:ptCount val="2500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40</c:v>
                </c:pt>
                <c:pt idx="161">
                  <c:v>40</c:v>
                </c:pt>
                <c:pt idx="162">
                  <c:v>40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60</c:v>
                </c:pt>
                <c:pt idx="197">
                  <c:v>60</c:v>
                </c:pt>
                <c:pt idx="198">
                  <c:v>60</c:v>
                </c:pt>
                <c:pt idx="199">
                  <c:v>60</c:v>
                </c:pt>
                <c:pt idx="200">
                  <c:v>60</c:v>
                </c:pt>
                <c:pt idx="201">
                  <c:v>60</c:v>
                </c:pt>
                <c:pt idx="202">
                  <c:v>60</c:v>
                </c:pt>
                <c:pt idx="203">
                  <c:v>60</c:v>
                </c:pt>
                <c:pt idx="204">
                  <c:v>60</c:v>
                </c:pt>
                <c:pt idx="205">
                  <c:v>60</c:v>
                </c:pt>
                <c:pt idx="206">
                  <c:v>60</c:v>
                </c:pt>
                <c:pt idx="207">
                  <c:v>60</c:v>
                </c:pt>
                <c:pt idx="208">
                  <c:v>60</c:v>
                </c:pt>
                <c:pt idx="209">
                  <c:v>60</c:v>
                </c:pt>
                <c:pt idx="210">
                  <c:v>60</c:v>
                </c:pt>
                <c:pt idx="211">
                  <c:v>60</c:v>
                </c:pt>
                <c:pt idx="212">
                  <c:v>60</c:v>
                </c:pt>
                <c:pt idx="213">
                  <c:v>40</c:v>
                </c:pt>
                <c:pt idx="214">
                  <c:v>40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40</c:v>
                </c:pt>
                <c:pt idx="222">
                  <c:v>40</c:v>
                </c:pt>
                <c:pt idx="223">
                  <c:v>40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40</c:v>
                </c:pt>
                <c:pt idx="248">
                  <c:v>40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60</c:v>
                </c:pt>
                <c:pt idx="259">
                  <c:v>60</c:v>
                </c:pt>
                <c:pt idx="260">
                  <c:v>60</c:v>
                </c:pt>
                <c:pt idx="261">
                  <c:v>60</c:v>
                </c:pt>
                <c:pt idx="262">
                  <c:v>60</c:v>
                </c:pt>
                <c:pt idx="263">
                  <c:v>60</c:v>
                </c:pt>
                <c:pt idx="264">
                  <c:v>60</c:v>
                </c:pt>
                <c:pt idx="265">
                  <c:v>60</c:v>
                </c:pt>
                <c:pt idx="266">
                  <c:v>60</c:v>
                </c:pt>
                <c:pt idx="267">
                  <c:v>60</c:v>
                </c:pt>
                <c:pt idx="268">
                  <c:v>60</c:v>
                </c:pt>
                <c:pt idx="269">
                  <c:v>60</c:v>
                </c:pt>
                <c:pt idx="270">
                  <c:v>60</c:v>
                </c:pt>
                <c:pt idx="271">
                  <c:v>60</c:v>
                </c:pt>
                <c:pt idx="272">
                  <c:v>60</c:v>
                </c:pt>
                <c:pt idx="273">
                  <c:v>60</c:v>
                </c:pt>
                <c:pt idx="274">
                  <c:v>40</c:v>
                </c:pt>
                <c:pt idx="275">
                  <c:v>40</c:v>
                </c:pt>
                <c:pt idx="276">
                  <c:v>40</c:v>
                </c:pt>
                <c:pt idx="277">
                  <c:v>40</c:v>
                </c:pt>
                <c:pt idx="278">
                  <c:v>40</c:v>
                </c:pt>
                <c:pt idx="279">
                  <c:v>20</c:v>
                </c:pt>
                <c:pt idx="280">
                  <c:v>20</c:v>
                </c:pt>
                <c:pt idx="281">
                  <c:v>20</c:v>
                </c:pt>
                <c:pt idx="282">
                  <c:v>20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-20</c:v>
                </c:pt>
                <c:pt idx="287">
                  <c:v>-20</c:v>
                </c:pt>
                <c:pt idx="288">
                  <c:v>-20</c:v>
                </c:pt>
                <c:pt idx="289">
                  <c:v>-40</c:v>
                </c:pt>
                <c:pt idx="290">
                  <c:v>-40</c:v>
                </c:pt>
                <c:pt idx="291">
                  <c:v>-60</c:v>
                </c:pt>
                <c:pt idx="292">
                  <c:v>-60</c:v>
                </c:pt>
                <c:pt idx="293">
                  <c:v>-60</c:v>
                </c:pt>
                <c:pt idx="294">
                  <c:v>-80</c:v>
                </c:pt>
                <c:pt idx="295">
                  <c:v>-80</c:v>
                </c:pt>
                <c:pt idx="296">
                  <c:v>-100</c:v>
                </c:pt>
                <c:pt idx="297">
                  <c:v>-100</c:v>
                </c:pt>
                <c:pt idx="298">
                  <c:v>-120</c:v>
                </c:pt>
                <c:pt idx="299">
                  <c:v>-120</c:v>
                </c:pt>
                <c:pt idx="300">
                  <c:v>-120</c:v>
                </c:pt>
                <c:pt idx="301">
                  <c:v>-140</c:v>
                </c:pt>
                <c:pt idx="302">
                  <c:v>-140</c:v>
                </c:pt>
                <c:pt idx="303">
                  <c:v>-160</c:v>
                </c:pt>
                <c:pt idx="304">
                  <c:v>-180</c:v>
                </c:pt>
                <c:pt idx="305">
                  <c:v>-180</c:v>
                </c:pt>
                <c:pt idx="306">
                  <c:v>-200</c:v>
                </c:pt>
                <c:pt idx="307">
                  <c:v>-200</c:v>
                </c:pt>
                <c:pt idx="308">
                  <c:v>-220</c:v>
                </c:pt>
                <c:pt idx="309">
                  <c:v>-240</c:v>
                </c:pt>
                <c:pt idx="310">
                  <c:v>-240</c:v>
                </c:pt>
                <c:pt idx="311">
                  <c:v>-260</c:v>
                </c:pt>
                <c:pt idx="312">
                  <c:v>-280</c:v>
                </c:pt>
                <c:pt idx="313">
                  <c:v>-300</c:v>
                </c:pt>
                <c:pt idx="314">
                  <c:v>-320</c:v>
                </c:pt>
                <c:pt idx="315">
                  <c:v>-340</c:v>
                </c:pt>
                <c:pt idx="316">
                  <c:v>-360</c:v>
                </c:pt>
                <c:pt idx="317">
                  <c:v>-380</c:v>
                </c:pt>
                <c:pt idx="318">
                  <c:v>-400</c:v>
                </c:pt>
                <c:pt idx="319">
                  <c:v>-420</c:v>
                </c:pt>
                <c:pt idx="320">
                  <c:v>-440</c:v>
                </c:pt>
                <c:pt idx="321">
                  <c:v>-460</c:v>
                </c:pt>
                <c:pt idx="322">
                  <c:v>-480</c:v>
                </c:pt>
                <c:pt idx="323">
                  <c:v>-500</c:v>
                </c:pt>
                <c:pt idx="324">
                  <c:v>-520</c:v>
                </c:pt>
                <c:pt idx="325">
                  <c:v>-540</c:v>
                </c:pt>
                <c:pt idx="326">
                  <c:v>-560</c:v>
                </c:pt>
                <c:pt idx="327">
                  <c:v>-580</c:v>
                </c:pt>
                <c:pt idx="328">
                  <c:v>-600</c:v>
                </c:pt>
                <c:pt idx="329">
                  <c:v>-620</c:v>
                </c:pt>
                <c:pt idx="330">
                  <c:v>-660</c:v>
                </c:pt>
                <c:pt idx="331">
                  <c:v>-680</c:v>
                </c:pt>
                <c:pt idx="332">
                  <c:v>-700</c:v>
                </c:pt>
                <c:pt idx="333">
                  <c:v>-720</c:v>
                </c:pt>
                <c:pt idx="334">
                  <c:v>-740</c:v>
                </c:pt>
                <c:pt idx="335">
                  <c:v>-760</c:v>
                </c:pt>
                <c:pt idx="336">
                  <c:v>-800</c:v>
                </c:pt>
                <c:pt idx="337">
                  <c:v>-820</c:v>
                </c:pt>
                <c:pt idx="338">
                  <c:v>-840</c:v>
                </c:pt>
                <c:pt idx="339">
                  <c:v>-860</c:v>
                </c:pt>
                <c:pt idx="340">
                  <c:v>-880</c:v>
                </c:pt>
                <c:pt idx="341">
                  <c:v>-920</c:v>
                </c:pt>
                <c:pt idx="342">
                  <c:v>-940</c:v>
                </c:pt>
                <c:pt idx="343">
                  <c:v>-960</c:v>
                </c:pt>
                <c:pt idx="344">
                  <c:v>-980</c:v>
                </c:pt>
                <c:pt idx="345">
                  <c:v>-1000</c:v>
                </c:pt>
                <c:pt idx="346">
                  <c:v>-1040</c:v>
                </c:pt>
                <c:pt idx="347">
                  <c:v>-1060</c:v>
                </c:pt>
                <c:pt idx="348">
                  <c:v>-1080</c:v>
                </c:pt>
                <c:pt idx="349">
                  <c:v>-1100</c:v>
                </c:pt>
                <c:pt idx="350">
                  <c:v>-1120</c:v>
                </c:pt>
                <c:pt idx="351">
                  <c:v>-1140</c:v>
                </c:pt>
                <c:pt idx="352">
                  <c:v>-1160</c:v>
                </c:pt>
                <c:pt idx="353">
                  <c:v>-1180</c:v>
                </c:pt>
                <c:pt idx="354">
                  <c:v>-1200</c:v>
                </c:pt>
                <c:pt idx="355">
                  <c:v>-1220</c:v>
                </c:pt>
                <c:pt idx="356">
                  <c:v>-1240</c:v>
                </c:pt>
                <c:pt idx="357">
                  <c:v>-1260</c:v>
                </c:pt>
                <c:pt idx="358">
                  <c:v>-1280</c:v>
                </c:pt>
                <c:pt idx="359">
                  <c:v>-1300</c:v>
                </c:pt>
                <c:pt idx="360">
                  <c:v>-1320</c:v>
                </c:pt>
                <c:pt idx="361">
                  <c:v>-1340</c:v>
                </c:pt>
                <c:pt idx="362">
                  <c:v>-1360</c:v>
                </c:pt>
                <c:pt idx="363">
                  <c:v>-1380</c:v>
                </c:pt>
                <c:pt idx="364">
                  <c:v>-1400</c:v>
                </c:pt>
                <c:pt idx="365">
                  <c:v>-1420</c:v>
                </c:pt>
                <c:pt idx="366">
                  <c:v>-1440</c:v>
                </c:pt>
                <c:pt idx="367">
                  <c:v>-1460</c:v>
                </c:pt>
                <c:pt idx="368">
                  <c:v>-1480</c:v>
                </c:pt>
                <c:pt idx="369">
                  <c:v>-1500</c:v>
                </c:pt>
                <c:pt idx="370">
                  <c:v>-1500</c:v>
                </c:pt>
                <c:pt idx="371">
                  <c:v>-1520</c:v>
                </c:pt>
                <c:pt idx="372">
                  <c:v>-1540</c:v>
                </c:pt>
                <c:pt idx="373">
                  <c:v>-1560</c:v>
                </c:pt>
                <c:pt idx="374">
                  <c:v>-1580</c:v>
                </c:pt>
                <c:pt idx="375">
                  <c:v>-1580</c:v>
                </c:pt>
                <c:pt idx="376">
                  <c:v>-1600</c:v>
                </c:pt>
                <c:pt idx="377">
                  <c:v>-1620</c:v>
                </c:pt>
                <c:pt idx="378">
                  <c:v>-1620</c:v>
                </c:pt>
                <c:pt idx="379">
                  <c:v>-1640</c:v>
                </c:pt>
                <c:pt idx="380">
                  <c:v>-1660</c:v>
                </c:pt>
                <c:pt idx="381">
                  <c:v>-1660</c:v>
                </c:pt>
                <c:pt idx="382">
                  <c:v>-1680</c:v>
                </c:pt>
                <c:pt idx="383">
                  <c:v>-1680</c:v>
                </c:pt>
                <c:pt idx="384">
                  <c:v>-1700</c:v>
                </c:pt>
                <c:pt idx="385">
                  <c:v>-1700</c:v>
                </c:pt>
                <c:pt idx="386">
                  <c:v>-1720</c:v>
                </c:pt>
                <c:pt idx="387">
                  <c:v>-1720</c:v>
                </c:pt>
                <c:pt idx="388">
                  <c:v>-1740</c:v>
                </c:pt>
                <c:pt idx="389">
                  <c:v>-1740</c:v>
                </c:pt>
                <c:pt idx="390">
                  <c:v>-1760</c:v>
                </c:pt>
                <c:pt idx="391">
                  <c:v>-1760</c:v>
                </c:pt>
                <c:pt idx="392">
                  <c:v>-1780</c:v>
                </c:pt>
                <c:pt idx="393">
                  <c:v>-1780</c:v>
                </c:pt>
                <c:pt idx="394">
                  <c:v>-1780</c:v>
                </c:pt>
                <c:pt idx="395">
                  <c:v>-1800</c:v>
                </c:pt>
                <c:pt idx="396">
                  <c:v>-1800</c:v>
                </c:pt>
                <c:pt idx="397">
                  <c:v>-1800</c:v>
                </c:pt>
                <c:pt idx="398">
                  <c:v>-1800</c:v>
                </c:pt>
                <c:pt idx="399">
                  <c:v>-1820</c:v>
                </c:pt>
                <c:pt idx="400">
                  <c:v>-1820</c:v>
                </c:pt>
                <c:pt idx="401">
                  <c:v>-1820</c:v>
                </c:pt>
                <c:pt idx="402">
                  <c:v>-1820</c:v>
                </c:pt>
                <c:pt idx="403">
                  <c:v>-1820</c:v>
                </c:pt>
                <c:pt idx="404">
                  <c:v>-1820</c:v>
                </c:pt>
                <c:pt idx="405">
                  <c:v>-1800</c:v>
                </c:pt>
                <c:pt idx="406">
                  <c:v>-1820</c:v>
                </c:pt>
                <c:pt idx="407">
                  <c:v>-1800</c:v>
                </c:pt>
                <c:pt idx="408">
                  <c:v>-1800</c:v>
                </c:pt>
                <c:pt idx="409">
                  <c:v>-1800</c:v>
                </c:pt>
                <c:pt idx="410">
                  <c:v>-1800</c:v>
                </c:pt>
                <c:pt idx="411">
                  <c:v>-1800</c:v>
                </c:pt>
                <c:pt idx="412">
                  <c:v>-1820</c:v>
                </c:pt>
                <c:pt idx="413">
                  <c:v>-1820</c:v>
                </c:pt>
                <c:pt idx="414">
                  <c:v>-1820</c:v>
                </c:pt>
                <c:pt idx="415">
                  <c:v>-1820</c:v>
                </c:pt>
                <c:pt idx="416">
                  <c:v>-1820</c:v>
                </c:pt>
                <c:pt idx="417">
                  <c:v>-1820</c:v>
                </c:pt>
                <c:pt idx="418">
                  <c:v>-1840</c:v>
                </c:pt>
                <c:pt idx="419">
                  <c:v>-1840</c:v>
                </c:pt>
                <c:pt idx="420">
                  <c:v>-1840</c:v>
                </c:pt>
                <c:pt idx="421">
                  <c:v>-1840</c:v>
                </c:pt>
                <c:pt idx="422">
                  <c:v>-1840</c:v>
                </c:pt>
                <c:pt idx="423">
                  <c:v>-1840</c:v>
                </c:pt>
                <c:pt idx="424">
                  <c:v>-1860</c:v>
                </c:pt>
                <c:pt idx="425">
                  <c:v>-1860</c:v>
                </c:pt>
                <c:pt idx="426">
                  <c:v>-1860</c:v>
                </c:pt>
                <c:pt idx="427">
                  <c:v>-1860</c:v>
                </c:pt>
                <c:pt idx="428">
                  <c:v>-1860</c:v>
                </c:pt>
                <c:pt idx="429">
                  <c:v>-1860</c:v>
                </c:pt>
                <c:pt idx="430">
                  <c:v>-1860</c:v>
                </c:pt>
                <c:pt idx="431">
                  <c:v>-1860</c:v>
                </c:pt>
                <c:pt idx="432">
                  <c:v>-1860</c:v>
                </c:pt>
                <c:pt idx="433">
                  <c:v>-1860</c:v>
                </c:pt>
                <c:pt idx="434">
                  <c:v>-1860</c:v>
                </c:pt>
                <c:pt idx="435">
                  <c:v>-1860</c:v>
                </c:pt>
                <c:pt idx="436">
                  <c:v>-1880</c:v>
                </c:pt>
                <c:pt idx="437">
                  <c:v>-1880</c:v>
                </c:pt>
                <c:pt idx="438">
                  <c:v>-1880</c:v>
                </c:pt>
                <c:pt idx="439">
                  <c:v>-1880</c:v>
                </c:pt>
                <c:pt idx="440">
                  <c:v>-1880</c:v>
                </c:pt>
                <c:pt idx="441">
                  <c:v>-1880</c:v>
                </c:pt>
                <c:pt idx="442">
                  <c:v>-1880</c:v>
                </c:pt>
                <c:pt idx="443">
                  <c:v>-1900</c:v>
                </c:pt>
                <c:pt idx="444">
                  <c:v>-1900</c:v>
                </c:pt>
                <c:pt idx="445">
                  <c:v>-1900</c:v>
                </c:pt>
                <c:pt idx="446">
                  <c:v>-1900</c:v>
                </c:pt>
                <c:pt idx="447">
                  <c:v>-1900</c:v>
                </c:pt>
                <c:pt idx="448">
                  <c:v>-1900</c:v>
                </c:pt>
                <c:pt idx="449">
                  <c:v>-1920</c:v>
                </c:pt>
                <c:pt idx="450">
                  <c:v>-1920</c:v>
                </c:pt>
                <c:pt idx="451">
                  <c:v>-1920</c:v>
                </c:pt>
                <c:pt idx="452">
                  <c:v>-1920</c:v>
                </c:pt>
                <c:pt idx="453">
                  <c:v>-1920</c:v>
                </c:pt>
                <c:pt idx="454">
                  <c:v>-1920</c:v>
                </c:pt>
                <c:pt idx="455">
                  <c:v>-1940</c:v>
                </c:pt>
                <c:pt idx="456">
                  <c:v>-1940</c:v>
                </c:pt>
                <c:pt idx="457">
                  <c:v>-1940</c:v>
                </c:pt>
                <c:pt idx="458">
                  <c:v>-1940</c:v>
                </c:pt>
                <c:pt idx="459">
                  <c:v>-1940</c:v>
                </c:pt>
                <c:pt idx="460">
                  <c:v>-1940</c:v>
                </c:pt>
                <c:pt idx="461">
                  <c:v>-1960</c:v>
                </c:pt>
                <c:pt idx="462">
                  <c:v>-1960</c:v>
                </c:pt>
                <c:pt idx="463">
                  <c:v>-1960</c:v>
                </c:pt>
                <c:pt idx="464">
                  <c:v>-1960</c:v>
                </c:pt>
                <c:pt idx="465">
                  <c:v>-1960</c:v>
                </c:pt>
                <c:pt idx="466">
                  <c:v>-1960</c:v>
                </c:pt>
                <c:pt idx="467">
                  <c:v>-1960</c:v>
                </c:pt>
                <c:pt idx="468">
                  <c:v>-1980</c:v>
                </c:pt>
                <c:pt idx="469">
                  <c:v>-1980</c:v>
                </c:pt>
                <c:pt idx="470">
                  <c:v>-1980</c:v>
                </c:pt>
                <c:pt idx="471">
                  <c:v>-1980</c:v>
                </c:pt>
                <c:pt idx="472">
                  <c:v>-1980</c:v>
                </c:pt>
                <c:pt idx="473">
                  <c:v>-1980</c:v>
                </c:pt>
                <c:pt idx="474">
                  <c:v>-2000</c:v>
                </c:pt>
                <c:pt idx="475">
                  <c:v>-2000</c:v>
                </c:pt>
                <c:pt idx="476">
                  <c:v>-2000</c:v>
                </c:pt>
                <c:pt idx="477">
                  <c:v>-2000</c:v>
                </c:pt>
                <c:pt idx="478">
                  <c:v>-2000</c:v>
                </c:pt>
                <c:pt idx="479">
                  <c:v>-2000</c:v>
                </c:pt>
                <c:pt idx="480">
                  <c:v>-2000</c:v>
                </c:pt>
                <c:pt idx="481">
                  <c:v>-2020</c:v>
                </c:pt>
                <c:pt idx="482">
                  <c:v>-2020</c:v>
                </c:pt>
                <c:pt idx="483">
                  <c:v>-2020</c:v>
                </c:pt>
                <c:pt idx="484">
                  <c:v>-2020</c:v>
                </c:pt>
                <c:pt idx="485">
                  <c:v>-2020</c:v>
                </c:pt>
                <c:pt idx="486">
                  <c:v>-2040</c:v>
                </c:pt>
                <c:pt idx="487">
                  <c:v>-2040</c:v>
                </c:pt>
                <c:pt idx="488">
                  <c:v>-2040</c:v>
                </c:pt>
                <c:pt idx="489">
                  <c:v>-2040</c:v>
                </c:pt>
                <c:pt idx="490">
                  <c:v>-2060</c:v>
                </c:pt>
                <c:pt idx="491">
                  <c:v>-2060</c:v>
                </c:pt>
                <c:pt idx="492">
                  <c:v>-2060</c:v>
                </c:pt>
                <c:pt idx="493">
                  <c:v>-2060</c:v>
                </c:pt>
                <c:pt idx="494">
                  <c:v>-2080</c:v>
                </c:pt>
                <c:pt idx="495">
                  <c:v>-2080</c:v>
                </c:pt>
                <c:pt idx="496">
                  <c:v>-2080</c:v>
                </c:pt>
                <c:pt idx="497">
                  <c:v>-2080</c:v>
                </c:pt>
                <c:pt idx="498">
                  <c:v>-2080</c:v>
                </c:pt>
                <c:pt idx="499">
                  <c:v>-2100</c:v>
                </c:pt>
                <c:pt idx="500">
                  <c:v>-2100</c:v>
                </c:pt>
                <c:pt idx="501">
                  <c:v>-2100</c:v>
                </c:pt>
                <c:pt idx="502">
                  <c:v>-2100</c:v>
                </c:pt>
                <c:pt idx="503">
                  <c:v>-2100</c:v>
                </c:pt>
                <c:pt idx="504">
                  <c:v>-2100</c:v>
                </c:pt>
                <c:pt idx="505">
                  <c:v>-2120</c:v>
                </c:pt>
                <c:pt idx="506">
                  <c:v>-2120</c:v>
                </c:pt>
                <c:pt idx="507">
                  <c:v>-2120</c:v>
                </c:pt>
                <c:pt idx="508">
                  <c:v>-2120</c:v>
                </c:pt>
                <c:pt idx="509">
                  <c:v>-2120</c:v>
                </c:pt>
                <c:pt idx="510">
                  <c:v>-2120</c:v>
                </c:pt>
                <c:pt idx="511">
                  <c:v>-2140</c:v>
                </c:pt>
                <c:pt idx="512">
                  <c:v>-2140</c:v>
                </c:pt>
                <c:pt idx="513">
                  <c:v>-2140</c:v>
                </c:pt>
                <c:pt idx="514">
                  <c:v>-2140</c:v>
                </c:pt>
                <c:pt idx="515">
                  <c:v>-2140</c:v>
                </c:pt>
                <c:pt idx="516">
                  <c:v>-2140</c:v>
                </c:pt>
                <c:pt idx="517">
                  <c:v>-2160</c:v>
                </c:pt>
                <c:pt idx="518">
                  <c:v>-2160</c:v>
                </c:pt>
                <c:pt idx="519">
                  <c:v>-2160</c:v>
                </c:pt>
                <c:pt idx="520">
                  <c:v>-2160</c:v>
                </c:pt>
                <c:pt idx="521">
                  <c:v>-2160</c:v>
                </c:pt>
                <c:pt idx="522">
                  <c:v>-2160</c:v>
                </c:pt>
                <c:pt idx="523">
                  <c:v>-2160</c:v>
                </c:pt>
                <c:pt idx="524">
                  <c:v>-2160</c:v>
                </c:pt>
                <c:pt idx="525">
                  <c:v>-2180</c:v>
                </c:pt>
                <c:pt idx="526">
                  <c:v>-2180</c:v>
                </c:pt>
                <c:pt idx="527">
                  <c:v>-2180</c:v>
                </c:pt>
                <c:pt idx="528">
                  <c:v>-2180</c:v>
                </c:pt>
                <c:pt idx="529">
                  <c:v>-2180</c:v>
                </c:pt>
                <c:pt idx="530">
                  <c:v>-2180</c:v>
                </c:pt>
                <c:pt idx="531">
                  <c:v>-2180</c:v>
                </c:pt>
                <c:pt idx="532">
                  <c:v>-2180</c:v>
                </c:pt>
                <c:pt idx="533">
                  <c:v>-2180</c:v>
                </c:pt>
                <c:pt idx="534">
                  <c:v>-2180</c:v>
                </c:pt>
                <c:pt idx="535">
                  <c:v>-2180</c:v>
                </c:pt>
                <c:pt idx="536">
                  <c:v>-2200</c:v>
                </c:pt>
                <c:pt idx="537">
                  <c:v>-2200</c:v>
                </c:pt>
                <c:pt idx="538">
                  <c:v>-2200</c:v>
                </c:pt>
                <c:pt idx="539">
                  <c:v>-2200</c:v>
                </c:pt>
                <c:pt idx="540">
                  <c:v>-2220</c:v>
                </c:pt>
                <c:pt idx="541">
                  <c:v>-2220</c:v>
                </c:pt>
                <c:pt idx="542">
                  <c:v>-2220</c:v>
                </c:pt>
                <c:pt idx="543">
                  <c:v>-2220</c:v>
                </c:pt>
                <c:pt idx="544">
                  <c:v>-2220</c:v>
                </c:pt>
                <c:pt idx="545">
                  <c:v>-2240</c:v>
                </c:pt>
                <c:pt idx="546">
                  <c:v>-2240</c:v>
                </c:pt>
                <c:pt idx="547">
                  <c:v>-2240</c:v>
                </c:pt>
                <c:pt idx="548">
                  <c:v>-2240</c:v>
                </c:pt>
                <c:pt idx="549">
                  <c:v>-2260</c:v>
                </c:pt>
                <c:pt idx="550">
                  <c:v>-2260</c:v>
                </c:pt>
                <c:pt idx="551">
                  <c:v>-2260</c:v>
                </c:pt>
                <c:pt idx="552">
                  <c:v>-2260</c:v>
                </c:pt>
                <c:pt idx="553">
                  <c:v>-2260</c:v>
                </c:pt>
                <c:pt idx="554">
                  <c:v>-2260</c:v>
                </c:pt>
                <c:pt idx="555">
                  <c:v>-2280</c:v>
                </c:pt>
                <c:pt idx="556">
                  <c:v>-2280</c:v>
                </c:pt>
                <c:pt idx="557">
                  <c:v>-2280</c:v>
                </c:pt>
                <c:pt idx="558">
                  <c:v>-2280</c:v>
                </c:pt>
                <c:pt idx="559">
                  <c:v>-2280</c:v>
                </c:pt>
                <c:pt idx="560">
                  <c:v>-2280</c:v>
                </c:pt>
                <c:pt idx="561">
                  <c:v>-2300</c:v>
                </c:pt>
                <c:pt idx="562">
                  <c:v>-2300</c:v>
                </c:pt>
                <c:pt idx="563">
                  <c:v>-2300</c:v>
                </c:pt>
                <c:pt idx="564">
                  <c:v>-2300</c:v>
                </c:pt>
                <c:pt idx="565">
                  <c:v>-2320</c:v>
                </c:pt>
                <c:pt idx="566">
                  <c:v>-2320</c:v>
                </c:pt>
                <c:pt idx="567">
                  <c:v>-2320</c:v>
                </c:pt>
                <c:pt idx="568">
                  <c:v>-2320</c:v>
                </c:pt>
                <c:pt idx="569">
                  <c:v>-2320</c:v>
                </c:pt>
                <c:pt idx="570">
                  <c:v>-2340</c:v>
                </c:pt>
                <c:pt idx="571">
                  <c:v>-2340</c:v>
                </c:pt>
                <c:pt idx="572">
                  <c:v>-2340</c:v>
                </c:pt>
                <c:pt idx="573">
                  <c:v>-2340</c:v>
                </c:pt>
                <c:pt idx="574">
                  <c:v>-2360</c:v>
                </c:pt>
                <c:pt idx="575">
                  <c:v>-2360</c:v>
                </c:pt>
                <c:pt idx="576">
                  <c:v>-2360</c:v>
                </c:pt>
                <c:pt idx="577">
                  <c:v>-2380</c:v>
                </c:pt>
                <c:pt idx="578">
                  <c:v>-2380</c:v>
                </c:pt>
                <c:pt idx="579">
                  <c:v>-2380</c:v>
                </c:pt>
                <c:pt idx="580">
                  <c:v>-2380</c:v>
                </c:pt>
                <c:pt idx="581">
                  <c:v>-2380</c:v>
                </c:pt>
                <c:pt idx="582">
                  <c:v>-2400</c:v>
                </c:pt>
                <c:pt idx="583">
                  <c:v>-2400</c:v>
                </c:pt>
                <c:pt idx="584">
                  <c:v>-2400</c:v>
                </c:pt>
                <c:pt idx="585">
                  <c:v>-2400</c:v>
                </c:pt>
                <c:pt idx="586">
                  <c:v>-2420</c:v>
                </c:pt>
                <c:pt idx="587">
                  <c:v>-2420</c:v>
                </c:pt>
                <c:pt idx="588">
                  <c:v>-2420</c:v>
                </c:pt>
                <c:pt idx="589">
                  <c:v>-2420</c:v>
                </c:pt>
                <c:pt idx="590">
                  <c:v>-2420</c:v>
                </c:pt>
                <c:pt idx="591">
                  <c:v>-2420</c:v>
                </c:pt>
                <c:pt idx="592">
                  <c:v>-2440</c:v>
                </c:pt>
                <c:pt idx="593">
                  <c:v>-2440</c:v>
                </c:pt>
                <c:pt idx="594">
                  <c:v>-2440</c:v>
                </c:pt>
                <c:pt idx="595">
                  <c:v>-2440</c:v>
                </c:pt>
                <c:pt idx="596">
                  <c:v>-2440</c:v>
                </c:pt>
                <c:pt idx="597">
                  <c:v>-2440</c:v>
                </c:pt>
                <c:pt idx="598">
                  <c:v>-2440</c:v>
                </c:pt>
                <c:pt idx="599">
                  <c:v>-2440</c:v>
                </c:pt>
                <c:pt idx="600">
                  <c:v>-2460</c:v>
                </c:pt>
                <c:pt idx="601">
                  <c:v>-2460</c:v>
                </c:pt>
                <c:pt idx="602">
                  <c:v>-2460</c:v>
                </c:pt>
                <c:pt idx="603">
                  <c:v>-2460</c:v>
                </c:pt>
                <c:pt idx="604">
                  <c:v>-2460</c:v>
                </c:pt>
                <c:pt idx="605">
                  <c:v>-2460</c:v>
                </c:pt>
                <c:pt idx="606">
                  <c:v>-2460</c:v>
                </c:pt>
                <c:pt idx="607">
                  <c:v>-2460</c:v>
                </c:pt>
                <c:pt idx="608">
                  <c:v>-2460</c:v>
                </c:pt>
                <c:pt idx="609">
                  <c:v>-2460</c:v>
                </c:pt>
                <c:pt idx="610">
                  <c:v>-2460</c:v>
                </c:pt>
                <c:pt idx="611">
                  <c:v>-2480</c:v>
                </c:pt>
                <c:pt idx="612">
                  <c:v>-2480</c:v>
                </c:pt>
                <c:pt idx="613">
                  <c:v>-2480</c:v>
                </c:pt>
                <c:pt idx="614">
                  <c:v>-2480</c:v>
                </c:pt>
                <c:pt idx="615">
                  <c:v>-2500</c:v>
                </c:pt>
                <c:pt idx="616">
                  <c:v>-2500</c:v>
                </c:pt>
                <c:pt idx="617">
                  <c:v>-2500</c:v>
                </c:pt>
                <c:pt idx="618">
                  <c:v>-2500</c:v>
                </c:pt>
                <c:pt idx="619">
                  <c:v>-2520</c:v>
                </c:pt>
                <c:pt idx="620">
                  <c:v>-2520</c:v>
                </c:pt>
                <c:pt idx="621">
                  <c:v>-2520</c:v>
                </c:pt>
                <c:pt idx="622">
                  <c:v>-2520</c:v>
                </c:pt>
                <c:pt idx="623">
                  <c:v>-2520</c:v>
                </c:pt>
                <c:pt idx="624">
                  <c:v>-2540</c:v>
                </c:pt>
                <c:pt idx="625">
                  <c:v>-2540</c:v>
                </c:pt>
                <c:pt idx="626">
                  <c:v>-2540</c:v>
                </c:pt>
                <c:pt idx="627">
                  <c:v>-2540</c:v>
                </c:pt>
                <c:pt idx="628">
                  <c:v>-2540</c:v>
                </c:pt>
                <c:pt idx="629">
                  <c:v>-2540</c:v>
                </c:pt>
                <c:pt idx="630">
                  <c:v>-2540</c:v>
                </c:pt>
                <c:pt idx="631">
                  <c:v>-2540</c:v>
                </c:pt>
                <c:pt idx="632">
                  <c:v>-2540</c:v>
                </c:pt>
                <c:pt idx="633">
                  <c:v>-2540</c:v>
                </c:pt>
                <c:pt idx="634">
                  <c:v>-2540</c:v>
                </c:pt>
                <c:pt idx="635">
                  <c:v>-2540</c:v>
                </c:pt>
                <c:pt idx="636">
                  <c:v>-2560</c:v>
                </c:pt>
                <c:pt idx="637">
                  <c:v>-2560</c:v>
                </c:pt>
                <c:pt idx="638">
                  <c:v>-2560</c:v>
                </c:pt>
                <c:pt idx="639">
                  <c:v>-2560</c:v>
                </c:pt>
                <c:pt idx="640">
                  <c:v>-2560</c:v>
                </c:pt>
                <c:pt idx="641">
                  <c:v>-2560</c:v>
                </c:pt>
                <c:pt idx="642">
                  <c:v>-2580</c:v>
                </c:pt>
                <c:pt idx="643">
                  <c:v>-2580</c:v>
                </c:pt>
                <c:pt idx="644">
                  <c:v>-2580</c:v>
                </c:pt>
                <c:pt idx="645">
                  <c:v>-2580</c:v>
                </c:pt>
                <c:pt idx="646">
                  <c:v>-2580</c:v>
                </c:pt>
                <c:pt idx="647">
                  <c:v>-2580</c:v>
                </c:pt>
                <c:pt idx="648">
                  <c:v>-2580</c:v>
                </c:pt>
                <c:pt idx="649">
                  <c:v>-2580</c:v>
                </c:pt>
                <c:pt idx="650">
                  <c:v>-2580</c:v>
                </c:pt>
                <c:pt idx="651">
                  <c:v>-2580</c:v>
                </c:pt>
                <c:pt idx="652">
                  <c:v>-2580</c:v>
                </c:pt>
                <c:pt idx="653">
                  <c:v>-2580</c:v>
                </c:pt>
                <c:pt idx="654">
                  <c:v>-2580</c:v>
                </c:pt>
                <c:pt idx="655">
                  <c:v>-2580</c:v>
                </c:pt>
                <c:pt idx="656">
                  <c:v>-2580</c:v>
                </c:pt>
                <c:pt idx="657">
                  <c:v>-2580</c:v>
                </c:pt>
                <c:pt idx="658">
                  <c:v>-2580</c:v>
                </c:pt>
                <c:pt idx="659">
                  <c:v>-2580</c:v>
                </c:pt>
                <c:pt idx="660">
                  <c:v>-2580</c:v>
                </c:pt>
                <c:pt idx="661">
                  <c:v>-2580</c:v>
                </c:pt>
                <c:pt idx="662">
                  <c:v>-2580</c:v>
                </c:pt>
                <c:pt idx="663">
                  <c:v>-2600</c:v>
                </c:pt>
                <c:pt idx="664">
                  <c:v>-2600</c:v>
                </c:pt>
                <c:pt idx="665">
                  <c:v>-2600</c:v>
                </c:pt>
                <c:pt idx="666">
                  <c:v>-2600</c:v>
                </c:pt>
                <c:pt idx="667">
                  <c:v>-2600</c:v>
                </c:pt>
                <c:pt idx="668">
                  <c:v>-2600</c:v>
                </c:pt>
                <c:pt idx="669">
                  <c:v>-2600</c:v>
                </c:pt>
                <c:pt idx="670">
                  <c:v>-2600</c:v>
                </c:pt>
                <c:pt idx="671">
                  <c:v>-2600</c:v>
                </c:pt>
                <c:pt idx="672">
                  <c:v>-2600</c:v>
                </c:pt>
                <c:pt idx="673">
                  <c:v>-2600</c:v>
                </c:pt>
                <c:pt idx="674">
                  <c:v>-2600</c:v>
                </c:pt>
                <c:pt idx="675">
                  <c:v>-2620</c:v>
                </c:pt>
                <c:pt idx="676">
                  <c:v>-2620</c:v>
                </c:pt>
                <c:pt idx="677">
                  <c:v>-2620</c:v>
                </c:pt>
                <c:pt idx="678">
                  <c:v>-2620</c:v>
                </c:pt>
                <c:pt idx="679">
                  <c:v>-2620</c:v>
                </c:pt>
                <c:pt idx="680">
                  <c:v>-2620</c:v>
                </c:pt>
                <c:pt idx="681">
                  <c:v>-2620</c:v>
                </c:pt>
                <c:pt idx="682">
                  <c:v>-2620</c:v>
                </c:pt>
                <c:pt idx="683">
                  <c:v>-2620</c:v>
                </c:pt>
                <c:pt idx="684">
                  <c:v>-2620</c:v>
                </c:pt>
                <c:pt idx="685">
                  <c:v>-2620</c:v>
                </c:pt>
                <c:pt idx="686">
                  <c:v>-2620</c:v>
                </c:pt>
                <c:pt idx="687">
                  <c:v>-2640</c:v>
                </c:pt>
                <c:pt idx="688">
                  <c:v>-2640</c:v>
                </c:pt>
                <c:pt idx="689">
                  <c:v>-2640</c:v>
                </c:pt>
                <c:pt idx="690">
                  <c:v>-2640</c:v>
                </c:pt>
                <c:pt idx="691">
                  <c:v>-2640</c:v>
                </c:pt>
                <c:pt idx="692">
                  <c:v>-2640</c:v>
                </c:pt>
                <c:pt idx="693">
                  <c:v>-2640</c:v>
                </c:pt>
                <c:pt idx="694">
                  <c:v>-2640</c:v>
                </c:pt>
                <c:pt idx="695">
                  <c:v>-2640</c:v>
                </c:pt>
                <c:pt idx="696">
                  <c:v>-2640</c:v>
                </c:pt>
                <c:pt idx="697">
                  <c:v>-2640</c:v>
                </c:pt>
                <c:pt idx="698">
                  <c:v>-2640</c:v>
                </c:pt>
                <c:pt idx="699">
                  <c:v>-2640</c:v>
                </c:pt>
                <c:pt idx="700">
                  <c:v>-2640</c:v>
                </c:pt>
                <c:pt idx="701">
                  <c:v>-2640</c:v>
                </c:pt>
                <c:pt idx="702">
                  <c:v>-2640</c:v>
                </c:pt>
                <c:pt idx="703">
                  <c:v>-2640</c:v>
                </c:pt>
                <c:pt idx="704">
                  <c:v>-2640</c:v>
                </c:pt>
                <c:pt idx="705">
                  <c:v>-2640</c:v>
                </c:pt>
                <c:pt idx="706">
                  <c:v>-2640</c:v>
                </c:pt>
                <c:pt idx="707">
                  <c:v>-2640</c:v>
                </c:pt>
                <c:pt idx="708">
                  <c:v>-2640</c:v>
                </c:pt>
                <c:pt idx="709">
                  <c:v>-2620</c:v>
                </c:pt>
                <c:pt idx="710">
                  <c:v>-2620</c:v>
                </c:pt>
                <c:pt idx="711">
                  <c:v>-2620</c:v>
                </c:pt>
                <c:pt idx="712">
                  <c:v>-2620</c:v>
                </c:pt>
                <c:pt idx="713">
                  <c:v>-2620</c:v>
                </c:pt>
                <c:pt idx="714">
                  <c:v>-2620</c:v>
                </c:pt>
                <c:pt idx="715">
                  <c:v>-2620</c:v>
                </c:pt>
                <c:pt idx="716">
                  <c:v>-2620</c:v>
                </c:pt>
                <c:pt idx="717">
                  <c:v>-2620</c:v>
                </c:pt>
                <c:pt idx="718">
                  <c:v>-2620</c:v>
                </c:pt>
                <c:pt idx="719">
                  <c:v>-2620</c:v>
                </c:pt>
                <c:pt idx="720">
                  <c:v>-2620</c:v>
                </c:pt>
                <c:pt idx="721">
                  <c:v>-2600</c:v>
                </c:pt>
                <c:pt idx="722">
                  <c:v>-2600</c:v>
                </c:pt>
                <c:pt idx="723">
                  <c:v>-2600</c:v>
                </c:pt>
                <c:pt idx="724">
                  <c:v>-2600</c:v>
                </c:pt>
                <c:pt idx="725">
                  <c:v>-2600</c:v>
                </c:pt>
                <c:pt idx="726">
                  <c:v>-2600</c:v>
                </c:pt>
                <c:pt idx="727">
                  <c:v>-2600</c:v>
                </c:pt>
                <c:pt idx="728">
                  <c:v>-2600</c:v>
                </c:pt>
                <c:pt idx="729">
                  <c:v>-2600</c:v>
                </c:pt>
                <c:pt idx="730">
                  <c:v>-2600</c:v>
                </c:pt>
                <c:pt idx="731">
                  <c:v>-2600</c:v>
                </c:pt>
                <c:pt idx="732">
                  <c:v>-2600</c:v>
                </c:pt>
                <c:pt idx="733">
                  <c:v>-2600</c:v>
                </c:pt>
                <c:pt idx="734">
                  <c:v>-2600</c:v>
                </c:pt>
                <c:pt idx="735">
                  <c:v>-2580</c:v>
                </c:pt>
                <c:pt idx="736">
                  <c:v>-2580</c:v>
                </c:pt>
                <c:pt idx="737">
                  <c:v>-2580</c:v>
                </c:pt>
                <c:pt idx="738">
                  <c:v>-2580</c:v>
                </c:pt>
                <c:pt idx="739">
                  <c:v>-2580</c:v>
                </c:pt>
                <c:pt idx="740">
                  <c:v>-2560</c:v>
                </c:pt>
                <c:pt idx="741">
                  <c:v>-2560</c:v>
                </c:pt>
                <c:pt idx="742">
                  <c:v>-2560</c:v>
                </c:pt>
                <c:pt idx="743">
                  <c:v>-2560</c:v>
                </c:pt>
                <c:pt idx="744">
                  <c:v>-2540</c:v>
                </c:pt>
                <c:pt idx="745">
                  <c:v>-2540</c:v>
                </c:pt>
                <c:pt idx="746">
                  <c:v>-2540</c:v>
                </c:pt>
                <c:pt idx="747">
                  <c:v>-2540</c:v>
                </c:pt>
                <c:pt idx="748">
                  <c:v>-2520</c:v>
                </c:pt>
                <c:pt idx="749">
                  <c:v>-2520</c:v>
                </c:pt>
                <c:pt idx="750">
                  <c:v>-2520</c:v>
                </c:pt>
                <c:pt idx="751">
                  <c:v>-2500</c:v>
                </c:pt>
                <c:pt idx="752">
                  <c:v>-2500</c:v>
                </c:pt>
                <c:pt idx="753">
                  <c:v>-2500</c:v>
                </c:pt>
                <c:pt idx="754">
                  <c:v>-2500</c:v>
                </c:pt>
                <c:pt idx="755">
                  <c:v>-2480</c:v>
                </c:pt>
                <c:pt idx="756">
                  <c:v>-2480</c:v>
                </c:pt>
                <c:pt idx="757">
                  <c:v>-2480</c:v>
                </c:pt>
                <c:pt idx="758">
                  <c:v>-2460</c:v>
                </c:pt>
                <c:pt idx="759">
                  <c:v>-2460</c:v>
                </c:pt>
                <c:pt idx="760">
                  <c:v>-2440</c:v>
                </c:pt>
                <c:pt idx="761">
                  <c:v>-2440</c:v>
                </c:pt>
                <c:pt idx="762">
                  <c:v>-2420</c:v>
                </c:pt>
                <c:pt idx="763">
                  <c:v>-2420</c:v>
                </c:pt>
                <c:pt idx="764">
                  <c:v>-2400</c:v>
                </c:pt>
                <c:pt idx="765">
                  <c:v>-2400</c:v>
                </c:pt>
                <c:pt idx="766">
                  <c:v>-2380</c:v>
                </c:pt>
                <c:pt idx="767">
                  <c:v>-2380</c:v>
                </c:pt>
                <c:pt idx="768">
                  <c:v>-2360</c:v>
                </c:pt>
                <c:pt idx="769">
                  <c:v>-2340</c:v>
                </c:pt>
                <c:pt idx="770">
                  <c:v>-2340</c:v>
                </c:pt>
                <c:pt idx="771">
                  <c:v>-2320</c:v>
                </c:pt>
                <c:pt idx="772">
                  <c:v>-2320</c:v>
                </c:pt>
                <c:pt idx="773">
                  <c:v>-2300</c:v>
                </c:pt>
                <c:pt idx="774">
                  <c:v>-2300</c:v>
                </c:pt>
                <c:pt idx="775">
                  <c:v>-2280</c:v>
                </c:pt>
                <c:pt idx="776">
                  <c:v>-2260</c:v>
                </c:pt>
                <c:pt idx="777">
                  <c:v>-2260</c:v>
                </c:pt>
                <c:pt idx="778">
                  <c:v>-2240</c:v>
                </c:pt>
                <c:pt idx="779">
                  <c:v>-2240</c:v>
                </c:pt>
                <c:pt idx="780">
                  <c:v>-2220</c:v>
                </c:pt>
                <c:pt idx="781">
                  <c:v>-2220</c:v>
                </c:pt>
                <c:pt idx="782">
                  <c:v>-2200</c:v>
                </c:pt>
                <c:pt idx="783">
                  <c:v>-2180</c:v>
                </c:pt>
                <c:pt idx="784">
                  <c:v>-2180</c:v>
                </c:pt>
                <c:pt idx="785">
                  <c:v>-2160</c:v>
                </c:pt>
                <c:pt idx="786">
                  <c:v>-2160</c:v>
                </c:pt>
                <c:pt idx="787">
                  <c:v>-2140</c:v>
                </c:pt>
                <c:pt idx="788">
                  <c:v>-2140</c:v>
                </c:pt>
                <c:pt idx="789">
                  <c:v>-2120</c:v>
                </c:pt>
                <c:pt idx="790">
                  <c:v>-2120</c:v>
                </c:pt>
                <c:pt idx="791">
                  <c:v>-2100</c:v>
                </c:pt>
                <c:pt idx="792">
                  <c:v>-2100</c:v>
                </c:pt>
                <c:pt idx="793">
                  <c:v>-2080</c:v>
                </c:pt>
                <c:pt idx="794">
                  <c:v>-2060</c:v>
                </c:pt>
                <c:pt idx="795">
                  <c:v>-2060</c:v>
                </c:pt>
                <c:pt idx="796">
                  <c:v>-2040</c:v>
                </c:pt>
                <c:pt idx="797">
                  <c:v>-2040</c:v>
                </c:pt>
                <c:pt idx="798">
                  <c:v>-2020</c:v>
                </c:pt>
                <c:pt idx="799">
                  <c:v>-2000</c:v>
                </c:pt>
                <c:pt idx="800">
                  <c:v>-2000</c:v>
                </c:pt>
                <c:pt idx="801">
                  <c:v>-1980</c:v>
                </c:pt>
                <c:pt idx="802">
                  <c:v>-1960</c:v>
                </c:pt>
                <c:pt idx="803">
                  <c:v>-1940</c:v>
                </c:pt>
                <c:pt idx="804">
                  <c:v>-1940</c:v>
                </c:pt>
                <c:pt idx="805">
                  <c:v>-1920</c:v>
                </c:pt>
                <c:pt idx="806">
                  <c:v>-1900</c:v>
                </c:pt>
                <c:pt idx="807">
                  <c:v>-1880</c:v>
                </c:pt>
                <c:pt idx="808">
                  <c:v>-1880</c:v>
                </c:pt>
                <c:pt idx="809">
                  <c:v>-1860</c:v>
                </c:pt>
                <c:pt idx="810">
                  <c:v>-1840</c:v>
                </c:pt>
                <c:pt idx="811">
                  <c:v>-1840</c:v>
                </c:pt>
                <c:pt idx="812">
                  <c:v>-1820</c:v>
                </c:pt>
                <c:pt idx="813">
                  <c:v>-1820</c:v>
                </c:pt>
                <c:pt idx="814">
                  <c:v>-1800</c:v>
                </c:pt>
                <c:pt idx="815">
                  <c:v>-1800</c:v>
                </c:pt>
                <c:pt idx="816">
                  <c:v>-1780</c:v>
                </c:pt>
                <c:pt idx="817">
                  <c:v>-1780</c:v>
                </c:pt>
                <c:pt idx="818">
                  <c:v>-1760</c:v>
                </c:pt>
                <c:pt idx="819">
                  <c:v>-1760</c:v>
                </c:pt>
                <c:pt idx="820">
                  <c:v>-1740</c:v>
                </c:pt>
                <c:pt idx="821">
                  <c:v>-1740</c:v>
                </c:pt>
                <c:pt idx="822">
                  <c:v>-1740</c:v>
                </c:pt>
                <c:pt idx="823">
                  <c:v>-1720</c:v>
                </c:pt>
                <c:pt idx="824">
                  <c:v>-1720</c:v>
                </c:pt>
                <c:pt idx="825">
                  <c:v>-1700</c:v>
                </c:pt>
                <c:pt idx="826">
                  <c:v>-1700</c:v>
                </c:pt>
                <c:pt idx="827">
                  <c:v>-1680</c:v>
                </c:pt>
                <c:pt idx="828">
                  <c:v>-1680</c:v>
                </c:pt>
                <c:pt idx="829">
                  <c:v>-1660</c:v>
                </c:pt>
                <c:pt idx="830">
                  <c:v>-1660</c:v>
                </c:pt>
                <c:pt idx="831">
                  <c:v>-1640</c:v>
                </c:pt>
                <c:pt idx="832">
                  <c:v>-1640</c:v>
                </c:pt>
                <c:pt idx="833">
                  <c:v>-1620</c:v>
                </c:pt>
                <c:pt idx="834">
                  <c:v>-1620</c:v>
                </c:pt>
                <c:pt idx="835">
                  <c:v>-1600</c:v>
                </c:pt>
                <c:pt idx="836">
                  <c:v>-1600</c:v>
                </c:pt>
                <c:pt idx="837">
                  <c:v>-1600</c:v>
                </c:pt>
                <c:pt idx="838">
                  <c:v>-1580</c:v>
                </c:pt>
                <c:pt idx="839">
                  <c:v>-1580</c:v>
                </c:pt>
                <c:pt idx="840">
                  <c:v>-1560</c:v>
                </c:pt>
                <c:pt idx="841">
                  <c:v>-1560</c:v>
                </c:pt>
                <c:pt idx="842">
                  <c:v>-1560</c:v>
                </c:pt>
                <c:pt idx="843">
                  <c:v>-1540</c:v>
                </c:pt>
                <c:pt idx="844">
                  <c:v>-1540</c:v>
                </c:pt>
                <c:pt idx="845">
                  <c:v>-1520</c:v>
                </c:pt>
                <c:pt idx="846">
                  <c:v>-1520</c:v>
                </c:pt>
                <c:pt idx="847">
                  <c:v>-1520</c:v>
                </c:pt>
                <c:pt idx="848">
                  <c:v>-1500</c:v>
                </c:pt>
                <c:pt idx="849">
                  <c:v>-1500</c:v>
                </c:pt>
                <c:pt idx="850">
                  <c:v>-1480</c:v>
                </c:pt>
                <c:pt idx="851">
                  <c:v>-1480</c:v>
                </c:pt>
                <c:pt idx="852">
                  <c:v>-1480</c:v>
                </c:pt>
                <c:pt idx="853">
                  <c:v>-1460</c:v>
                </c:pt>
                <c:pt idx="854">
                  <c:v>-1460</c:v>
                </c:pt>
                <c:pt idx="855">
                  <c:v>-1440</c:v>
                </c:pt>
                <c:pt idx="856">
                  <c:v>-1440</c:v>
                </c:pt>
                <c:pt idx="857">
                  <c:v>-1440</c:v>
                </c:pt>
                <c:pt idx="858">
                  <c:v>-1420</c:v>
                </c:pt>
                <c:pt idx="859">
                  <c:v>-1420</c:v>
                </c:pt>
                <c:pt idx="860">
                  <c:v>-1400</c:v>
                </c:pt>
                <c:pt idx="861">
                  <c:v>-1400</c:v>
                </c:pt>
                <c:pt idx="862">
                  <c:v>-1400</c:v>
                </c:pt>
                <c:pt idx="863">
                  <c:v>-1380</c:v>
                </c:pt>
                <c:pt idx="864">
                  <c:v>-1380</c:v>
                </c:pt>
                <c:pt idx="865">
                  <c:v>-1360</c:v>
                </c:pt>
                <c:pt idx="866">
                  <c:v>-1360</c:v>
                </c:pt>
                <c:pt idx="867">
                  <c:v>-1360</c:v>
                </c:pt>
                <c:pt idx="868">
                  <c:v>-1340</c:v>
                </c:pt>
                <c:pt idx="869">
                  <c:v>-1340</c:v>
                </c:pt>
                <c:pt idx="870">
                  <c:v>-1320</c:v>
                </c:pt>
                <c:pt idx="871">
                  <c:v>-1320</c:v>
                </c:pt>
                <c:pt idx="872">
                  <c:v>-1320</c:v>
                </c:pt>
                <c:pt idx="873">
                  <c:v>-1300</c:v>
                </c:pt>
                <c:pt idx="874">
                  <c:v>-1300</c:v>
                </c:pt>
                <c:pt idx="875">
                  <c:v>-1280</c:v>
                </c:pt>
                <c:pt idx="876">
                  <c:v>-1280</c:v>
                </c:pt>
                <c:pt idx="877">
                  <c:v>-1280</c:v>
                </c:pt>
                <c:pt idx="878">
                  <c:v>-1260</c:v>
                </c:pt>
                <c:pt idx="879">
                  <c:v>-1260</c:v>
                </c:pt>
                <c:pt idx="880">
                  <c:v>-1240</c:v>
                </c:pt>
                <c:pt idx="881">
                  <c:v>-1240</c:v>
                </c:pt>
                <c:pt idx="882">
                  <c:v>-1240</c:v>
                </c:pt>
                <c:pt idx="883">
                  <c:v>-1220</c:v>
                </c:pt>
                <c:pt idx="884">
                  <c:v>-1220</c:v>
                </c:pt>
                <c:pt idx="885">
                  <c:v>-1200</c:v>
                </c:pt>
                <c:pt idx="886">
                  <c:v>-1200</c:v>
                </c:pt>
                <c:pt idx="887">
                  <c:v>-1200</c:v>
                </c:pt>
                <c:pt idx="888">
                  <c:v>-1180</c:v>
                </c:pt>
                <c:pt idx="889">
                  <c:v>-1180</c:v>
                </c:pt>
                <c:pt idx="890">
                  <c:v>-1180</c:v>
                </c:pt>
                <c:pt idx="891">
                  <c:v>-1160</c:v>
                </c:pt>
                <c:pt idx="892">
                  <c:v>-1160</c:v>
                </c:pt>
                <c:pt idx="893">
                  <c:v>-1160</c:v>
                </c:pt>
                <c:pt idx="894">
                  <c:v>-1140</c:v>
                </c:pt>
                <c:pt idx="895">
                  <c:v>-1140</c:v>
                </c:pt>
                <c:pt idx="896">
                  <c:v>-1140</c:v>
                </c:pt>
                <c:pt idx="897">
                  <c:v>-1140</c:v>
                </c:pt>
                <c:pt idx="898">
                  <c:v>-1120</c:v>
                </c:pt>
                <c:pt idx="899">
                  <c:v>-1120</c:v>
                </c:pt>
                <c:pt idx="900">
                  <c:v>-1120</c:v>
                </c:pt>
                <c:pt idx="901">
                  <c:v>-1100</c:v>
                </c:pt>
                <c:pt idx="902">
                  <c:v>-1100</c:v>
                </c:pt>
                <c:pt idx="903">
                  <c:v>-1100</c:v>
                </c:pt>
                <c:pt idx="904">
                  <c:v>-1080</c:v>
                </c:pt>
                <c:pt idx="905">
                  <c:v>-1080</c:v>
                </c:pt>
                <c:pt idx="906">
                  <c:v>-1080</c:v>
                </c:pt>
                <c:pt idx="907">
                  <c:v>-1060</c:v>
                </c:pt>
                <c:pt idx="908">
                  <c:v>-1060</c:v>
                </c:pt>
                <c:pt idx="909">
                  <c:v>-1060</c:v>
                </c:pt>
                <c:pt idx="910">
                  <c:v>-1040</c:v>
                </c:pt>
                <c:pt idx="911">
                  <c:v>-1040</c:v>
                </c:pt>
                <c:pt idx="912">
                  <c:v>-1040</c:v>
                </c:pt>
                <c:pt idx="913">
                  <c:v>-1040</c:v>
                </c:pt>
                <c:pt idx="914">
                  <c:v>-1020</c:v>
                </c:pt>
                <c:pt idx="915">
                  <c:v>-1020</c:v>
                </c:pt>
                <c:pt idx="916">
                  <c:v>-1020</c:v>
                </c:pt>
                <c:pt idx="917">
                  <c:v>-1020</c:v>
                </c:pt>
                <c:pt idx="918">
                  <c:v>-1000</c:v>
                </c:pt>
                <c:pt idx="919">
                  <c:v>-1000</c:v>
                </c:pt>
                <c:pt idx="920">
                  <c:v>-1000</c:v>
                </c:pt>
                <c:pt idx="921">
                  <c:v>-1000</c:v>
                </c:pt>
                <c:pt idx="922">
                  <c:v>-980</c:v>
                </c:pt>
                <c:pt idx="923">
                  <c:v>-980</c:v>
                </c:pt>
                <c:pt idx="924">
                  <c:v>-980</c:v>
                </c:pt>
                <c:pt idx="925">
                  <c:v>-980</c:v>
                </c:pt>
                <c:pt idx="926">
                  <c:v>-980</c:v>
                </c:pt>
                <c:pt idx="927">
                  <c:v>-960</c:v>
                </c:pt>
                <c:pt idx="928">
                  <c:v>-960</c:v>
                </c:pt>
                <c:pt idx="929">
                  <c:v>-960</c:v>
                </c:pt>
                <c:pt idx="930">
                  <c:v>-960</c:v>
                </c:pt>
                <c:pt idx="931">
                  <c:v>-940</c:v>
                </c:pt>
                <c:pt idx="932">
                  <c:v>-940</c:v>
                </c:pt>
                <c:pt idx="933">
                  <c:v>-940</c:v>
                </c:pt>
                <c:pt idx="934">
                  <c:v>-940</c:v>
                </c:pt>
                <c:pt idx="935">
                  <c:v>-920</c:v>
                </c:pt>
                <c:pt idx="936">
                  <c:v>-920</c:v>
                </c:pt>
                <c:pt idx="937">
                  <c:v>-920</c:v>
                </c:pt>
                <c:pt idx="938">
                  <c:v>-920</c:v>
                </c:pt>
                <c:pt idx="939">
                  <c:v>-900</c:v>
                </c:pt>
                <c:pt idx="940">
                  <c:v>-900</c:v>
                </c:pt>
                <c:pt idx="941">
                  <c:v>-900</c:v>
                </c:pt>
                <c:pt idx="942">
                  <c:v>-900</c:v>
                </c:pt>
                <c:pt idx="943">
                  <c:v>-880</c:v>
                </c:pt>
                <c:pt idx="944">
                  <c:v>-880</c:v>
                </c:pt>
                <c:pt idx="945">
                  <c:v>-880</c:v>
                </c:pt>
                <c:pt idx="946">
                  <c:v>-880</c:v>
                </c:pt>
                <c:pt idx="947">
                  <c:v>-860</c:v>
                </c:pt>
                <c:pt idx="948">
                  <c:v>-860</c:v>
                </c:pt>
                <c:pt idx="949">
                  <c:v>-860</c:v>
                </c:pt>
                <c:pt idx="950">
                  <c:v>-860</c:v>
                </c:pt>
                <c:pt idx="951">
                  <c:v>-860</c:v>
                </c:pt>
                <c:pt idx="952">
                  <c:v>-840</c:v>
                </c:pt>
                <c:pt idx="953">
                  <c:v>-840</c:v>
                </c:pt>
                <c:pt idx="954">
                  <c:v>-840</c:v>
                </c:pt>
                <c:pt idx="955">
                  <c:v>-840</c:v>
                </c:pt>
                <c:pt idx="956">
                  <c:v>-820</c:v>
                </c:pt>
                <c:pt idx="957">
                  <c:v>-820</c:v>
                </c:pt>
                <c:pt idx="958">
                  <c:v>-820</c:v>
                </c:pt>
                <c:pt idx="959">
                  <c:v>-820</c:v>
                </c:pt>
                <c:pt idx="960">
                  <c:v>-800</c:v>
                </c:pt>
                <c:pt idx="961">
                  <c:v>-800</c:v>
                </c:pt>
                <c:pt idx="962">
                  <c:v>-800</c:v>
                </c:pt>
                <c:pt idx="963">
                  <c:v>-800</c:v>
                </c:pt>
                <c:pt idx="964">
                  <c:v>-780</c:v>
                </c:pt>
                <c:pt idx="965">
                  <c:v>-780</c:v>
                </c:pt>
                <c:pt idx="966">
                  <c:v>-780</c:v>
                </c:pt>
                <c:pt idx="967">
                  <c:v>-780</c:v>
                </c:pt>
                <c:pt idx="968">
                  <c:v>-760</c:v>
                </c:pt>
                <c:pt idx="969">
                  <c:v>-760</c:v>
                </c:pt>
                <c:pt idx="970">
                  <c:v>-760</c:v>
                </c:pt>
                <c:pt idx="971">
                  <c:v>-760</c:v>
                </c:pt>
                <c:pt idx="972">
                  <c:v>-740</c:v>
                </c:pt>
                <c:pt idx="973">
                  <c:v>-740</c:v>
                </c:pt>
                <c:pt idx="974">
                  <c:v>-740</c:v>
                </c:pt>
                <c:pt idx="975">
                  <c:v>-740</c:v>
                </c:pt>
                <c:pt idx="976">
                  <c:v>-740</c:v>
                </c:pt>
                <c:pt idx="977">
                  <c:v>-720</c:v>
                </c:pt>
                <c:pt idx="978">
                  <c:v>-720</c:v>
                </c:pt>
                <c:pt idx="979">
                  <c:v>-720</c:v>
                </c:pt>
                <c:pt idx="980">
                  <c:v>-720</c:v>
                </c:pt>
                <c:pt idx="981">
                  <c:v>-700</c:v>
                </c:pt>
                <c:pt idx="982">
                  <c:v>-700</c:v>
                </c:pt>
                <c:pt idx="983">
                  <c:v>-700</c:v>
                </c:pt>
                <c:pt idx="984">
                  <c:v>-700</c:v>
                </c:pt>
                <c:pt idx="985">
                  <c:v>-680</c:v>
                </c:pt>
                <c:pt idx="986">
                  <c:v>-680</c:v>
                </c:pt>
                <c:pt idx="987">
                  <c:v>-680</c:v>
                </c:pt>
                <c:pt idx="988">
                  <c:v>-660</c:v>
                </c:pt>
                <c:pt idx="989">
                  <c:v>-660</c:v>
                </c:pt>
                <c:pt idx="990">
                  <c:v>-640</c:v>
                </c:pt>
                <c:pt idx="991">
                  <c:v>-640</c:v>
                </c:pt>
                <c:pt idx="992">
                  <c:v>-620</c:v>
                </c:pt>
                <c:pt idx="993">
                  <c:v>-620</c:v>
                </c:pt>
                <c:pt idx="994">
                  <c:v>-620</c:v>
                </c:pt>
                <c:pt idx="995">
                  <c:v>-600</c:v>
                </c:pt>
                <c:pt idx="996">
                  <c:v>-600</c:v>
                </c:pt>
                <c:pt idx="997">
                  <c:v>-600</c:v>
                </c:pt>
                <c:pt idx="998">
                  <c:v>-580</c:v>
                </c:pt>
                <c:pt idx="999">
                  <c:v>-580</c:v>
                </c:pt>
                <c:pt idx="1000">
                  <c:v>-580</c:v>
                </c:pt>
                <c:pt idx="1001">
                  <c:v>-580</c:v>
                </c:pt>
                <c:pt idx="1002">
                  <c:v>-580</c:v>
                </c:pt>
                <c:pt idx="1003">
                  <c:v>-580</c:v>
                </c:pt>
                <c:pt idx="1004">
                  <c:v>-580</c:v>
                </c:pt>
                <c:pt idx="1005">
                  <c:v>-580</c:v>
                </c:pt>
                <c:pt idx="1006">
                  <c:v>-580</c:v>
                </c:pt>
                <c:pt idx="1007">
                  <c:v>-580</c:v>
                </c:pt>
                <c:pt idx="1008">
                  <c:v>-580</c:v>
                </c:pt>
                <c:pt idx="1009">
                  <c:v>-560</c:v>
                </c:pt>
                <c:pt idx="1010">
                  <c:v>-560</c:v>
                </c:pt>
                <c:pt idx="1011">
                  <c:v>-560</c:v>
                </c:pt>
                <c:pt idx="1012">
                  <c:v>-560</c:v>
                </c:pt>
                <c:pt idx="1013">
                  <c:v>-560</c:v>
                </c:pt>
                <c:pt idx="1014">
                  <c:v>-560</c:v>
                </c:pt>
                <c:pt idx="1015">
                  <c:v>-540</c:v>
                </c:pt>
                <c:pt idx="1016">
                  <c:v>-540</c:v>
                </c:pt>
                <c:pt idx="1017">
                  <c:v>-540</c:v>
                </c:pt>
                <c:pt idx="1018">
                  <c:v>-540</c:v>
                </c:pt>
                <c:pt idx="1019">
                  <c:v>-520</c:v>
                </c:pt>
                <c:pt idx="1020">
                  <c:v>-520</c:v>
                </c:pt>
                <c:pt idx="1021">
                  <c:v>-520</c:v>
                </c:pt>
                <c:pt idx="1022">
                  <c:v>-520</c:v>
                </c:pt>
                <c:pt idx="1023">
                  <c:v>-500</c:v>
                </c:pt>
                <c:pt idx="1024">
                  <c:v>-500</c:v>
                </c:pt>
                <c:pt idx="1025">
                  <c:v>-480</c:v>
                </c:pt>
                <c:pt idx="1026">
                  <c:v>-480</c:v>
                </c:pt>
                <c:pt idx="1027">
                  <c:v>-480</c:v>
                </c:pt>
                <c:pt idx="1028">
                  <c:v>-460</c:v>
                </c:pt>
                <c:pt idx="1029">
                  <c:v>-460</c:v>
                </c:pt>
                <c:pt idx="1030">
                  <c:v>-460</c:v>
                </c:pt>
                <c:pt idx="1031">
                  <c:v>-440</c:v>
                </c:pt>
                <c:pt idx="1032">
                  <c:v>-440</c:v>
                </c:pt>
                <c:pt idx="1033">
                  <c:v>-440</c:v>
                </c:pt>
                <c:pt idx="1034">
                  <c:v>-440</c:v>
                </c:pt>
                <c:pt idx="1035">
                  <c:v>-420</c:v>
                </c:pt>
                <c:pt idx="1036">
                  <c:v>-420</c:v>
                </c:pt>
                <c:pt idx="1037">
                  <c:v>-420</c:v>
                </c:pt>
                <c:pt idx="1038">
                  <c:v>-420</c:v>
                </c:pt>
                <c:pt idx="1039">
                  <c:v>-420</c:v>
                </c:pt>
                <c:pt idx="1040">
                  <c:v>-420</c:v>
                </c:pt>
                <c:pt idx="1041">
                  <c:v>-420</c:v>
                </c:pt>
                <c:pt idx="1042">
                  <c:v>-420</c:v>
                </c:pt>
                <c:pt idx="1043">
                  <c:v>-420</c:v>
                </c:pt>
                <c:pt idx="1044">
                  <c:v>-420</c:v>
                </c:pt>
                <c:pt idx="1045">
                  <c:v>-420</c:v>
                </c:pt>
                <c:pt idx="1046">
                  <c:v>-420</c:v>
                </c:pt>
                <c:pt idx="1047">
                  <c:v>-420</c:v>
                </c:pt>
                <c:pt idx="1048">
                  <c:v>-420</c:v>
                </c:pt>
                <c:pt idx="1049">
                  <c:v>-420</c:v>
                </c:pt>
                <c:pt idx="1050">
                  <c:v>-420</c:v>
                </c:pt>
                <c:pt idx="1051">
                  <c:v>-420</c:v>
                </c:pt>
                <c:pt idx="1052">
                  <c:v>-400</c:v>
                </c:pt>
                <c:pt idx="1053">
                  <c:v>-400</c:v>
                </c:pt>
                <c:pt idx="1054">
                  <c:v>-400</c:v>
                </c:pt>
                <c:pt idx="1055">
                  <c:v>-400</c:v>
                </c:pt>
                <c:pt idx="1056">
                  <c:v>-380</c:v>
                </c:pt>
                <c:pt idx="1057">
                  <c:v>-380</c:v>
                </c:pt>
                <c:pt idx="1058">
                  <c:v>-380</c:v>
                </c:pt>
                <c:pt idx="1059">
                  <c:v>-380</c:v>
                </c:pt>
                <c:pt idx="1060">
                  <c:v>-360</c:v>
                </c:pt>
                <c:pt idx="1061">
                  <c:v>-360</c:v>
                </c:pt>
                <c:pt idx="1062">
                  <c:v>-360</c:v>
                </c:pt>
                <c:pt idx="1063">
                  <c:v>-360</c:v>
                </c:pt>
                <c:pt idx="1064">
                  <c:v>-360</c:v>
                </c:pt>
                <c:pt idx="1065">
                  <c:v>-340</c:v>
                </c:pt>
                <c:pt idx="1066">
                  <c:v>-340</c:v>
                </c:pt>
                <c:pt idx="1067">
                  <c:v>-340</c:v>
                </c:pt>
                <c:pt idx="1068">
                  <c:v>-340</c:v>
                </c:pt>
                <c:pt idx="1069">
                  <c:v>-340</c:v>
                </c:pt>
                <c:pt idx="1070">
                  <c:v>-340</c:v>
                </c:pt>
                <c:pt idx="1071">
                  <c:v>-340</c:v>
                </c:pt>
                <c:pt idx="1072">
                  <c:v>-320</c:v>
                </c:pt>
                <c:pt idx="1073">
                  <c:v>-320</c:v>
                </c:pt>
                <c:pt idx="1074">
                  <c:v>-320</c:v>
                </c:pt>
                <c:pt idx="1075">
                  <c:v>-320</c:v>
                </c:pt>
                <c:pt idx="1076">
                  <c:v>-320</c:v>
                </c:pt>
                <c:pt idx="1077">
                  <c:v>-320</c:v>
                </c:pt>
                <c:pt idx="1078">
                  <c:v>-320</c:v>
                </c:pt>
                <c:pt idx="1079">
                  <c:v>-320</c:v>
                </c:pt>
                <c:pt idx="1080">
                  <c:v>-320</c:v>
                </c:pt>
                <c:pt idx="1081">
                  <c:v>-320</c:v>
                </c:pt>
                <c:pt idx="1082">
                  <c:v>-320</c:v>
                </c:pt>
                <c:pt idx="1083">
                  <c:v>-320</c:v>
                </c:pt>
                <c:pt idx="1084">
                  <c:v>-300</c:v>
                </c:pt>
                <c:pt idx="1085">
                  <c:v>-300</c:v>
                </c:pt>
                <c:pt idx="1086">
                  <c:v>-300</c:v>
                </c:pt>
                <c:pt idx="1087">
                  <c:v>-300</c:v>
                </c:pt>
                <c:pt idx="1088">
                  <c:v>-300</c:v>
                </c:pt>
                <c:pt idx="1089">
                  <c:v>-300</c:v>
                </c:pt>
                <c:pt idx="1090">
                  <c:v>-300</c:v>
                </c:pt>
                <c:pt idx="1091">
                  <c:v>-300</c:v>
                </c:pt>
                <c:pt idx="1092">
                  <c:v>-300</c:v>
                </c:pt>
                <c:pt idx="1093">
                  <c:v>-300</c:v>
                </c:pt>
                <c:pt idx="1094">
                  <c:v>-300</c:v>
                </c:pt>
                <c:pt idx="1095">
                  <c:v>-300</c:v>
                </c:pt>
                <c:pt idx="1096">
                  <c:v>-300</c:v>
                </c:pt>
                <c:pt idx="1097">
                  <c:v>-280</c:v>
                </c:pt>
                <c:pt idx="1098">
                  <c:v>-280</c:v>
                </c:pt>
                <c:pt idx="1099">
                  <c:v>-280</c:v>
                </c:pt>
                <c:pt idx="1100">
                  <c:v>-280</c:v>
                </c:pt>
                <c:pt idx="1101">
                  <c:v>-280</c:v>
                </c:pt>
                <c:pt idx="1102">
                  <c:v>-280</c:v>
                </c:pt>
                <c:pt idx="1103">
                  <c:v>-260</c:v>
                </c:pt>
                <c:pt idx="1104">
                  <c:v>-260</c:v>
                </c:pt>
                <c:pt idx="1105">
                  <c:v>-260</c:v>
                </c:pt>
                <c:pt idx="1106">
                  <c:v>-260</c:v>
                </c:pt>
                <c:pt idx="1107">
                  <c:v>-260</c:v>
                </c:pt>
                <c:pt idx="1108">
                  <c:v>-260</c:v>
                </c:pt>
                <c:pt idx="1109">
                  <c:v>-240</c:v>
                </c:pt>
                <c:pt idx="1110">
                  <c:v>-240</c:v>
                </c:pt>
                <c:pt idx="1111">
                  <c:v>-240</c:v>
                </c:pt>
                <c:pt idx="1112">
                  <c:v>-240</c:v>
                </c:pt>
                <c:pt idx="1113">
                  <c:v>-240</c:v>
                </c:pt>
                <c:pt idx="1114">
                  <c:v>-240</c:v>
                </c:pt>
                <c:pt idx="1115">
                  <c:v>-240</c:v>
                </c:pt>
                <c:pt idx="1116">
                  <c:v>-240</c:v>
                </c:pt>
                <c:pt idx="1117">
                  <c:v>-240</c:v>
                </c:pt>
                <c:pt idx="1118">
                  <c:v>-240</c:v>
                </c:pt>
                <c:pt idx="1119">
                  <c:v>-240</c:v>
                </c:pt>
                <c:pt idx="1120">
                  <c:v>-240</c:v>
                </c:pt>
                <c:pt idx="1121">
                  <c:v>-240</c:v>
                </c:pt>
                <c:pt idx="1122">
                  <c:v>-240</c:v>
                </c:pt>
                <c:pt idx="1123">
                  <c:v>-240</c:v>
                </c:pt>
                <c:pt idx="1124">
                  <c:v>-240</c:v>
                </c:pt>
                <c:pt idx="1125">
                  <c:v>-240</c:v>
                </c:pt>
                <c:pt idx="1126">
                  <c:v>-240</c:v>
                </c:pt>
                <c:pt idx="1127">
                  <c:v>-240</c:v>
                </c:pt>
                <c:pt idx="1128">
                  <c:v>-240</c:v>
                </c:pt>
                <c:pt idx="1129">
                  <c:v>-220</c:v>
                </c:pt>
                <c:pt idx="1130">
                  <c:v>-220</c:v>
                </c:pt>
                <c:pt idx="1131">
                  <c:v>-220</c:v>
                </c:pt>
                <c:pt idx="1132">
                  <c:v>-220</c:v>
                </c:pt>
                <c:pt idx="1133">
                  <c:v>-220</c:v>
                </c:pt>
                <c:pt idx="1134">
                  <c:v>-220</c:v>
                </c:pt>
                <c:pt idx="1135">
                  <c:v>-200</c:v>
                </c:pt>
                <c:pt idx="1136">
                  <c:v>-200</c:v>
                </c:pt>
                <c:pt idx="1137">
                  <c:v>-200</c:v>
                </c:pt>
                <c:pt idx="1138">
                  <c:v>-200</c:v>
                </c:pt>
                <c:pt idx="1139">
                  <c:v>-200</c:v>
                </c:pt>
                <c:pt idx="1140">
                  <c:v>-200</c:v>
                </c:pt>
                <c:pt idx="1141">
                  <c:v>-200</c:v>
                </c:pt>
                <c:pt idx="1142">
                  <c:v>-200</c:v>
                </c:pt>
                <c:pt idx="1143">
                  <c:v>-200</c:v>
                </c:pt>
                <c:pt idx="1144">
                  <c:v>-200</c:v>
                </c:pt>
                <c:pt idx="1145">
                  <c:v>-200</c:v>
                </c:pt>
                <c:pt idx="1146">
                  <c:v>-180</c:v>
                </c:pt>
                <c:pt idx="1147">
                  <c:v>-180</c:v>
                </c:pt>
                <c:pt idx="1148">
                  <c:v>-180</c:v>
                </c:pt>
                <c:pt idx="1149">
                  <c:v>-180</c:v>
                </c:pt>
                <c:pt idx="1150">
                  <c:v>-180</c:v>
                </c:pt>
                <c:pt idx="1151">
                  <c:v>-180</c:v>
                </c:pt>
                <c:pt idx="1152">
                  <c:v>-180</c:v>
                </c:pt>
                <c:pt idx="1153">
                  <c:v>-180</c:v>
                </c:pt>
                <c:pt idx="1154">
                  <c:v>-180</c:v>
                </c:pt>
                <c:pt idx="1155">
                  <c:v>-180</c:v>
                </c:pt>
                <c:pt idx="1156">
                  <c:v>-180</c:v>
                </c:pt>
                <c:pt idx="1157">
                  <c:v>-180</c:v>
                </c:pt>
                <c:pt idx="1158">
                  <c:v>-180</c:v>
                </c:pt>
                <c:pt idx="1159">
                  <c:v>-160</c:v>
                </c:pt>
                <c:pt idx="1160">
                  <c:v>-160</c:v>
                </c:pt>
                <c:pt idx="1161">
                  <c:v>-160</c:v>
                </c:pt>
                <c:pt idx="1162">
                  <c:v>-160</c:v>
                </c:pt>
                <c:pt idx="1163">
                  <c:v>-160</c:v>
                </c:pt>
                <c:pt idx="1164">
                  <c:v>-160</c:v>
                </c:pt>
                <c:pt idx="1165">
                  <c:v>-160</c:v>
                </c:pt>
                <c:pt idx="1166">
                  <c:v>-140</c:v>
                </c:pt>
                <c:pt idx="1167">
                  <c:v>-140</c:v>
                </c:pt>
                <c:pt idx="1168">
                  <c:v>-140</c:v>
                </c:pt>
                <c:pt idx="1169">
                  <c:v>-140</c:v>
                </c:pt>
                <c:pt idx="1170">
                  <c:v>-140</c:v>
                </c:pt>
                <c:pt idx="1171">
                  <c:v>-140</c:v>
                </c:pt>
                <c:pt idx="1172">
                  <c:v>-120</c:v>
                </c:pt>
                <c:pt idx="1173">
                  <c:v>-120</c:v>
                </c:pt>
                <c:pt idx="1174">
                  <c:v>-120</c:v>
                </c:pt>
                <c:pt idx="1175">
                  <c:v>-120</c:v>
                </c:pt>
                <c:pt idx="1176">
                  <c:v>-120</c:v>
                </c:pt>
                <c:pt idx="1177">
                  <c:v>-120</c:v>
                </c:pt>
                <c:pt idx="1178">
                  <c:v>-120</c:v>
                </c:pt>
                <c:pt idx="1179">
                  <c:v>-120</c:v>
                </c:pt>
                <c:pt idx="1180">
                  <c:v>-120</c:v>
                </c:pt>
                <c:pt idx="1181">
                  <c:v>-120</c:v>
                </c:pt>
                <c:pt idx="1182">
                  <c:v>-120</c:v>
                </c:pt>
                <c:pt idx="1183">
                  <c:v>-120</c:v>
                </c:pt>
                <c:pt idx="1184">
                  <c:v>-100</c:v>
                </c:pt>
                <c:pt idx="1185">
                  <c:v>-100</c:v>
                </c:pt>
                <c:pt idx="1186">
                  <c:v>-100</c:v>
                </c:pt>
                <c:pt idx="1187">
                  <c:v>-100</c:v>
                </c:pt>
                <c:pt idx="1188">
                  <c:v>-100</c:v>
                </c:pt>
                <c:pt idx="1189">
                  <c:v>-100</c:v>
                </c:pt>
                <c:pt idx="1190">
                  <c:v>-100</c:v>
                </c:pt>
                <c:pt idx="1191">
                  <c:v>-80</c:v>
                </c:pt>
                <c:pt idx="1192">
                  <c:v>-80</c:v>
                </c:pt>
                <c:pt idx="1193">
                  <c:v>-80</c:v>
                </c:pt>
                <c:pt idx="1194">
                  <c:v>-80</c:v>
                </c:pt>
                <c:pt idx="1195">
                  <c:v>-80</c:v>
                </c:pt>
                <c:pt idx="1196">
                  <c:v>-80</c:v>
                </c:pt>
                <c:pt idx="1197">
                  <c:v>-60</c:v>
                </c:pt>
                <c:pt idx="1198">
                  <c:v>-60</c:v>
                </c:pt>
                <c:pt idx="1199">
                  <c:v>-60</c:v>
                </c:pt>
                <c:pt idx="1200">
                  <c:v>-60</c:v>
                </c:pt>
                <c:pt idx="1201">
                  <c:v>-60</c:v>
                </c:pt>
                <c:pt idx="1202">
                  <c:v>-60</c:v>
                </c:pt>
                <c:pt idx="1203">
                  <c:v>-60</c:v>
                </c:pt>
                <c:pt idx="1204">
                  <c:v>-60</c:v>
                </c:pt>
                <c:pt idx="1205">
                  <c:v>-60</c:v>
                </c:pt>
                <c:pt idx="1206">
                  <c:v>-60</c:v>
                </c:pt>
                <c:pt idx="1207">
                  <c:v>-60</c:v>
                </c:pt>
                <c:pt idx="1208">
                  <c:v>-60</c:v>
                </c:pt>
                <c:pt idx="1209">
                  <c:v>-40</c:v>
                </c:pt>
                <c:pt idx="1210">
                  <c:v>-40</c:v>
                </c:pt>
                <c:pt idx="1211">
                  <c:v>-40</c:v>
                </c:pt>
                <c:pt idx="1212">
                  <c:v>-40</c:v>
                </c:pt>
                <c:pt idx="1213">
                  <c:v>-40</c:v>
                </c:pt>
                <c:pt idx="1214">
                  <c:v>-40</c:v>
                </c:pt>
                <c:pt idx="1215">
                  <c:v>-40</c:v>
                </c:pt>
                <c:pt idx="1216">
                  <c:v>-40</c:v>
                </c:pt>
                <c:pt idx="1217">
                  <c:v>-40</c:v>
                </c:pt>
                <c:pt idx="1218">
                  <c:v>-40</c:v>
                </c:pt>
                <c:pt idx="1219">
                  <c:v>-40</c:v>
                </c:pt>
                <c:pt idx="1220">
                  <c:v>-40</c:v>
                </c:pt>
                <c:pt idx="1221">
                  <c:v>-20</c:v>
                </c:pt>
                <c:pt idx="1222">
                  <c:v>-20</c:v>
                </c:pt>
                <c:pt idx="1223">
                  <c:v>-20</c:v>
                </c:pt>
                <c:pt idx="1224">
                  <c:v>-20</c:v>
                </c:pt>
                <c:pt idx="1225">
                  <c:v>-20</c:v>
                </c:pt>
                <c:pt idx="1226">
                  <c:v>-20</c:v>
                </c:pt>
                <c:pt idx="1227">
                  <c:v>-20</c:v>
                </c:pt>
                <c:pt idx="1228">
                  <c:v>-20</c:v>
                </c:pt>
                <c:pt idx="1229">
                  <c:v>-20</c:v>
                </c:pt>
                <c:pt idx="1230">
                  <c:v>-20</c:v>
                </c:pt>
                <c:pt idx="1231">
                  <c:v>-20</c:v>
                </c:pt>
                <c:pt idx="1232">
                  <c:v>-20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20</c:v>
                </c:pt>
                <c:pt idx="1273">
                  <c:v>20</c:v>
                </c:pt>
                <c:pt idx="1274">
                  <c:v>20</c:v>
                </c:pt>
                <c:pt idx="1275">
                  <c:v>20</c:v>
                </c:pt>
                <c:pt idx="1276">
                  <c:v>20</c:v>
                </c:pt>
                <c:pt idx="1277">
                  <c:v>20</c:v>
                </c:pt>
                <c:pt idx="1278">
                  <c:v>20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60</c:v>
                </c:pt>
                <c:pt idx="1286">
                  <c:v>60</c:v>
                </c:pt>
                <c:pt idx="1287">
                  <c:v>60</c:v>
                </c:pt>
                <c:pt idx="1288">
                  <c:v>60</c:v>
                </c:pt>
                <c:pt idx="1289">
                  <c:v>60</c:v>
                </c:pt>
                <c:pt idx="1290">
                  <c:v>60</c:v>
                </c:pt>
                <c:pt idx="1291">
                  <c:v>60</c:v>
                </c:pt>
                <c:pt idx="1292">
                  <c:v>60</c:v>
                </c:pt>
                <c:pt idx="1293">
                  <c:v>60</c:v>
                </c:pt>
                <c:pt idx="1294">
                  <c:v>80</c:v>
                </c:pt>
                <c:pt idx="1295">
                  <c:v>80</c:v>
                </c:pt>
                <c:pt idx="1296">
                  <c:v>80</c:v>
                </c:pt>
                <c:pt idx="1297">
                  <c:v>80</c:v>
                </c:pt>
                <c:pt idx="1298">
                  <c:v>80</c:v>
                </c:pt>
                <c:pt idx="1299">
                  <c:v>80</c:v>
                </c:pt>
                <c:pt idx="1300">
                  <c:v>60</c:v>
                </c:pt>
                <c:pt idx="1301">
                  <c:v>60</c:v>
                </c:pt>
                <c:pt idx="1302">
                  <c:v>60</c:v>
                </c:pt>
                <c:pt idx="1303">
                  <c:v>60</c:v>
                </c:pt>
                <c:pt idx="1304">
                  <c:v>60</c:v>
                </c:pt>
                <c:pt idx="1305">
                  <c:v>60</c:v>
                </c:pt>
                <c:pt idx="1306">
                  <c:v>60</c:v>
                </c:pt>
                <c:pt idx="1307">
                  <c:v>60</c:v>
                </c:pt>
                <c:pt idx="1308">
                  <c:v>60</c:v>
                </c:pt>
                <c:pt idx="1309">
                  <c:v>60</c:v>
                </c:pt>
                <c:pt idx="1310">
                  <c:v>60</c:v>
                </c:pt>
                <c:pt idx="1311">
                  <c:v>60</c:v>
                </c:pt>
                <c:pt idx="1312">
                  <c:v>60</c:v>
                </c:pt>
                <c:pt idx="1313">
                  <c:v>60</c:v>
                </c:pt>
                <c:pt idx="1314">
                  <c:v>60</c:v>
                </c:pt>
                <c:pt idx="1315">
                  <c:v>40</c:v>
                </c:pt>
                <c:pt idx="1316">
                  <c:v>40</c:v>
                </c:pt>
                <c:pt idx="1317">
                  <c:v>40</c:v>
                </c:pt>
                <c:pt idx="1318">
                  <c:v>40</c:v>
                </c:pt>
                <c:pt idx="1319">
                  <c:v>60</c:v>
                </c:pt>
                <c:pt idx="1320">
                  <c:v>60</c:v>
                </c:pt>
                <c:pt idx="1321">
                  <c:v>60</c:v>
                </c:pt>
                <c:pt idx="1322">
                  <c:v>60</c:v>
                </c:pt>
                <c:pt idx="1323">
                  <c:v>60</c:v>
                </c:pt>
                <c:pt idx="1324">
                  <c:v>60</c:v>
                </c:pt>
                <c:pt idx="1325">
                  <c:v>60</c:v>
                </c:pt>
                <c:pt idx="1326">
                  <c:v>60</c:v>
                </c:pt>
                <c:pt idx="1327">
                  <c:v>60</c:v>
                </c:pt>
                <c:pt idx="1328">
                  <c:v>60</c:v>
                </c:pt>
                <c:pt idx="1329">
                  <c:v>60</c:v>
                </c:pt>
                <c:pt idx="1330">
                  <c:v>60</c:v>
                </c:pt>
                <c:pt idx="1331">
                  <c:v>60</c:v>
                </c:pt>
                <c:pt idx="1332">
                  <c:v>60</c:v>
                </c:pt>
                <c:pt idx="1333">
                  <c:v>60</c:v>
                </c:pt>
                <c:pt idx="1334">
                  <c:v>80</c:v>
                </c:pt>
                <c:pt idx="1335">
                  <c:v>80</c:v>
                </c:pt>
                <c:pt idx="1336">
                  <c:v>80</c:v>
                </c:pt>
                <c:pt idx="1337">
                  <c:v>80</c:v>
                </c:pt>
                <c:pt idx="1338">
                  <c:v>80</c:v>
                </c:pt>
                <c:pt idx="1339">
                  <c:v>80</c:v>
                </c:pt>
                <c:pt idx="1340">
                  <c:v>80</c:v>
                </c:pt>
                <c:pt idx="1341">
                  <c:v>80</c:v>
                </c:pt>
                <c:pt idx="1342">
                  <c:v>80</c:v>
                </c:pt>
                <c:pt idx="1343">
                  <c:v>80</c:v>
                </c:pt>
                <c:pt idx="1344">
                  <c:v>80</c:v>
                </c:pt>
                <c:pt idx="1345">
                  <c:v>80</c:v>
                </c:pt>
                <c:pt idx="1346">
                  <c:v>100</c:v>
                </c:pt>
                <c:pt idx="1347">
                  <c:v>100</c:v>
                </c:pt>
                <c:pt idx="1348">
                  <c:v>100</c:v>
                </c:pt>
                <c:pt idx="1349">
                  <c:v>100</c:v>
                </c:pt>
                <c:pt idx="1350">
                  <c:v>100</c:v>
                </c:pt>
                <c:pt idx="1351">
                  <c:v>100</c:v>
                </c:pt>
                <c:pt idx="1352">
                  <c:v>100</c:v>
                </c:pt>
                <c:pt idx="1353">
                  <c:v>100</c:v>
                </c:pt>
                <c:pt idx="1354">
                  <c:v>100</c:v>
                </c:pt>
                <c:pt idx="1355">
                  <c:v>100</c:v>
                </c:pt>
                <c:pt idx="1356">
                  <c:v>100</c:v>
                </c:pt>
                <c:pt idx="1357">
                  <c:v>100</c:v>
                </c:pt>
                <c:pt idx="1358">
                  <c:v>100</c:v>
                </c:pt>
                <c:pt idx="1359">
                  <c:v>100</c:v>
                </c:pt>
                <c:pt idx="1360">
                  <c:v>100</c:v>
                </c:pt>
                <c:pt idx="1361">
                  <c:v>100</c:v>
                </c:pt>
                <c:pt idx="1362">
                  <c:v>100</c:v>
                </c:pt>
                <c:pt idx="1363">
                  <c:v>100</c:v>
                </c:pt>
                <c:pt idx="1364">
                  <c:v>100</c:v>
                </c:pt>
                <c:pt idx="1365">
                  <c:v>100</c:v>
                </c:pt>
                <c:pt idx="1366">
                  <c:v>100</c:v>
                </c:pt>
                <c:pt idx="1367">
                  <c:v>100</c:v>
                </c:pt>
                <c:pt idx="1368">
                  <c:v>100</c:v>
                </c:pt>
                <c:pt idx="1369">
                  <c:v>100</c:v>
                </c:pt>
                <c:pt idx="1370">
                  <c:v>100</c:v>
                </c:pt>
                <c:pt idx="1371">
                  <c:v>100</c:v>
                </c:pt>
                <c:pt idx="1372">
                  <c:v>100</c:v>
                </c:pt>
                <c:pt idx="1373">
                  <c:v>100</c:v>
                </c:pt>
                <c:pt idx="1374">
                  <c:v>100</c:v>
                </c:pt>
                <c:pt idx="1375">
                  <c:v>100</c:v>
                </c:pt>
                <c:pt idx="1376">
                  <c:v>100</c:v>
                </c:pt>
                <c:pt idx="1377">
                  <c:v>100</c:v>
                </c:pt>
                <c:pt idx="1378">
                  <c:v>100</c:v>
                </c:pt>
                <c:pt idx="1379">
                  <c:v>100</c:v>
                </c:pt>
                <c:pt idx="1380">
                  <c:v>100</c:v>
                </c:pt>
                <c:pt idx="1381">
                  <c:v>100</c:v>
                </c:pt>
                <c:pt idx="1382">
                  <c:v>100</c:v>
                </c:pt>
                <c:pt idx="1383">
                  <c:v>100</c:v>
                </c:pt>
                <c:pt idx="1384">
                  <c:v>120</c:v>
                </c:pt>
                <c:pt idx="1385">
                  <c:v>120</c:v>
                </c:pt>
                <c:pt idx="1386">
                  <c:v>120</c:v>
                </c:pt>
                <c:pt idx="1387">
                  <c:v>120</c:v>
                </c:pt>
                <c:pt idx="1388">
                  <c:v>120</c:v>
                </c:pt>
                <c:pt idx="1389">
                  <c:v>120</c:v>
                </c:pt>
                <c:pt idx="1390">
                  <c:v>120</c:v>
                </c:pt>
                <c:pt idx="1391">
                  <c:v>120</c:v>
                </c:pt>
                <c:pt idx="1392">
                  <c:v>120</c:v>
                </c:pt>
                <c:pt idx="1393">
                  <c:v>120</c:v>
                </c:pt>
                <c:pt idx="1394">
                  <c:v>120</c:v>
                </c:pt>
                <c:pt idx="1395">
                  <c:v>120</c:v>
                </c:pt>
                <c:pt idx="1396">
                  <c:v>120</c:v>
                </c:pt>
                <c:pt idx="1397">
                  <c:v>120</c:v>
                </c:pt>
                <c:pt idx="1398">
                  <c:v>120</c:v>
                </c:pt>
                <c:pt idx="1399">
                  <c:v>120</c:v>
                </c:pt>
                <c:pt idx="1400">
                  <c:v>120</c:v>
                </c:pt>
                <c:pt idx="1401">
                  <c:v>120</c:v>
                </c:pt>
                <c:pt idx="1402">
                  <c:v>120</c:v>
                </c:pt>
                <c:pt idx="1403">
                  <c:v>120</c:v>
                </c:pt>
                <c:pt idx="1404">
                  <c:v>120</c:v>
                </c:pt>
                <c:pt idx="1405">
                  <c:v>120</c:v>
                </c:pt>
                <c:pt idx="1406">
                  <c:v>120</c:v>
                </c:pt>
                <c:pt idx="1407">
                  <c:v>120</c:v>
                </c:pt>
                <c:pt idx="1408">
                  <c:v>140</c:v>
                </c:pt>
                <c:pt idx="1409">
                  <c:v>140</c:v>
                </c:pt>
                <c:pt idx="1410">
                  <c:v>140</c:v>
                </c:pt>
                <c:pt idx="1411">
                  <c:v>140</c:v>
                </c:pt>
                <c:pt idx="1412">
                  <c:v>140</c:v>
                </c:pt>
                <c:pt idx="1413">
                  <c:v>120</c:v>
                </c:pt>
                <c:pt idx="1414">
                  <c:v>120</c:v>
                </c:pt>
                <c:pt idx="1415">
                  <c:v>120</c:v>
                </c:pt>
                <c:pt idx="1416">
                  <c:v>120</c:v>
                </c:pt>
                <c:pt idx="1417">
                  <c:v>120</c:v>
                </c:pt>
                <c:pt idx="1418">
                  <c:v>120</c:v>
                </c:pt>
                <c:pt idx="1419">
                  <c:v>120</c:v>
                </c:pt>
                <c:pt idx="1420">
                  <c:v>120</c:v>
                </c:pt>
                <c:pt idx="1421">
                  <c:v>120</c:v>
                </c:pt>
                <c:pt idx="1422">
                  <c:v>120</c:v>
                </c:pt>
                <c:pt idx="1423">
                  <c:v>120</c:v>
                </c:pt>
                <c:pt idx="1424">
                  <c:v>120</c:v>
                </c:pt>
                <c:pt idx="1425">
                  <c:v>120</c:v>
                </c:pt>
                <c:pt idx="1426">
                  <c:v>120</c:v>
                </c:pt>
                <c:pt idx="1427">
                  <c:v>120</c:v>
                </c:pt>
                <c:pt idx="1428">
                  <c:v>120</c:v>
                </c:pt>
                <c:pt idx="1429">
                  <c:v>120</c:v>
                </c:pt>
                <c:pt idx="1430">
                  <c:v>120</c:v>
                </c:pt>
                <c:pt idx="1431">
                  <c:v>120</c:v>
                </c:pt>
                <c:pt idx="1432">
                  <c:v>120</c:v>
                </c:pt>
                <c:pt idx="1433">
                  <c:v>120</c:v>
                </c:pt>
                <c:pt idx="1434">
                  <c:v>140</c:v>
                </c:pt>
                <c:pt idx="1435">
                  <c:v>140</c:v>
                </c:pt>
                <c:pt idx="1436">
                  <c:v>140</c:v>
                </c:pt>
                <c:pt idx="1437">
                  <c:v>140</c:v>
                </c:pt>
                <c:pt idx="1438">
                  <c:v>140</c:v>
                </c:pt>
                <c:pt idx="1439">
                  <c:v>140</c:v>
                </c:pt>
                <c:pt idx="1440">
                  <c:v>140</c:v>
                </c:pt>
                <c:pt idx="1441">
                  <c:v>140</c:v>
                </c:pt>
                <c:pt idx="1442">
                  <c:v>140</c:v>
                </c:pt>
                <c:pt idx="1443">
                  <c:v>140</c:v>
                </c:pt>
                <c:pt idx="1444">
                  <c:v>140</c:v>
                </c:pt>
                <c:pt idx="1445">
                  <c:v>140</c:v>
                </c:pt>
                <c:pt idx="1446">
                  <c:v>140</c:v>
                </c:pt>
                <c:pt idx="1447">
                  <c:v>140</c:v>
                </c:pt>
                <c:pt idx="1448">
                  <c:v>140</c:v>
                </c:pt>
                <c:pt idx="1449">
                  <c:v>140</c:v>
                </c:pt>
                <c:pt idx="1450">
                  <c:v>120</c:v>
                </c:pt>
                <c:pt idx="1451">
                  <c:v>120</c:v>
                </c:pt>
                <c:pt idx="1452">
                  <c:v>120</c:v>
                </c:pt>
                <c:pt idx="1453">
                  <c:v>120</c:v>
                </c:pt>
                <c:pt idx="1454">
                  <c:v>120</c:v>
                </c:pt>
                <c:pt idx="1455">
                  <c:v>120</c:v>
                </c:pt>
                <c:pt idx="1456">
                  <c:v>120</c:v>
                </c:pt>
                <c:pt idx="1457">
                  <c:v>120</c:v>
                </c:pt>
                <c:pt idx="1458">
                  <c:v>120</c:v>
                </c:pt>
                <c:pt idx="1459">
                  <c:v>120</c:v>
                </c:pt>
                <c:pt idx="1460">
                  <c:v>120</c:v>
                </c:pt>
                <c:pt idx="1461">
                  <c:v>120</c:v>
                </c:pt>
                <c:pt idx="1462">
                  <c:v>120</c:v>
                </c:pt>
                <c:pt idx="1463">
                  <c:v>120</c:v>
                </c:pt>
                <c:pt idx="1464">
                  <c:v>120</c:v>
                </c:pt>
                <c:pt idx="1465">
                  <c:v>120</c:v>
                </c:pt>
                <c:pt idx="1466">
                  <c:v>120</c:v>
                </c:pt>
                <c:pt idx="1467">
                  <c:v>120</c:v>
                </c:pt>
                <c:pt idx="1468">
                  <c:v>120</c:v>
                </c:pt>
                <c:pt idx="1469">
                  <c:v>120</c:v>
                </c:pt>
                <c:pt idx="1470">
                  <c:v>120</c:v>
                </c:pt>
                <c:pt idx="1471">
                  <c:v>120</c:v>
                </c:pt>
                <c:pt idx="1472">
                  <c:v>140</c:v>
                </c:pt>
                <c:pt idx="1473">
                  <c:v>140</c:v>
                </c:pt>
                <c:pt idx="1474">
                  <c:v>140</c:v>
                </c:pt>
                <c:pt idx="1475">
                  <c:v>140</c:v>
                </c:pt>
                <c:pt idx="1476">
                  <c:v>140</c:v>
                </c:pt>
                <c:pt idx="1477">
                  <c:v>140</c:v>
                </c:pt>
                <c:pt idx="1478">
                  <c:v>140</c:v>
                </c:pt>
                <c:pt idx="1479">
                  <c:v>140</c:v>
                </c:pt>
                <c:pt idx="1480">
                  <c:v>140</c:v>
                </c:pt>
                <c:pt idx="1481">
                  <c:v>140</c:v>
                </c:pt>
                <c:pt idx="1482">
                  <c:v>140</c:v>
                </c:pt>
                <c:pt idx="1483">
                  <c:v>160</c:v>
                </c:pt>
                <c:pt idx="1484">
                  <c:v>160</c:v>
                </c:pt>
                <c:pt idx="1485">
                  <c:v>160</c:v>
                </c:pt>
                <c:pt idx="1486">
                  <c:v>160</c:v>
                </c:pt>
                <c:pt idx="1487">
                  <c:v>160</c:v>
                </c:pt>
                <c:pt idx="1488">
                  <c:v>160</c:v>
                </c:pt>
                <c:pt idx="1489">
                  <c:v>160</c:v>
                </c:pt>
                <c:pt idx="1490">
                  <c:v>160</c:v>
                </c:pt>
                <c:pt idx="1491">
                  <c:v>160</c:v>
                </c:pt>
                <c:pt idx="1492">
                  <c:v>160</c:v>
                </c:pt>
                <c:pt idx="1493">
                  <c:v>160</c:v>
                </c:pt>
                <c:pt idx="1494">
                  <c:v>160</c:v>
                </c:pt>
                <c:pt idx="1495">
                  <c:v>160</c:v>
                </c:pt>
                <c:pt idx="1496">
                  <c:v>160</c:v>
                </c:pt>
                <c:pt idx="1497">
                  <c:v>160</c:v>
                </c:pt>
                <c:pt idx="1498">
                  <c:v>160</c:v>
                </c:pt>
                <c:pt idx="1499">
                  <c:v>160</c:v>
                </c:pt>
                <c:pt idx="1500">
                  <c:v>140</c:v>
                </c:pt>
                <c:pt idx="1501">
                  <c:v>140</c:v>
                </c:pt>
                <c:pt idx="1502">
                  <c:v>140</c:v>
                </c:pt>
                <c:pt idx="1503">
                  <c:v>140</c:v>
                </c:pt>
                <c:pt idx="1504">
                  <c:v>140</c:v>
                </c:pt>
                <c:pt idx="1505">
                  <c:v>140</c:v>
                </c:pt>
                <c:pt idx="1506">
                  <c:v>140</c:v>
                </c:pt>
                <c:pt idx="1507">
                  <c:v>140</c:v>
                </c:pt>
                <c:pt idx="1508">
                  <c:v>140</c:v>
                </c:pt>
                <c:pt idx="1509">
                  <c:v>140</c:v>
                </c:pt>
                <c:pt idx="1510">
                  <c:v>140</c:v>
                </c:pt>
                <c:pt idx="1511">
                  <c:v>140</c:v>
                </c:pt>
                <c:pt idx="1512">
                  <c:v>140</c:v>
                </c:pt>
                <c:pt idx="1513">
                  <c:v>140</c:v>
                </c:pt>
                <c:pt idx="1514">
                  <c:v>140</c:v>
                </c:pt>
                <c:pt idx="1515">
                  <c:v>140</c:v>
                </c:pt>
                <c:pt idx="1516">
                  <c:v>140</c:v>
                </c:pt>
                <c:pt idx="1517">
                  <c:v>140</c:v>
                </c:pt>
                <c:pt idx="1518">
                  <c:v>140</c:v>
                </c:pt>
                <c:pt idx="1519">
                  <c:v>140</c:v>
                </c:pt>
                <c:pt idx="1520">
                  <c:v>140</c:v>
                </c:pt>
                <c:pt idx="1521">
                  <c:v>140</c:v>
                </c:pt>
                <c:pt idx="1522">
                  <c:v>140</c:v>
                </c:pt>
                <c:pt idx="1523">
                  <c:v>140</c:v>
                </c:pt>
                <c:pt idx="1524">
                  <c:v>140</c:v>
                </c:pt>
                <c:pt idx="1525">
                  <c:v>120</c:v>
                </c:pt>
                <c:pt idx="1526">
                  <c:v>120</c:v>
                </c:pt>
                <c:pt idx="1527">
                  <c:v>120</c:v>
                </c:pt>
                <c:pt idx="1528">
                  <c:v>120</c:v>
                </c:pt>
                <c:pt idx="1529">
                  <c:v>120</c:v>
                </c:pt>
                <c:pt idx="1530">
                  <c:v>120</c:v>
                </c:pt>
                <c:pt idx="1531">
                  <c:v>120</c:v>
                </c:pt>
                <c:pt idx="1532">
                  <c:v>120</c:v>
                </c:pt>
                <c:pt idx="1533">
                  <c:v>120</c:v>
                </c:pt>
                <c:pt idx="1534">
                  <c:v>120</c:v>
                </c:pt>
                <c:pt idx="1535">
                  <c:v>120</c:v>
                </c:pt>
                <c:pt idx="1536">
                  <c:v>120</c:v>
                </c:pt>
                <c:pt idx="1537">
                  <c:v>120</c:v>
                </c:pt>
                <c:pt idx="1538">
                  <c:v>120</c:v>
                </c:pt>
                <c:pt idx="1539">
                  <c:v>120</c:v>
                </c:pt>
                <c:pt idx="1540">
                  <c:v>100</c:v>
                </c:pt>
                <c:pt idx="1541">
                  <c:v>100</c:v>
                </c:pt>
                <c:pt idx="1542">
                  <c:v>100</c:v>
                </c:pt>
                <c:pt idx="1543">
                  <c:v>100</c:v>
                </c:pt>
                <c:pt idx="1544">
                  <c:v>120</c:v>
                </c:pt>
                <c:pt idx="1545">
                  <c:v>120</c:v>
                </c:pt>
                <c:pt idx="1546">
                  <c:v>120</c:v>
                </c:pt>
                <c:pt idx="1547">
                  <c:v>120</c:v>
                </c:pt>
                <c:pt idx="1548">
                  <c:v>120</c:v>
                </c:pt>
                <c:pt idx="1549">
                  <c:v>120</c:v>
                </c:pt>
                <c:pt idx="1550">
                  <c:v>120</c:v>
                </c:pt>
                <c:pt idx="1551">
                  <c:v>120</c:v>
                </c:pt>
                <c:pt idx="1552">
                  <c:v>120</c:v>
                </c:pt>
                <c:pt idx="1553">
                  <c:v>120</c:v>
                </c:pt>
                <c:pt idx="1554">
                  <c:v>120</c:v>
                </c:pt>
                <c:pt idx="1555">
                  <c:v>120</c:v>
                </c:pt>
                <c:pt idx="1556">
                  <c:v>120</c:v>
                </c:pt>
                <c:pt idx="1557">
                  <c:v>120</c:v>
                </c:pt>
                <c:pt idx="1558">
                  <c:v>140</c:v>
                </c:pt>
                <c:pt idx="1559">
                  <c:v>140</c:v>
                </c:pt>
                <c:pt idx="1560">
                  <c:v>140</c:v>
                </c:pt>
                <c:pt idx="1561">
                  <c:v>140</c:v>
                </c:pt>
                <c:pt idx="1562">
                  <c:v>140</c:v>
                </c:pt>
                <c:pt idx="1563">
                  <c:v>120</c:v>
                </c:pt>
                <c:pt idx="1564">
                  <c:v>120</c:v>
                </c:pt>
                <c:pt idx="1565">
                  <c:v>120</c:v>
                </c:pt>
                <c:pt idx="1566">
                  <c:v>120</c:v>
                </c:pt>
                <c:pt idx="1567">
                  <c:v>120</c:v>
                </c:pt>
                <c:pt idx="1568">
                  <c:v>120</c:v>
                </c:pt>
                <c:pt idx="1569">
                  <c:v>120</c:v>
                </c:pt>
                <c:pt idx="1570">
                  <c:v>120</c:v>
                </c:pt>
                <c:pt idx="1571">
                  <c:v>120</c:v>
                </c:pt>
                <c:pt idx="1572">
                  <c:v>120</c:v>
                </c:pt>
                <c:pt idx="1573">
                  <c:v>120</c:v>
                </c:pt>
                <c:pt idx="1574">
                  <c:v>120</c:v>
                </c:pt>
                <c:pt idx="1575">
                  <c:v>120</c:v>
                </c:pt>
                <c:pt idx="1576">
                  <c:v>120</c:v>
                </c:pt>
                <c:pt idx="1577">
                  <c:v>120</c:v>
                </c:pt>
                <c:pt idx="1578">
                  <c:v>120</c:v>
                </c:pt>
                <c:pt idx="1579">
                  <c:v>120</c:v>
                </c:pt>
                <c:pt idx="1580">
                  <c:v>120</c:v>
                </c:pt>
                <c:pt idx="1581">
                  <c:v>120</c:v>
                </c:pt>
                <c:pt idx="1582">
                  <c:v>120</c:v>
                </c:pt>
                <c:pt idx="1583">
                  <c:v>120</c:v>
                </c:pt>
                <c:pt idx="1584">
                  <c:v>140</c:v>
                </c:pt>
                <c:pt idx="1585">
                  <c:v>140</c:v>
                </c:pt>
                <c:pt idx="1586">
                  <c:v>140</c:v>
                </c:pt>
                <c:pt idx="1587">
                  <c:v>140</c:v>
                </c:pt>
                <c:pt idx="1588">
                  <c:v>140</c:v>
                </c:pt>
                <c:pt idx="1589">
                  <c:v>140</c:v>
                </c:pt>
                <c:pt idx="1590">
                  <c:v>140</c:v>
                </c:pt>
                <c:pt idx="1591">
                  <c:v>140</c:v>
                </c:pt>
                <c:pt idx="1592">
                  <c:v>140</c:v>
                </c:pt>
                <c:pt idx="1593">
                  <c:v>140</c:v>
                </c:pt>
                <c:pt idx="1594">
                  <c:v>140</c:v>
                </c:pt>
                <c:pt idx="1595">
                  <c:v>140</c:v>
                </c:pt>
                <c:pt idx="1596">
                  <c:v>160</c:v>
                </c:pt>
                <c:pt idx="1597">
                  <c:v>160</c:v>
                </c:pt>
                <c:pt idx="1598">
                  <c:v>160</c:v>
                </c:pt>
                <c:pt idx="1599">
                  <c:v>160</c:v>
                </c:pt>
                <c:pt idx="1600">
                  <c:v>160</c:v>
                </c:pt>
                <c:pt idx="1601">
                  <c:v>160</c:v>
                </c:pt>
                <c:pt idx="1602">
                  <c:v>160</c:v>
                </c:pt>
                <c:pt idx="1603">
                  <c:v>160</c:v>
                </c:pt>
                <c:pt idx="1604">
                  <c:v>160</c:v>
                </c:pt>
                <c:pt idx="1605">
                  <c:v>160</c:v>
                </c:pt>
                <c:pt idx="1606">
                  <c:v>160</c:v>
                </c:pt>
                <c:pt idx="1607">
                  <c:v>160</c:v>
                </c:pt>
                <c:pt idx="1608">
                  <c:v>160</c:v>
                </c:pt>
                <c:pt idx="1609">
                  <c:v>160</c:v>
                </c:pt>
                <c:pt idx="1610">
                  <c:v>160</c:v>
                </c:pt>
                <c:pt idx="1611">
                  <c:v>160</c:v>
                </c:pt>
                <c:pt idx="1612">
                  <c:v>160</c:v>
                </c:pt>
                <c:pt idx="1613">
                  <c:v>160</c:v>
                </c:pt>
                <c:pt idx="1614">
                  <c:v>160</c:v>
                </c:pt>
                <c:pt idx="1615">
                  <c:v>160</c:v>
                </c:pt>
                <c:pt idx="1616">
                  <c:v>160</c:v>
                </c:pt>
                <c:pt idx="1617">
                  <c:v>160</c:v>
                </c:pt>
                <c:pt idx="1618">
                  <c:v>160</c:v>
                </c:pt>
                <c:pt idx="1619">
                  <c:v>160</c:v>
                </c:pt>
                <c:pt idx="1620">
                  <c:v>160</c:v>
                </c:pt>
                <c:pt idx="1621">
                  <c:v>160</c:v>
                </c:pt>
                <c:pt idx="1622">
                  <c:v>160</c:v>
                </c:pt>
                <c:pt idx="1623">
                  <c:v>160</c:v>
                </c:pt>
                <c:pt idx="1624">
                  <c:v>160</c:v>
                </c:pt>
                <c:pt idx="1625">
                  <c:v>160</c:v>
                </c:pt>
                <c:pt idx="1626">
                  <c:v>160</c:v>
                </c:pt>
                <c:pt idx="1627">
                  <c:v>160</c:v>
                </c:pt>
                <c:pt idx="1628">
                  <c:v>160</c:v>
                </c:pt>
                <c:pt idx="1629">
                  <c:v>160</c:v>
                </c:pt>
                <c:pt idx="1630">
                  <c:v>160</c:v>
                </c:pt>
                <c:pt idx="1631">
                  <c:v>160</c:v>
                </c:pt>
                <c:pt idx="1632">
                  <c:v>160</c:v>
                </c:pt>
                <c:pt idx="1633">
                  <c:v>180</c:v>
                </c:pt>
                <c:pt idx="1634">
                  <c:v>180</c:v>
                </c:pt>
                <c:pt idx="1635">
                  <c:v>180</c:v>
                </c:pt>
                <c:pt idx="1636">
                  <c:v>180</c:v>
                </c:pt>
                <c:pt idx="1637">
                  <c:v>180</c:v>
                </c:pt>
                <c:pt idx="1638">
                  <c:v>160</c:v>
                </c:pt>
                <c:pt idx="1639">
                  <c:v>160</c:v>
                </c:pt>
                <c:pt idx="1640">
                  <c:v>160</c:v>
                </c:pt>
                <c:pt idx="1641">
                  <c:v>160</c:v>
                </c:pt>
                <c:pt idx="1642">
                  <c:v>160</c:v>
                </c:pt>
                <c:pt idx="1643">
                  <c:v>160</c:v>
                </c:pt>
                <c:pt idx="1644">
                  <c:v>160</c:v>
                </c:pt>
                <c:pt idx="1645">
                  <c:v>160</c:v>
                </c:pt>
                <c:pt idx="1646">
                  <c:v>160</c:v>
                </c:pt>
                <c:pt idx="1647">
                  <c:v>160</c:v>
                </c:pt>
                <c:pt idx="1648">
                  <c:v>160</c:v>
                </c:pt>
                <c:pt idx="1649">
                  <c:v>160</c:v>
                </c:pt>
                <c:pt idx="1650">
                  <c:v>160</c:v>
                </c:pt>
                <c:pt idx="1651">
                  <c:v>160</c:v>
                </c:pt>
                <c:pt idx="1652">
                  <c:v>160</c:v>
                </c:pt>
                <c:pt idx="1653">
                  <c:v>160</c:v>
                </c:pt>
                <c:pt idx="1654">
                  <c:v>160</c:v>
                </c:pt>
                <c:pt idx="1655">
                  <c:v>160</c:v>
                </c:pt>
                <c:pt idx="1656">
                  <c:v>160</c:v>
                </c:pt>
                <c:pt idx="1657">
                  <c:v>180</c:v>
                </c:pt>
                <c:pt idx="1658">
                  <c:v>180</c:v>
                </c:pt>
                <c:pt idx="1659">
                  <c:v>180</c:v>
                </c:pt>
                <c:pt idx="1660">
                  <c:v>180</c:v>
                </c:pt>
                <c:pt idx="1661">
                  <c:v>180</c:v>
                </c:pt>
                <c:pt idx="1662">
                  <c:v>160</c:v>
                </c:pt>
                <c:pt idx="1663">
                  <c:v>160</c:v>
                </c:pt>
                <c:pt idx="1664">
                  <c:v>160</c:v>
                </c:pt>
                <c:pt idx="1665">
                  <c:v>160</c:v>
                </c:pt>
                <c:pt idx="1666">
                  <c:v>160</c:v>
                </c:pt>
                <c:pt idx="1667">
                  <c:v>140</c:v>
                </c:pt>
                <c:pt idx="1668">
                  <c:v>140</c:v>
                </c:pt>
                <c:pt idx="1669">
                  <c:v>140</c:v>
                </c:pt>
                <c:pt idx="1670">
                  <c:v>140</c:v>
                </c:pt>
                <c:pt idx="1671">
                  <c:v>140</c:v>
                </c:pt>
                <c:pt idx="1672">
                  <c:v>140</c:v>
                </c:pt>
                <c:pt idx="1673">
                  <c:v>140</c:v>
                </c:pt>
                <c:pt idx="1674">
                  <c:v>140</c:v>
                </c:pt>
                <c:pt idx="1675">
                  <c:v>140</c:v>
                </c:pt>
                <c:pt idx="1676">
                  <c:v>140</c:v>
                </c:pt>
                <c:pt idx="1677">
                  <c:v>140</c:v>
                </c:pt>
                <c:pt idx="1678">
                  <c:v>140</c:v>
                </c:pt>
                <c:pt idx="1679">
                  <c:v>140</c:v>
                </c:pt>
                <c:pt idx="1680">
                  <c:v>140</c:v>
                </c:pt>
                <c:pt idx="1681">
                  <c:v>140</c:v>
                </c:pt>
                <c:pt idx="1682">
                  <c:v>140</c:v>
                </c:pt>
                <c:pt idx="1683">
                  <c:v>140</c:v>
                </c:pt>
                <c:pt idx="1684">
                  <c:v>160</c:v>
                </c:pt>
                <c:pt idx="1685">
                  <c:v>160</c:v>
                </c:pt>
                <c:pt idx="1686">
                  <c:v>160</c:v>
                </c:pt>
                <c:pt idx="1687">
                  <c:v>160</c:v>
                </c:pt>
                <c:pt idx="1688">
                  <c:v>160</c:v>
                </c:pt>
                <c:pt idx="1689">
                  <c:v>160</c:v>
                </c:pt>
                <c:pt idx="1690">
                  <c:v>160</c:v>
                </c:pt>
                <c:pt idx="1691">
                  <c:v>160</c:v>
                </c:pt>
                <c:pt idx="1692">
                  <c:v>160</c:v>
                </c:pt>
                <c:pt idx="1693">
                  <c:v>160</c:v>
                </c:pt>
                <c:pt idx="1694">
                  <c:v>160</c:v>
                </c:pt>
                <c:pt idx="1695">
                  <c:v>180</c:v>
                </c:pt>
                <c:pt idx="1696">
                  <c:v>180</c:v>
                </c:pt>
                <c:pt idx="1697">
                  <c:v>180</c:v>
                </c:pt>
                <c:pt idx="1698">
                  <c:v>180</c:v>
                </c:pt>
                <c:pt idx="1699">
                  <c:v>180</c:v>
                </c:pt>
                <c:pt idx="1700">
                  <c:v>160</c:v>
                </c:pt>
                <c:pt idx="1701">
                  <c:v>160</c:v>
                </c:pt>
                <c:pt idx="1702">
                  <c:v>160</c:v>
                </c:pt>
                <c:pt idx="1703">
                  <c:v>160</c:v>
                </c:pt>
                <c:pt idx="1704">
                  <c:v>160</c:v>
                </c:pt>
                <c:pt idx="1705">
                  <c:v>160</c:v>
                </c:pt>
                <c:pt idx="1706">
                  <c:v>160</c:v>
                </c:pt>
                <c:pt idx="1707">
                  <c:v>160</c:v>
                </c:pt>
                <c:pt idx="1708">
                  <c:v>160</c:v>
                </c:pt>
                <c:pt idx="1709">
                  <c:v>160</c:v>
                </c:pt>
                <c:pt idx="1710">
                  <c:v>160</c:v>
                </c:pt>
                <c:pt idx="1711">
                  <c:v>160</c:v>
                </c:pt>
                <c:pt idx="1712">
                  <c:v>160</c:v>
                </c:pt>
                <c:pt idx="1713">
                  <c:v>160</c:v>
                </c:pt>
                <c:pt idx="1714">
                  <c:v>160</c:v>
                </c:pt>
                <c:pt idx="1715">
                  <c:v>140</c:v>
                </c:pt>
                <c:pt idx="1716">
                  <c:v>140</c:v>
                </c:pt>
                <c:pt idx="1717">
                  <c:v>140</c:v>
                </c:pt>
                <c:pt idx="1718">
                  <c:v>140</c:v>
                </c:pt>
                <c:pt idx="1719">
                  <c:v>160</c:v>
                </c:pt>
                <c:pt idx="1720">
                  <c:v>160</c:v>
                </c:pt>
                <c:pt idx="1721">
                  <c:v>160</c:v>
                </c:pt>
                <c:pt idx="1722">
                  <c:v>160</c:v>
                </c:pt>
                <c:pt idx="1723">
                  <c:v>160</c:v>
                </c:pt>
                <c:pt idx="1724">
                  <c:v>160</c:v>
                </c:pt>
                <c:pt idx="1725">
                  <c:v>160</c:v>
                </c:pt>
                <c:pt idx="1726">
                  <c:v>160</c:v>
                </c:pt>
                <c:pt idx="1727">
                  <c:v>160</c:v>
                </c:pt>
                <c:pt idx="1728">
                  <c:v>160</c:v>
                </c:pt>
                <c:pt idx="1729">
                  <c:v>160</c:v>
                </c:pt>
                <c:pt idx="1730">
                  <c:v>160</c:v>
                </c:pt>
                <c:pt idx="1731">
                  <c:v>160</c:v>
                </c:pt>
                <c:pt idx="1732">
                  <c:v>160</c:v>
                </c:pt>
                <c:pt idx="1733">
                  <c:v>180</c:v>
                </c:pt>
                <c:pt idx="1734">
                  <c:v>180</c:v>
                </c:pt>
                <c:pt idx="1735">
                  <c:v>180</c:v>
                </c:pt>
                <c:pt idx="1736">
                  <c:v>180</c:v>
                </c:pt>
                <c:pt idx="1737">
                  <c:v>180</c:v>
                </c:pt>
                <c:pt idx="1738">
                  <c:v>160</c:v>
                </c:pt>
                <c:pt idx="1739">
                  <c:v>160</c:v>
                </c:pt>
                <c:pt idx="1740">
                  <c:v>160</c:v>
                </c:pt>
                <c:pt idx="1741">
                  <c:v>160</c:v>
                </c:pt>
                <c:pt idx="1742">
                  <c:v>160</c:v>
                </c:pt>
                <c:pt idx="1743">
                  <c:v>160</c:v>
                </c:pt>
                <c:pt idx="1744">
                  <c:v>160</c:v>
                </c:pt>
                <c:pt idx="1745">
                  <c:v>160</c:v>
                </c:pt>
                <c:pt idx="1746">
                  <c:v>160</c:v>
                </c:pt>
                <c:pt idx="1747">
                  <c:v>160</c:v>
                </c:pt>
                <c:pt idx="1748">
                  <c:v>160</c:v>
                </c:pt>
                <c:pt idx="1749">
                  <c:v>160</c:v>
                </c:pt>
                <c:pt idx="1750">
                  <c:v>160</c:v>
                </c:pt>
                <c:pt idx="1751">
                  <c:v>160</c:v>
                </c:pt>
                <c:pt idx="1752">
                  <c:v>160</c:v>
                </c:pt>
                <c:pt idx="1753">
                  <c:v>160</c:v>
                </c:pt>
                <c:pt idx="1754">
                  <c:v>160</c:v>
                </c:pt>
                <c:pt idx="1755">
                  <c:v>160</c:v>
                </c:pt>
                <c:pt idx="1756">
                  <c:v>160</c:v>
                </c:pt>
                <c:pt idx="1757">
                  <c:v>160</c:v>
                </c:pt>
                <c:pt idx="1758">
                  <c:v>160</c:v>
                </c:pt>
                <c:pt idx="1759">
                  <c:v>180</c:v>
                </c:pt>
                <c:pt idx="1760">
                  <c:v>180</c:v>
                </c:pt>
                <c:pt idx="1761">
                  <c:v>180</c:v>
                </c:pt>
                <c:pt idx="1762">
                  <c:v>180</c:v>
                </c:pt>
                <c:pt idx="1763">
                  <c:v>180</c:v>
                </c:pt>
                <c:pt idx="1764">
                  <c:v>180</c:v>
                </c:pt>
                <c:pt idx="1765">
                  <c:v>180</c:v>
                </c:pt>
                <c:pt idx="1766">
                  <c:v>180</c:v>
                </c:pt>
                <c:pt idx="1767">
                  <c:v>180</c:v>
                </c:pt>
                <c:pt idx="1768">
                  <c:v>180</c:v>
                </c:pt>
                <c:pt idx="1769">
                  <c:v>180</c:v>
                </c:pt>
                <c:pt idx="1770">
                  <c:v>180</c:v>
                </c:pt>
                <c:pt idx="1771">
                  <c:v>180</c:v>
                </c:pt>
                <c:pt idx="1772">
                  <c:v>180</c:v>
                </c:pt>
                <c:pt idx="1773">
                  <c:v>180</c:v>
                </c:pt>
                <c:pt idx="1774">
                  <c:v>180</c:v>
                </c:pt>
                <c:pt idx="1775">
                  <c:v>180</c:v>
                </c:pt>
                <c:pt idx="1776">
                  <c:v>180</c:v>
                </c:pt>
                <c:pt idx="1777">
                  <c:v>180</c:v>
                </c:pt>
                <c:pt idx="1778">
                  <c:v>180</c:v>
                </c:pt>
                <c:pt idx="1779">
                  <c:v>180</c:v>
                </c:pt>
                <c:pt idx="1780">
                  <c:v>180</c:v>
                </c:pt>
                <c:pt idx="1781">
                  <c:v>180</c:v>
                </c:pt>
                <c:pt idx="1782">
                  <c:v>180</c:v>
                </c:pt>
                <c:pt idx="1783">
                  <c:v>180</c:v>
                </c:pt>
                <c:pt idx="1784">
                  <c:v>200</c:v>
                </c:pt>
                <c:pt idx="1785">
                  <c:v>200</c:v>
                </c:pt>
                <c:pt idx="1786">
                  <c:v>200</c:v>
                </c:pt>
                <c:pt idx="1787">
                  <c:v>200</c:v>
                </c:pt>
                <c:pt idx="1788">
                  <c:v>200</c:v>
                </c:pt>
                <c:pt idx="1789">
                  <c:v>200</c:v>
                </c:pt>
                <c:pt idx="1790">
                  <c:v>200</c:v>
                </c:pt>
                <c:pt idx="1791">
                  <c:v>200</c:v>
                </c:pt>
                <c:pt idx="1792">
                  <c:v>200</c:v>
                </c:pt>
                <c:pt idx="1793">
                  <c:v>200</c:v>
                </c:pt>
                <c:pt idx="1794">
                  <c:v>200</c:v>
                </c:pt>
                <c:pt idx="1795">
                  <c:v>200</c:v>
                </c:pt>
                <c:pt idx="1796">
                  <c:v>200</c:v>
                </c:pt>
                <c:pt idx="1797">
                  <c:v>200</c:v>
                </c:pt>
                <c:pt idx="1798">
                  <c:v>200</c:v>
                </c:pt>
                <c:pt idx="1799">
                  <c:v>200</c:v>
                </c:pt>
                <c:pt idx="1800">
                  <c:v>180</c:v>
                </c:pt>
                <c:pt idx="1801">
                  <c:v>180</c:v>
                </c:pt>
                <c:pt idx="1802">
                  <c:v>180</c:v>
                </c:pt>
                <c:pt idx="1803">
                  <c:v>180</c:v>
                </c:pt>
                <c:pt idx="1804">
                  <c:v>180</c:v>
                </c:pt>
                <c:pt idx="1805">
                  <c:v>180</c:v>
                </c:pt>
                <c:pt idx="1806">
                  <c:v>180</c:v>
                </c:pt>
                <c:pt idx="1807">
                  <c:v>180</c:v>
                </c:pt>
                <c:pt idx="1808">
                  <c:v>180</c:v>
                </c:pt>
                <c:pt idx="1809">
                  <c:v>180</c:v>
                </c:pt>
                <c:pt idx="1810">
                  <c:v>180</c:v>
                </c:pt>
                <c:pt idx="1811">
                  <c:v>180</c:v>
                </c:pt>
                <c:pt idx="1812">
                  <c:v>180</c:v>
                </c:pt>
                <c:pt idx="1813">
                  <c:v>180</c:v>
                </c:pt>
                <c:pt idx="1814">
                  <c:v>180</c:v>
                </c:pt>
                <c:pt idx="1815">
                  <c:v>180</c:v>
                </c:pt>
                <c:pt idx="1816">
                  <c:v>180</c:v>
                </c:pt>
                <c:pt idx="1817">
                  <c:v>180</c:v>
                </c:pt>
                <c:pt idx="1818">
                  <c:v>180</c:v>
                </c:pt>
                <c:pt idx="1819">
                  <c:v>180</c:v>
                </c:pt>
                <c:pt idx="1820">
                  <c:v>180</c:v>
                </c:pt>
                <c:pt idx="1821">
                  <c:v>180</c:v>
                </c:pt>
                <c:pt idx="1822">
                  <c:v>180</c:v>
                </c:pt>
                <c:pt idx="1823">
                  <c:v>180</c:v>
                </c:pt>
                <c:pt idx="1824">
                  <c:v>180</c:v>
                </c:pt>
                <c:pt idx="1825">
                  <c:v>180</c:v>
                </c:pt>
                <c:pt idx="1826">
                  <c:v>180</c:v>
                </c:pt>
                <c:pt idx="1827">
                  <c:v>180</c:v>
                </c:pt>
                <c:pt idx="1828">
                  <c:v>180</c:v>
                </c:pt>
                <c:pt idx="1829">
                  <c:v>180</c:v>
                </c:pt>
                <c:pt idx="1830">
                  <c:v>180</c:v>
                </c:pt>
                <c:pt idx="1831">
                  <c:v>180</c:v>
                </c:pt>
                <c:pt idx="1832">
                  <c:v>180</c:v>
                </c:pt>
                <c:pt idx="1833">
                  <c:v>180</c:v>
                </c:pt>
                <c:pt idx="1834">
                  <c:v>180</c:v>
                </c:pt>
                <c:pt idx="1835">
                  <c:v>180</c:v>
                </c:pt>
                <c:pt idx="1836">
                  <c:v>180</c:v>
                </c:pt>
                <c:pt idx="1837">
                  <c:v>160</c:v>
                </c:pt>
                <c:pt idx="1838">
                  <c:v>160</c:v>
                </c:pt>
                <c:pt idx="1839">
                  <c:v>160</c:v>
                </c:pt>
                <c:pt idx="1840">
                  <c:v>160</c:v>
                </c:pt>
                <c:pt idx="1841">
                  <c:v>160</c:v>
                </c:pt>
                <c:pt idx="1842">
                  <c:v>160</c:v>
                </c:pt>
                <c:pt idx="1843">
                  <c:v>160</c:v>
                </c:pt>
                <c:pt idx="1844">
                  <c:v>160</c:v>
                </c:pt>
                <c:pt idx="1845">
                  <c:v>160</c:v>
                </c:pt>
                <c:pt idx="1846">
                  <c:v>160</c:v>
                </c:pt>
                <c:pt idx="1847">
                  <c:v>160</c:v>
                </c:pt>
                <c:pt idx="1848">
                  <c:v>160</c:v>
                </c:pt>
                <c:pt idx="1849">
                  <c:v>160</c:v>
                </c:pt>
                <c:pt idx="1850">
                  <c:v>160</c:v>
                </c:pt>
                <c:pt idx="1851">
                  <c:v>160</c:v>
                </c:pt>
                <c:pt idx="1852">
                  <c:v>160</c:v>
                </c:pt>
                <c:pt idx="1853">
                  <c:v>160</c:v>
                </c:pt>
                <c:pt idx="1854">
                  <c:v>160</c:v>
                </c:pt>
                <c:pt idx="1855">
                  <c:v>160</c:v>
                </c:pt>
                <c:pt idx="1856">
                  <c:v>160</c:v>
                </c:pt>
                <c:pt idx="1857">
                  <c:v>160</c:v>
                </c:pt>
                <c:pt idx="1858">
                  <c:v>160</c:v>
                </c:pt>
                <c:pt idx="1859">
                  <c:v>160</c:v>
                </c:pt>
                <c:pt idx="1860">
                  <c:v>160</c:v>
                </c:pt>
                <c:pt idx="1861">
                  <c:v>160</c:v>
                </c:pt>
                <c:pt idx="1862">
                  <c:v>160</c:v>
                </c:pt>
                <c:pt idx="1863">
                  <c:v>160</c:v>
                </c:pt>
                <c:pt idx="1864">
                  <c:v>160</c:v>
                </c:pt>
                <c:pt idx="1865">
                  <c:v>160</c:v>
                </c:pt>
                <c:pt idx="1866">
                  <c:v>160</c:v>
                </c:pt>
                <c:pt idx="1867">
                  <c:v>160</c:v>
                </c:pt>
                <c:pt idx="1868">
                  <c:v>160</c:v>
                </c:pt>
                <c:pt idx="1869">
                  <c:v>160</c:v>
                </c:pt>
                <c:pt idx="1870">
                  <c:v>160</c:v>
                </c:pt>
                <c:pt idx="1871">
                  <c:v>160</c:v>
                </c:pt>
                <c:pt idx="1872">
                  <c:v>160</c:v>
                </c:pt>
                <c:pt idx="1873">
                  <c:v>160</c:v>
                </c:pt>
                <c:pt idx="1874">
                  <c:v>160</c:v>
                </c:pt>
                <c:pt idx="1875">
                  <c:v>160</c:v>
                </c:pt>
                <c:pt idx="1876">
                  <c:v>160</c:v>
                </c:pt>
                <c:pt idx="1877">
                  <c:v>160</c:v>
                </c:pt>
                <c:pt idx="1878">
                  <c:v>160</c:v>
                </c:pt>
                <c:pt idx="1879">
                  <c:v>140</c:v>
                </c:pt>
                <c:pt idx="1880">
                  <c:v>140</c:v>
                </c:pt>
                <c:pt idx="1881">
                  <c:v>140</c:v>
                </c:pt>
                <c:pt idx="1882">
                  <c:v>140</c:v>
                </c:pt>
                <c:pt idx="1883">
                  <c:v>160</c:v>
                </c:pt>
                <c:pt idx="1884">
                  <c:v>160</c:v>
                </c:pt>
                <c:pt idx="1885">
                  <c:v>160</c:v>
                </c:pt>
                <c:pt idx="1886">
                  <c:v>160</c:v>
                </c:pt>
                <c:pt idx="1887">
                  <c:v>160</c:v>
                </c:pt>
                <c:pt idx="1888">
                  <c:v>160</c:v>
                </c:pt>
                <c:pt idx="1889">
                  <c:v>160</c:v>
                </c:pt>
                <c:pt idx="1890">
                  <c:v>160</c:v>
                </c:pt>
                <c:pt idx="1891">
                  <c:v>180</c:v>
                </c:pt>
                <c:pt idx="1892">
                  <c:v>180</c:v>
                </c:pt>
                <c:pt idx="1893">
                  <c:v>180</c:v>
                </c:pt>
                <c:pt idx="1894">
                  <c:v>180</c:v>
                </c:pt>
                <c:pt idx="1895">
                  <c:v>180</c:v>
                </c:pt>
                <c:pt idx="1896">
                  <c:v>180</c:v>
                </c:pt>
                <c:pt idx="1897">
                  <c:v>200</c:v>
                </c:pt>
                <c:pt idx="1898">
                  <c:v>200</c:v>
                </c:pt>
                <c:pt idx="1899">
                  <c:v>200</c:v>
                </c:pt>
                <c:pt idx="1900">
                  <c:v>200</c:v>
                </c:pt>
                <c:pt idx="1901">
                  <c:v>200</c:v>
                </c:pt>
                <c:pt idx="1902">
                  <c:v>200</c:v>
                </c:pt>
                <c:pt idx="1903">
                  <c:v>200</c:v>
                </c:pt>
                <c:pt idx="1904">
                  <c:v>200</c:v>
                </c:pt>
                <c:pt idx="1905">
                  <c:v>200</c:v>
                </c:pt>
                <c:pt idx="1906">
                  <c:v>200</c:v>
                </c:pt>
                <c:pt idx="1907">
                  <c:v>200</c:v>
                </c:pt>
                <c:pt idx="1908">
                  <c:v>200</c:v>
                </c:pt>
                <c:pt idx="1909">
                  <c:v>200</c:v>
                </c:pt>
                <c:pt idx="1910">
                  <c:v>200</c:v>
                </c:pt>
                <c:pt idx="1911">
                  <c:v>200</c:v>
                </c:pt>
                <c:pt idx="1912">
                  <c:v>180</c:v>
                </c:pt>
                <c:pt idx="1913">
                  <c:v>180</c:v>
                </c:pt>
                <c:pt idx="1914">
                  <c:v>180</c:v>
                </c:pt>
                <c:pt idx="1915">
                  <c:v>180</c:v>
                </c:pt>
                <c:pt idx="1916">
                  <c:v>180</c:v>
                </c:pt>
                <c:pt idx="1917">
                  <c:v>180</c:v>
                </c:pt>
                <c:pt idx="1918">
                  <c:v>180</c:v>
                </c:pt>
                <c:pt idx="1919">
                  <c:v>180</c:v>
                </c:pt>
                <c:pt idx="1920">
                  <c:v>180</c:v>
                </c:pt>
                <c:pt idx="1921">
                  <c:v>180</c:v>
                </c:pt>
                <c:pt idx="1922">
                  <c:v>180</c:v>
                </c:pt>
                <c:pt idx="1923">
                  <c:v>180</c:v>
                </c:pt>
                <c:pt idx="1924">
                  <c:v>180</c:v>
                </c:pt>
                <c:pt idx="1925">
                  <c:v>180</c:v>
                </c:pt>
                <c:pt idx="1926">
                  <c:v>180</c:v>
                </c:pt>
                <c:pt idx="1927">
                  <c:v>180</c:v>
                </c:pt>
                <c:pt idx="1928">
                  <c:v>180</c:v>
                </c:pt>
                <c:pt idx="1929">
                  <c:v>180</c:v>
                </c:pt>
                <c:pt idx="1930">
                  <c:v>180</c:v>
                </c:pt>
                <c:pt idx="1931">
                  <c:v>180</c:v>
                </c:pt>
                <c:pt idx="1932">
                  <c:v>180</c:v>
                </c:pt>
                <c:pt idx="1933">
                  <c:v>200</c:v>
                </c:pt>
                <c:pt idx="1934">
                  <c:v>200</c:v>
                </c:pt>
                <c:pt idx="1935">
                  <c:v>200</c:v>
                </c:pt>
                <c:pt idx="1936">
                  <c:v>200</c:v>
                </c:pt>
                <c:pt idx="1937">
                  <c:v>200</c:v>
                </c:pt>
                <c:pt idx="1938">
                  <c:v>200</c:v>
                </c:pt>
                <c:pt idx="1939">
                  <c:v>180</c:v>
                </c:pt>
                <c:pt idx="1940">
                  <c:v>180</c:v>
                </c:pt>
                <c:pt idx="1941">
                  <c:v>180</c:v>
                </c:pt>
                <c:pt idx="1942">
                  <c:v>180</c:v>
                </c:pt>
                <c:pt idx="1943">
                  <c:v>180</c:v>
                </c:pt>
                <c:pt idx="1944">
                  <c:v>180</c:v>
                </c:pt>
                <c:pt idx="1945">
                  <c:v>180</c:v>
                </c:pt>
                <c:pt idx="1946">
                  <c:v>180</c:v>
                </c:pt>
                <c:pt idx="1947">
                  <c:v>180</c:v>
                </c:pt>
                <c:pt idx="1948">
                  <c:v>180</c:v>
                </c:pt>
                <c:pt idx="1949">
                  <c:v>160</c:v>
                </c:pt>
                <c:pt idx="1950">
                  <c:v>160</c:v>
                </c:pt>
                <c:pt idx="1951">
                  <c:v>160</c:v>
                </c:pt>
                <c:pt idx="1952">
                  <c:v>160</c:v>
                </c:pt>
                <c:pt idx="1953">
                  <c:v>160</c:v>
                </c:pt>
                <c:pt idx="1954">
                  <c:v>140</c:v>
                </c:pt>
                <c:pt idx="1955">
                  <c:v>140</c:v>
                </c:pt>
                <c:pt idx="1956">
                  <c:v>140</c:v>
                </c:pt>
                <c:pt idx="1957">
                  <c:v>140</c:v>
                </c:pt>
                <c:pt idx="1958">
                  <c:v>140</c:v>
                </c:pt>
                <c:pt idx="1959">
                  <c:v>140</c:v>
                </c:pt>
                <c:pt idx="1960">
                  <c:v>140</c:v>
                </c:pt>
                <c:pt idx="1961">
                  <c:v>140</c:v>
                </c:pt>
                <c:pt idx="1962">
                  <c:v>140</c:v>
                </c:pt>
                <c:pt idx="1963">
                  <c:v>140</c:v>
                </c:pt>
                <c:pt idx="1964">
                  <c:v>140</c:v>
                </c:pt>
                <c:pt idx="1965">
                  <c:v>140</c:v>
                </c:pt>
                <c:pt idx="1966">
                  <c:v>140</c:v>
                </c:pt>
                <c:pt idx="1967">
                  <c:v>140</c:v>
                </c:pt>
                <c:pt idx="1968">
                  <c:v>140</c:v>
                </c:pt>
                <c:pt idx="1969">
                  <c:v>140</c:v>
                </c:pt>
                <c:pt idx="1970">
                  <c:v>140</c:v>
                </c:pt>
                <c:pt idx="1971">
                  <c:v>140</c:v>
                </c:pt>
                <c:pt idx="1972">
                  <c:v>160</c:v>
                </c:pt>
                <c:pt idx="1973">
                  <c:v>160</c:v>
                </c:pt>
                <c:pt idx="1974">
                  <c:v>160</c:v>
                </c:pt>
                <c:pt idx="1975">
                  <c:v>160</c:v>
                </c:pt>
                <c:pt idx="1976">
                  <c:v>160</c:v>
                </c:pt>
                <c:pt idx="1977">
                  <c:v>160</c:v>
                </c:pt>
                <c:pt idx="1978">
                  <c:v>160</c:v>
                </c:pt>
                <c:pt idx="1979">
                  <c:v>160</c:v>
                </c:pt>
                <c:pt idx="1980">
                  <c:v>160</c:v>
                </c:pt>
                <c:pt idx="1981">
                  <c:v>160</c:v>
                </c:pt>
                <c:pt idx="1982">
                  <c:v>160</c:v>
                </c:pt>
                <c:pt idx="1983">
                  <c:v>160</c:v>
                </c:pt>
                <c:pt idx="1984">
                  <c:v>160</c:v>
                </c:pt>
                <c:pt idx="1985">
                  <c:v>160</c:v>
                </c:pt>
                <c:pt idx="1986">
                  <c:v>160</c:v>
                </c:pt>
                <c:pt idx="1987">
                  <c:v>140</c:v>
                </c:pt>
                <c:pt idx="1988">
                  <c:v>140</c:v>
                </c:pt>
                <c:pt idx="1989">
                  <c:v>140</c:v>
                </c:pt>
                <c:pt idx="1990">
                  <c:v>140</c:v>
                </c:pt>
                <c:pt idx="1991">
                  <c:v>140</c:v>
                </c:pt>
                <c:pt idx="1992">
                  <c:v>140</c:v>
                </c:pt>
                <c:pt idx="1993">
                  <c:v>140</c:v>
                </c:pt>
                <c:pt idx="1994">
                  <c:v>140</c:v>
                </c:pt>
                <c:pt idx="1995">
                  <c:v>140</c:v>
                </c:pt>
                <c:pt idx="1996">
                  <c:v>140</c:v>
                </c:pt>
                <c:pt idx="1997">
                  <c:v>140</c:v>
                </c:pt>
                <c:pt idx="1998">
                  <c:v>140</c:v>
                </c:pt>
                <c:pt idx="1999">
                  <c:v>140</c:v>
                </c:pt>
                <c:pt idx="2000">
                  <c:v>140</c:v>
                </c:pt>
                <c:pt idx="2001">
                  <c:v>140</c:v>
                </c:pt>
                <c:pt idx="2002">
                  <c:v>140</c:v>
                </c:pt>
                <c:pt idx="2003">
                  <c:v>140</c:v>
                </c:pt>
                <c:pt idx="2004">
                  <c:v>160</c:v>
                </c:pt>
                <c:pt idx="2005">
                  <c:v>160</c:v>
                </c:pt>
                <c:pt idx="2006">
                  <c:v>160</c:v>
                </c:pt>
                <c:pt idx="2007">
                  <c:v>160</c:v>
                </c:pt>
                <c:pt idx="2008">
                  <c:v>160</c:v>
                </c:pt>
                <c:pt idx="2009">
                  <c:v>180</c:v>
                </c:pt>
                <c:pt idx="2010">
                  <c:v>180</c:v>
                </c:pt>
                <c:pt idx="2011">
                  <c:v>180</c:v>
                </c:pt>
                <c:pt idx="2012">
                  <c:v>180</c:v>
                </c:pt>
                <c:pt idx="2013">
                  <c:v>180</c:v>
                </c:pt>
                <c:pt idx="2014">
                  <c:v>160</c:v>
                </c:pt>
                <c:pt idx="2015">
                  <c:v>160</c:v>
                </c:pt>
                <c:pt idx="2016">
                  <c:v>160</c:v>
                </c:pt>
                <c:pt idx="2017">
                  <c:v>160</c:v>
                </c:pt>
                <c:pt idx="2018">
                  <c:v>160</c:v>
                </c:pt>
                <c:pt idx="2019">
                  <c:v>160</c:v>
                </c:pt>
                <c:pt idx="2020">
                  <c:v>160</c:v>
                </c:pt>
                <c:pt idx="2021">
                  <c:v>160</c:v>
                </c:pt>
                <c:pt idx="2022">
                  <c:v>160</c:v>
                </c:pt>
                <c:pt idx="2023">
                  <c:v>160</c:v>
                </c:pt>
                <c:pt idx="2024">
                  <c:v>160</c:v>
                </c:pt>
                <c:pt idx="2025">
                  <c:v>140</c:v>
                </c:pt>
                <c:pt idx="2026">
                  <c:v>140</c:v>
                </c:pt>
                <c:pt idx="2027">
                  <c:v>140</c:v>
                </c:pt>
                <c:pt idx="2028">
                  <c:v>140</c:v>
                </c:pt>
                <c:pt idx="2029">
                  <c:v>140</c:v>
                </c:pt>
                <c:pt idx="2030">
                  <c:v>140</c:v>
                </c:pt>
                <c:pt idx="2031">
                  <c:v>140</c:v>
                </c:pt>
                <c:pt idx="2032">
                  <c:v>140</c:v>
                </c:pt>
                <c:pt idx="2033">
                  <c:v>160</c:v>
                </c:pt>
                <c:pt idx="2034">
                  <c:v>160</c:v>
                </c:pt>
                <c:pt idx="2035">
                  <c:v>160</c:v>
                </c:pt>
                <c:pt idx="2036">
                  <c:v>160</c:v>
                </c:pt>
                <c:pt idx="2037">
                  <c:v>160</c:v>
                </c:pt>
                <c:pt idx="2038">
                  <c:v>160</c:v>
                </c:pt>
                <c:pt idx="2039">
                  <c:v>160</c:v>
                </c:pt>
                <c:pt idx="2040">
                  <c:v>160</c:v>
                </c:pt>
                <c:pt idx="2041">
                  <c:v>180</c:v>
                </c:pt>
                <c:pt idx="2042">
                  <c:v>180</c:v>
                </c:pt>
                <c:pt idx="2043">
                  <c:v>180</c:v>
                </c:pt>
                <c:pt idx="2044">
                  <c:v>180</c:v>
                </c:pt>
                <c:pt idx="2045">
                  <c:v>180</c:v>
                </c:pt>
                <c:pt idx="2046">
                  <c:v>180</c:v>
                </c:pt>
                <c:pt idx="2047">
                  <c:v>200</c:v>
                </c:pt>
                <c:pt idx="2048">
                  <c:v>200</c:v>
                </c:pt>
                <c:pt idx="2049">
                  <c:v>200</c:v>
                </c:pt>
                <c:pt idx="2050">
                  <c:v>200</c:v>
                </c:pt>
                <c:pt idx="2051">
                  <c:v>200</c:v>
                </c:pt>
                <c:pt idx="2052">
                  <c:v>180</c:v>
                </c:pt>
                <c:pt idx="2053">
                  <c:v>180</c:v>
                </c:pt>
                <c:pt idx="2054">
                  <c:v>180</c:v>
                </c:pt>
                <c:pt idx="2055">
                  <c:v>180</c:v>
                </c:pt>
                <c:pt idx="2056">
                  <c:v>180</c:v>
                </c:pt>
                <c:pt idx="2057">
                  <c:v>180</c:v>
                </c:pt>
                <c:pt idx="2058">
                  <c:v>180</c:v>
                </c:pt>
                <c:pt idx="2059">
                  <c:v>180</c:v>
                </c:pt>
                <c:pt idx="2060">
                  <c:v>180</c:v>
                </c:pt>
                <c:pt idx="2061">
                  <c:v>180</c:v>
                </c:pt>
                <c:pt idx="2062">
                  <c:v>160</c:v>
                </c:pt>
                <c:pt idx="2063">
                  <c:v>160</c:v>
                </c:pt>
                <c:pt idx="2064">
                  <c:v>160</c:v>
                </c:pt>
                <c:pt idx="2065">
                  <c:v>160</c:v>
                </c:pt>
                <c:pt idx="2066">
                  <c:v>160</c:v>
                </c:pt>
                <c:pt idx="2067">
                  <c:v>160</c:v>
                </c:pt>
                <c:pt idx="2068">
                  <c:v>160</c:v>
                </c:pt>
                <c:pt idx="2069">
                  <c:v>160</c:v>
                </c:pt>
                <c:pt idx="2070">
                  <c:v>160</c:v>
                </c:pt>
                <c:pt idx="2071">
                  <c:v>160</c:v>
                </c:pt>
                <c:pt idx="2072">
                  <c:v>160</c:v>
                </c:pt>
                <c:pt idx="2073">
                  <c:v>160</c:v>
                </c:pt>
                <c:pt idx="2074">
                  <c:v>160</c:v>
                </c:pt>
                <c:pt idx="2075">
                  <c:v>160</c:v>
                </c:pt>
                <c:pt idx="2076">
                  <c:v>160</c:v>
                </c:pt>
                <c:pt idx="2077">
                  <c:v>140</c:v>
                </c:pt>
                <c:pt idx="2078">
                  <c:v>140</c:v>
                </c:pt>
                <c:pt idx="2079">
                  <c:v>140</c:v>
                </c:pt>
                <c:pt idx="2080">
                  <c:v>140</c:v>
                </c:pt>
                <c:pt idx="2081">
                  <c:v>160</c:v>
                </c:pt>
                <c:pt idx="2082">
                  <c:v>160</c:v>
                </c:pt>
                <c:pt idx="2083">
                  <c:v>160</c:v>
                </c:pt>
                <c:pt idx="2084">
                  <c:v>160</c:v>
                </c:pt>
                <c:pt idx="2085">
                  <c:v>160</c:v>
                </c:pt>
                <c:pt idx="2086">
                  <c:v>160</c:v>
                </c:pt>
                <c:pt idx="2087">
                  <c:v>160</c:v>
                </c:pt>
                <c:pt idx="2088">
                  <c:v>160</c:v>
                </c:pt>
                <c:pt idx="2089">
                  <c:v>160</c:v>
                </c:pt>
                <c:pt idx="2090">
                  <c:v>160</c:v>
                </c:pt>
                <c:pt idx="2091">
                  <c:v>160</c:v>
                </c:pt>
                <c:pt idx="2092">
                  <c:v>160</c:v>
                </c:pt>
                <c:pt idx="2093">
                  <c:v>160</c:v>
                </c:pt>
                <c:pt idx="2094">
                  <c:v>160</c:v>
                </c:pt>
                <c:pt idx="2095">
                  <c:v>160</c:v>
                </c:pt>
                <c:pt idx="2096">
                  <c:v>160</c:v>
                </c:pt>
                <c:pt idx="2097">
                  <c:v>180</c:v>
                </c:pt>
                <c:pt idx="2098">
                  <c:v>180</c:v>
                </c:pt>
                <c:pt idx="2099">
                  <c:v>180</c:v>
                </c:pt>
                <c:pt idx="2100">
                  <c:v>180</c:v>
                </c:pt>
                <c:pt idx="2101">
                  <c:v>180</c:v>
                </c:pt>
                <c:pt idx="2102">
                  <c:v>180</c:v>
                </c:pt>
                <c:pt idx="2103">
                  <c:v>200</c:v>
                </c:pt>
                <c:pt idx="2104">
                  <c:v>200</c:v>
                </c:pt>
                <c:pt idx="2105">
                  <c:v>200</c:v>
                </c:pt>
                <c:pt idx="2106">
                  <c:v>200</c:v>
                </c:pt>
                <c:pt idx="2107">
                  <c:v>200</c:v>
                </c:pt>
                <c:pt idx="2108">
                  <c:v>200</c:v>
                </c:pt>
                <c:pt idx="2109">
                  <c:v>220</c:v>
                </c:pt>
                <c:pt idx="2110">
                  <c:v>220</c:v>
                </c:pt>
                <c:pt idx="2111">
                  <c:v>220</c:v>
                </c:pt>
                <c:pt idx="2112">
                  <c:v>220</c:v>
                </c:pt>
                <c:pt idx="2113">
                  <c:v>220</c:v>
                </c:pt>
                <c:pt idx="2114">
                  <c:v>220</c:v>
                </c:pt>
                <c:pt idx="2115">
                  <c:v>220</c:v>
                </c:pt>
                <c:pt idx="2116">
                  <c:v>220</c:v>
                </c:pt>
                <c:pt idx="2117">
                  <c:v>220</c:v>
                </c:pt>
                <c:pt idx="2118">
                  <c:v>220</c:v>
                </c:pt>
                <c:pt idx="2119">
                  <c:v>220</c:v>
                </c:pt>
                <c:pt idx="2120">
                  <c:v>220</c:v>
                </c:pt>
                <c:pt idx="2121">
                  <c:v>220</c:v>
                </c:pt>
                <c:pt idx="2122">
                  <c:v>220</c:v>
                </c:pt>
                <c:pt idx="2123">
                  <c:v>220</c:v>
                </c:pt>
                <c:pt idx="2124">
                  <c:v>220</c:v>
                </c:pt>
                <c:pt idx="2125">
                  <c:v>200</c:v>
                </c:pt>
                <c:pt idx="2126">
                  <c:v>200</c:v>
                </c:pt>
                <c:pt idx="2127">
                  <c:v>200</c:v>
                </c:pt>
                <c:pt idx="2128">
                  <c:v>200</c:v>
                </c:pt>
                <c:pt idx="2129">
                  <c:v>200</c:v>
                </c:pt>
                <c:pt idx="2130">
                  <c:v>200</c:v>
                </c:pt>
                <c:pt idx="2131">
                  <c:v>200</c:v>
                </c:pt>
                <c:pt idx="2132">
                  <c:v>200</c:v>
                </c:pt>
                <c:pt idx="2133">
                  <c:v>200</c:v>
                </c:pt>
                <c:pt idx="2134">
                  <c:v>200</c:v>
                </c:pt>
                <c:pt idx="2135">
                  <c:v>200</c:v>
                </c:pt>
                <c:pt idx="2136">
                  <c:v>200</c:v>
                </c:pt>
                <c:pt idx="2137">
                  <c:v>180</c:v>
                </c:pt>
                <c:pt idx="2138">
                  <c:v>180</c:v>
                </c:pt>
                <c:pt idx="2139">
                  <c:v>180</c:v>
                </c:pt>
                <c:pt idx="2140">
                  <c:v>180</c:v>
                </c:pt>
                <c:pt idx="2141">
                  <c:v>180</c:v>
                </c:pt>
                <c:pt idx="2142">
                  <c:v>180</c:v>
                </c:pt>
                <c:pt idx="2143">
                  <c:v>180</c:v>
                </c:pt>
                <c:pt idx="2144">
                  <c:v>180</c:v>
                </c:pt>
                <c:pt idx="2145">
                  <c:v>180</c:v>
                </c:pt>
                <c:pt idx="2146">
                  <c:v>180</c:v>
                </c:pt>
                <c:pt idx="2147">
                  <c:v>180</c:v>
                </c:pt>
                <c:pt idx="2148">
                  <c:v>180</c:v>
                </c:pt>
                <c:pt idx="2149">
                  <c:v>160</c:v>
                </c:pt>
                <c:pt idx="2150">
                  <c:v>160</c:v>
                </c:pt>
                <c:pt idx="2151">
                  <c:v>160</c:v>
                </c:pt>
                <c:pt idx="2152">
                  <c:v>160</c:v>
                </c:pt>
                <c:pt idx="2153">
                  <c:v>160</c:v>
                </c:pt>
                <c:pt idx="2154">
                  <c:v>160</c:v>
                </c:pt>
                <c:pt idx="2155">
                  <c:v>160</c:v>
                </c:pt>
                <c:pt idx="2156">
                  <c:v>160</c:v>
                </c:pt>
                <c:pt idx="2157">
                  <c:v>160</c:v>
                </c:pt>
                <c:pt idx="2158">
                  <c:v>160</c:v>
                </c:pt>
                <c:pt idx="2159">
                  <c:v>160</c:v>
                </c:pt>
                <c:pt idx="2160">
                  <c:v>160</c:v>
                </c:pt>
                <c:pt idx="2161">
                  <c:v>160</c:v>
                </c:pt>
                <c:pt idx="2162">
                  <c:v>160</c:v>
                </c:pt>
                <c:pt idx="2163">
                  <c:v>160</c:v>
                </c:pt>
                <c:pt idx="2164">
                  <c:v>160</c:v>
                </c:pt>
                <c:pt idx="2165">
                  <c:v>140</c:v>
                </c:pt>
                <c:pt idx="2166">
                  <c:v>140</c:v>
                </c:pt>
                <c:pt idx="2167">
                  <c:v>140</c:v>
                </c:pt>
                <c:pt idx="2168">
                  <c:v>140</c:v>
                </c:pt>
                <c:pt idx="2169">
                  <c:v>160</c:v>
                </c:pt>
                <c:pt idx="2170">
                  <c:v>160</c:v>
                </c:pt>
                <c:pt idx="2171">
                  <c:v>160</c:v>
                </c:pt>
                <c:pt idx="2172">
                  <c:v>160</c:v>
                </c:pt>
                <c:pt idx="2173">
                  <c:v>160</c:v>
                </c:pt>
                <c:pt idx="2174">
                  <c:v>160</c:v>
                </c:pt>
                <c:pt idx="2175">
                  <c:v>160</c:v>
                </c:pt>
                <c:pt idx="2176">
                  <c:v>160</c:v>
                </c:pt>
                <c:pt idx="2177">
                  <c:v>160</c:v>
                </c:pt>
                <c:pt idx="2178">
                  <c:v>160</c:v>
                </c:pt>
                <c:pt idx="2179">
                  <c:v>160</c:v>
                </c:pt>
                <c:pt idx="2180">
                  <c:v>160</c:v>
                </c:pt>
                <c:pt idx="2181">
                  <c:v>160</c:v>
                </c:pt>
                <c:pt idx="2182">
                  <c:v>160</c:v>
                </c:pt>
                <c:pt idx="2183">
                  <c:v>180</c:v>
                </c:pt>
                <c:pt idx="2184">
                  <c:v>180</c:v>
                </c:pt>
                <c:pt idx="2185">
                  <c:v>180</c:v>
                </c:pt>
                <c:pt idx="2186">
                  <c:v>180</c:v>
                </c:pt>
                <c:pt idx="2187">
                  <c:v>180</c:v>
                </c:pt>
                <c:pt idx="2188">
                  <c:v>160</c:v>
                </c:pt>
                <c:pt idx="2189">
                  <c:v>160</c:v>
                </c:pt>
                <c:pt idx="2190">
                  <c:v>160</c:v>
                </c:pt>
                <c:pt idx="2191">
                  <c:v>160</c:v>
                </c:pt>
                <c:pt idx="2192">
                  <c:v>160</c:v>
                </c:pt>
                <c:pt idx="2193">
                  <c:v>160</c:v>
                </c:pt>
                <c:pt idx="2194">
                  <c:v>160</c:v>
                </c:pt>
                <c:pt idx="2195">
                  <c:v>160</c:v>
                </c:pt>
                <c:pt idx="2196">
                  <c:v>160</c:v>
                </c:pt>
                <c:pt idx="2197">
                  <c:v>160</c:v>
                </c:pt>
                <c:pt idx="2198">
                  <c:v>160</c:v>
                </c:pt>
                <c:pt idx="2199">
                  <c:v>160</c:v>
                </c:pt>
                <c:pt idx="2200">
                  <c:v>160</c:v>
                </c:pt>
                <c:pt idx="2201">
                  <c:v>160</c:v>
                </c:pt>
                <c:pt idx="2202">
                  <c:v>160</c:v>
                </c:pt>
                <c:pt idx="2203">
                  <c:v>160</c:v>
                </c:pt>
                <c:pt idx="2204">
                  <c:v>160</c:v>
                </c:pt>
                <c:pt idx="2205">
                  <c:v>160</c:v>
                </c:pt>
                <c:pt idx="2206">
                  <c:v>160</c:v>
                </c:pt>
                <c:pt idx="2207">
                  <c:v>160</c:v>
                </c:pt>
                <c:pt idx="2208">
                  <c:v>160</c:v>
                </c:pt>
                <c:pt idx="2209">
                  <c:v>180</c:v>
                </c:pt>
                <c:pt idx="2210">
                  <c:v>180</c:v>
                </c:pt>
                <c:pt idx="2211">
                  <c:v>180</c:v>
                </c:pt>
                <c:pt idx="2212">
                  <c:v>180</c:v>
                </c:pt>
                <c:pt idx="2213">
                  <c:v>180</c:v>
                </c:pt>
                <c:pt idx="2214">
                  <c:v>180</c:v>
                </c:pt>
                <c:pt idx="2215">
                  <c:v>180</c:v>
                </c:pt>
                <c:pt idx="2216">
                  <c:v>180</c:v>
                </c:pt>
                <c:pt idx="2217">
                  <c:v>180</c:v>
                </c:pt>
                <c:pt idx="2218">
                  <c:v>180</c:v>
                </c:pt>
                <c:pt idx="2219">
                  <c:v>180</c:v>
                </c:pt>
                <c:pt idx="2220">
                  <c:v>180</c:v>
                </c:pt>
                <c:pt idx="2221">
                  <c:v>180</c:v>
                </c:pt>
                <c:pt idx="2222">
                  <c:v>180</c:v>
                </c:pt>
                <c:pt idx="2223">
                  <c:v>180</c:v>
                </c:pt>
                <c:pt idx="2224">
                  <c:v>180</c:v>
                </c:pt>
                <c:pt idx="2225">
                  <c:v>180</c:v>
                </c:pt>
                <c:pt idx="2226">
                  <c:v>180</c:v>
                </c:pt>
                <c:pt idx="2227">
                  <c:v>180</c:v>
                </c:pt>
                <c:pt idx="2228">
                  <c:v>180</c:v>
                </c:pt>
                <c:pt idx="2229">
                  <c:v>180</c:v>
                </c:pt>
                <c:pt idx="2230">
                  <c:v>180</c:v>
                </c:pt>
                <c:pt idx="2231">
                  <c:v>180</c:v>
                </c:pt>
                <c:pt idx="2232">
                  <c:v>180</c:v>
                </c:pt>
                <c:pt idx="2233">
                  <c:v>180</c:v>
                </c:pt>
                <c:pt idx="2234">
                  <c:v>200</c:v>
                </c:pt>
                <c:pt idx="2235">
                  <c:v>200</c:v>
                </c:pt>
                <c:pt idx="2236">
                  <c:v>200</c:v>
                </c:pt>
                <c:pt idx="2237">
                  <c:v>200</c:v>
                </c:pt>
                <c:pt idx="2238">
                  <c:v>200</c:v>
                </c:pt>
                <c:pt idx="2239">
                  <c:v>200</c:v>
                </c:pt>
                <c:pt idx="2240">
                  <c:v>200</c:v>
                </c:pt>
                <c:pt idx="2241">
                  <c:v>200</c:v>
                </c:pt>
                <c:pt idx="2242">
                  <c:v>200</c:v>
                </c:pt>
                <c:pt idx="2243">
                  <c:v>200</c:v>
                </c:pt>
                <c:pt idx="2244">
                  <c:v>200</c:v>
                </c:pt>
                <c:pt idx="2245">
                  <c:v>220</c:v>
                </c:pt>
                <c:pt idx="2246">
                  <c:v>220</c:v>
                </c:pt>
                <c:pt idx="2247">
                  <c:v>220</c:v>
                </c:pt>
                <c:pt idx="2248">
                  <c:v>220</c:v>
                </c:pt>
                <c:pt idx="2249">
                  <c:v>220</c:v>
                </c:pt>
                <c:pt idx="2250">
                  <c:v>200</c:v>
                </c:pt>
                <c:pt idx="2251">
                  <c:v>200</c:v>
                </c:pt>
                <c:pt idx="2252">
                  <c:v>200</c:v>
                </c:pt>
                <c:pt idx="2253">
                  <c:v>200</c:v>
                </c:pt>
                <c:pt idx="2254">
                  <c:v>200</c:v>
                </c:pt>
                <c:pt idx="2255">
                  <c:v>200</c:v>
                </c:pt>
                <c:pt idx="2256">
                  <c:v>200</c:v>
                </c:pt>
                <c:pt idx="2257">
                  <c:v>200</c:v>
                </c:pt>
                <c:pt idx="2258">
                  <c:v>200</c:v>
                </c:pt>
                <c:pt idx="2259">
                  <c:v>200</c:v>
                </c:pt>
                <c:pt idx="2260">
                  <c:v>200</c:v>
                </c:pt>
                <c:pt idx="2261">
                  <c:v>200</c:v>
                </c:pt>
                <c:pt idx="2262">
                  <c:v>200</c:v>
                </c:pt>
                <c:pt idx="2263">
                  <c:v>200</c:v>
                </c:pt>
                <c:pt idx="2264">
                  <c:v>200</c:v>
                </c:pt>
                <c:pt idx="2265">
                  <c:v>200</c:v>
                </c:pt>
                <c:pt idx="2266">
                  <c:v>200</c:v>
                </c:pt>
                <c:pt idx="2267">
                  <c:v>200</c:v>
                </c:pt>
                <c:pt idx="2268">
                  <c:v>200</c:v>
                </c:pt>
                <c:pt idx="2269">
                  <c:v>200</c:v>
                </c:pt>
                <c:pt idx="2270">
                  <c:v>200</c:v>
                </c:pt>
                <c:pt idx="2271">
                  <c:v>220</c:v>
                </c:pt>
                <c:pt idx="2272">
                  <c:v>220</c:v>
                </c:pt>
                <c:pt idx="2273">
                  <c:v>220</c:v>
                </c:pt>
                <c:pt idx="2274">
                  <c:v>220</c:v>
                </c:pt>
                <c:pt idx="2275">
                  <c:v>220</c:v>
                </c:pt>
                <c:pt idx="2276">
                  <c:v>220</c:v>
                </c:pt>
                <c:pt idx="2277">
                  <c:v>220</c:v>
                </c:pt>
                <c:pt idx="2278">
                  <c:v>220</c:v>
                </c:pt>
                <c:pt idx="2279">
                  <c:v>220</c:v>
                </c:pt>
                <c:pt idx="2280">
                  <c:v>220</c:v>
                </c:pt>
                <c:pt idx="2281">
                  <c:v>220</c:v>
                </c:pt>
                <c:pt idx="2282">
                  <c:v>220</c:v>
                </c:pt>
                <c:pt idx="2283">
                  <c:v>220</c:v>
                </c:pt>
                <c:pt idx="2284">
                  <c:v>220</c:v>
                </c:pt>
                <c:pt idx="2285">
                  <c:v>220</c:v>
                </c:pt>
                <c:pt idx="2286">
                  <c:v>200</c:v>
                </c:pt>
                <c:pt idx="2287">
                  <c:v>200</c:v>
                </c:pt>
                <c:pt idx="2288">
                  <c:v>200</c:v>
                </c:pt>
                <c:pt idx="2289">
                  <c:v>200</c:v>
                </c:pt>
                <c:pt idx="2290">
                  <c:v>200</c:v>
                </c:pt>
                <c:pt idx="2291">
                  <c:v>200</c:v>
                </c:pt>
                <c:pt idx="2292">
                  <c:v>180</c:v>
                </c:pt>
                <c:pt idx="2293">
                  <c:v>180</c:v>
                </c:pt>
                <c:pt idx="2294">
                  <c:v>180</c:v>
                </c:pt>
                <c:pt idx="2295">
                  <c:v>180</c:v>
                </c:pt>
                <c:pt idx="2296">
                  <c:v>180</c:v>
                </c:pt>
                <c:pt idx="2297">
                  <c:v>180</c:v>
                </c:pt>
                <c:pt idx="2298">
                  <c:v>180</c:v>
                </c:pt>
                <c:pt idx="2299">
                  <c:v>180</c:v>
                </c:pt>
                <c:pt idx="2300">
                  <c:v>180</c:v>
                </c:pt>
                <c:pt idx="2301">
                  <c:v>180</c:v>
                </c:pt>
                <c:pt idx="2302">
                  <c:v>180</c:v>
                </c:pt>
                <c:pt idx="2303">
                  <c:v>180</c:v>
                </c:pt>
                <c:pt idx="2304">
                  <c:v>200</c:v>
                </c:pt>
                <c:pt idx="2305">
                  <c:v>200</c:v>
                </c:pt>
                <c:pt idx="2306">
                  <c:v>200</c:v>
                </c:pt>
                <c:pt idx="2307">
                  <c:v>200</c:v>
                </c:pt>
                <c:pt idx="2308">
                  <c:v>200</c:v>
                </c:pt>
                <c:pt idx="2309">
                  <c:v>200</c:v>
                </c:pt>
                <c:pt idx="2310">
                  <c:v>220</c:v>
                </c:pt>
                <c:pt idx="2311">
                  <c:v>220</c:v>
                </c:pt>
                <c:pt idx="2312">
                  <c:v>220</c:v>
                </c:pt>
                <c:pt idx="2313">
                  <c:v>220</c:v>
                </c:pt>
                <c:pt idx="2314">
                  <c:v>200</c:v>
                </c:pt>
                <c:pt idx="2315">
                  <c:v>200</c:v>
                </c:pt>
                <c:pt idx="2316">
                  <c:v>200</c:v>
                </c:pt>
                <c:pt idx="2317">
                  <c:v>200</c:v>
                </c:pt>
                <c:pt idx="2318">
                  <c:v>200</c:v>
                </c:pt>
                <c:pt idx="2319">
                  <c:v>200</c:v>
                </c:pt>
                <c:pt idx="2320">
                  <c:v>200</c:v>
                </c:pt>
                <c:pt idx="2321">
                  <c:v>200</c:v>
                </c:pt>
                <c:pt idx="2322">
                  <c:v>200</c:v>
                </c:pt>
                <c:pt idx="2323">
                  <c:v>200</c:v>
                </c:pt>
                <c:pt idx="2324">
                  <c:v>200</c:v>
                </c:pt>
                <c:pt idx="2325">
                  <c:v>200</c:v>
                </c:pt>
                <c:pt idx="2326">
                  <c:v>200</c:v>
                </c:pt>
                <c:pt idx="2327">
                  <c:v>200</c:v>
                </c:pt>
                <c:pt idx="2328">
                  <c:v>200</c:v>
                </c:pt>
                <c:pt idx="2329">
                  <c:v>200</c:v>
                </c:pt>
                <c:pt idx="2330">
                  <c:v>200</c:v>
                </c:pt>
                <c:pt idx="2331">
                  <c:v>200</c:v>
                </c:pt>
                <c:pt idx="2332">
                  <c:v>200</c:v>
                </c:pt>
                <c:pt idx="2333">
                  <c:v>200</c:v>
                </c:pt>
                <c:pt idx="2334">
                  <c:v>220</c:v>
                </c:pt>
                <c:pt idx="2335">
                  <c:v>220</c:v>
                </c:pt>
                <c:pt idx="2336">
                  <c:v>220</c:v>
                </c:pt>
                <c:pt idx="2337">
                  <c:v>220</c:v>
                </c:pt>
                <c:pt idx="2338">
                  <c:v>220</c:v>
                </c:pt>
                <c:pt idx="2339">
                  <c:v>220</c:v>
                </c:pt>
                <c:pt idx="2340">
                  <c:v>220</c:v>
                </c:pt>
                <c:pt idx="2341">
                  <c:v>220</c:v>
                </c:pt>
                <c:pt idx="2342">
                  <c:v>220</c:v>
                </c:pt>
                <c:pt idx="2343">
                  <c:v>220</c:v>
                </c:pt>
                <c:pt idx="2344">
                  <c:v>220</c:v>
                </c:pt>
                <c:pt idx="2345">
                  <c:v>220</c:v>
                </c:pt>
                <c:pt idx="2346">
                  <c:v>220</c:v>
                </c:pt>
                <c:pt idx="2347">
                  <c:v>220</c:v>
                </c:pt>
                <c:pt idx="2348">
                  <c:v>220</c:v>
                </c:pt>
                <c:pt idx="2349">
                  <c:v>220</c:v>
                </c:pt>
                <c:pt idx="2350">
                  <c:v>200</c:v>
                </c:pt>
                <c:pt idx="2351">
                  <c:v>200</c:v>
                </c:pt>
                <c:pt idx="2352">
                  <c:v>200</c:v>
                </c:pt>
                <c:pt idx="2353">
                  <c:v>200</c:v>
                </c:pt>
                <c:pt idx="2354">
                  <c:v>200</c:v>
                </c:pt>
                <c:pt idx="2355">
                  <c:v>200</c:v>
                </c:pt>
                <c:pt idx="2356">
                  <c:v>200</c:v>
                </c:pt>
                <c:pt idx="2357">
                  <c:v>200</c:v>
                </c:pt>
                <c:pt idx="2358">
                  <c:v>200</c:v>
                </c:pt>
                <c:pt idx="2359">
                  <c:v>200</c:v>
                </c:pt>
                <c:pt idx="2360">
                  <c:v>200</c:v>
                </c:pt>
                <c:pt idx="2361">
                  <c:v>200</c:v>
                </c:pt>
                <c:pt idx="2362">
                  <c:v>200</c:v>
                </c:pt>
                <c:pt idx="2363">
                  <c:v>200</c:v>
                </c:pt>
                <c:pt idx="2364">
                  <c:v>200</c:v>
                </c:pt>
                <c:pt idx="2365">
                  <c:v>200</c:v>
                </c:pt>
                <c:pt idx="2366">
                  <c:v>200</c:v>
                </c:pt>
                <c:pt idx="2367">
                  <c:v>200</c:v>
                </c:pt>
                <c:pt idx="2368">
                  <c:v>200</c:v>
                </c:pt>
                <c:pt idx="2369">
                  <c:v>200</c:v>
                </c:pt>
                <c:pt idx="2370">
                  <c:v>200</c:v>
                </c:pt>
                <c:pt idx="2371">
                  <c:v>200</c:v>
                </c:pt>
                <c:pt idx="2372">
                  <c:v>200</c:v>
                </c:pt>
                <c:pt idx="2373">
                  <c:v>200</c:v>
                </c:pt>
                <c:pt idx="2374">
                  <c:v>200</c:v>
                </c:pt>
                <c:pt idx="2375">
                  <c:v>200</c:v>
                </c:pt>
                <c:pt idx="2376">
                  <c:v>200</c:v>
                </c:pt>
                <c:pt idx="2377">
                  <c:v>200</c:v>
                </c:pt>
                <c:pt idx="2378">
                  <c:v>200</c:v>
                </c:pt>
                <c:pt idx="2379">
                  <c:v>200</c:v>
                </c:pt>
                <c:pt idx="2380">
                  <c:v>200</c:v>
                </c:pt>
                <c:pt idx="2381">
                  <c:v>200</c:v>
                </c:pt>
                <c:pt idx="2382">
                  <c:v>200</c:v>
                </c:pt>
                <c:pt idx="2383">
                  <c:v>200</c:v>
                </c:pt>
                <c:pt idx="2384">
                  <c:v>200</c:v>
                </c:pt>
                <c:pt idx="2385">
                  <c:v>200</c:v>
                </c:pt>
                <c:pt idx="2386">
                  <c:v>200</c:v>
                </c:pt>
                <c:pt idx="2387">
                  <c:v>200</c:v>
                </c:pt>
                <c:pt idx="2388">
                  <c:v>200</c:v>
                </c:pt>
                <c:pt idx="2389">
                  <c:v>200</c:v>
                </c:pt>
                <c:pt idx="2390">
                  <c:v>200</c:v>
                </c:pt>
                <c:pt idx="2391">
                  <c:v>200</c:v>
                </c:pt>
                <c:pt idx="2392">
                  <c:v>200</c:v>
                </c:pt>
                <c:pt idx="2393">
                  <c:v>200</c:v>
                </c:pt>
                <c:pt idx="2394">
                  <c:v>200</c:v>
                </c:pt>
                <c:pt idx="2395">
                  <c:v>200</c:v>
                </c:pt>
                <c:pt idx="2396">
                  <c:v>200</c:v>
                </c:pt>
                <c:pt idx="2397">
                  <c:v>200</c:v>
                </c:pt>
                <c:pt idx="2398">
                  <c:v>200</c:v>
                </c:pt>
                <c:pt idx="2399">
                  <c:v>200</c:v>
                </c:pt>
                <c:pt idx="2400">
                  <c:v>180</c:v>
                </c:pt>
                <c:pt idx="2401">
                  <c:v>180</c:v>
                </c:pt>
                <c:pt idx="2402">
                  <c:v>180</c:v>
                </c:pt>
                <c:pt idx="2403">
                  <c:v>180</c:v>
                </c:pt>
                <c:pt idx="2404">
                  <c:v>180</c:v>
                </c:pt>
                <c:pt idx="2405">
                  <c:v>180</c:v>
                </c:pt>
                <c:pt idx="2406">
                  <c:v>180</c:v>
                </c:pt>
                <c:pt idx="2407">
                  <c:v>180</c:v>
                </c:pt>
                <c:pt idx="2408">
                  <c:v>180</c:v>
                </c:pt>
                <c:pt idx="2409">
                  <c:v>180</c:v>
                </c:pt>
                <c:pt idx="2410">
                  <c:v>180</c:v>
                </c:pt>
                <c:pt idx="2411">
                  <c:v>180</c:v>
                </c:pt>
                <c:pt idx="2412">
                  <c:v>180</c:v>
                </c:pt>
                <c:pt idx="2413">
                  <c:v>180</c:v>
                </c:pt>
                <c:pt idx="2414">
                  <c:v>180</c:v>
                </c:pt>
                <c:pt idx="2415">
                  <c:v>160</c:v>
                </c:pt>
                <c:pt idx="2416">
                  <c:v>160</c:v>
                </c:pt>
                <c:pt idx="2417">
                  <c:v>160</c:v>
                </c:pt>
                <c:pt idx="2418">
                  <c:v>160</c:v>
                </c:pt>
                <c:pt idx="2419">
                  <c:v>180</c:v>
                </c:pt>
                <c:pt idx="2420">
                  <c:v>180</c:v>
                </c:pt>
                <c:pt idx="2421">
                  <c:v>180</c:v>
                </c:pt>
                <c:pt idx="2422">
                  <c:v>180</c:v>
                </c:pt>
                <c:pt idx="2423">
                  <c:v>180</c:v>
                </c:pt>
                <c:pt idx="2424">
                  <c:v>180</c:v>
                </c:pt>
                <c:pt idx="2425">
                  <c:v>180</c:v>
                </c:pt>
                <c:pt idx="2426">
                  <c:v>180</c:v>
                </c:pt>
                <c:pt idx="2427">
                  <c:v>180</c:v>
                </c:pt>
                <c:pt idx="2428">
                  <c:v>180</c:v>
                </c:pt>
                <c:pt idx="2429">
                  <c:v>180</c:v>
                </c:pt>
                <c:pt idx="2430">
                  <c:v>180</c:v>
                </c:pt>
                <c:pt idx="2431">
                  <c:v>180</c:v>
                </c:pt>
                <c:pt idx="2432">
                  <c:v>180</c:v>
                </c:pt>
                <c:pt idx="2433">
                  <c:v>180</c:v>
                </c:pt>
                <c:pt idx="2434">
                  <c:v>200</c:v>
                </c:pt>
                <c:pt idx="2435">
                  <c:v>200</c:v>
                </c:pt>
                <c:pt idx="2436">
                  <c:v>200</c:v>
                </c:pt>
                <c:pt idx="2437">
                  <c:v>200</c:v>
                </c:pt>
                <c:pt idx="2438">
                  <c:v>200</c:v>
                </c:pt>
                <c:pt idx="2439">
                  <c:v>200</c:v>
                </c:pt>
                <c:pt idx="2440">
                  <c:v>200</c:v>
                </c:pt>
                <c:pt idx="2441">
                  <c:v>200</c:v>
                </c:pt>
                <c:pt idx="2442">
                  <c:v>200</c:v>
                </c:pt>
                <c:pt idx="2443">
                  <c:v>200</c:v>
                </c:pt>
                <c:pt idx="2444">
                  <c:v>200</c:v>
                </c:pt>
                <c:pt idx="2445">
                  <c:v>200</c:v>
                </c:pt>
                <c:pt idx="2446">
                  <c:v>200</c:v>
                </c:pt>
                <c:pt idx="2447">
                  <c:v>200</c:v>
                </c:pt>
                <c:pt idx="2448">
                  <c:v>200</c:v>
                </c:pt>
                <c:pt idx="2449">
                  <c:v>200</c:v>
                </c:pt>
                <c:pt idx="2450">
                  <c:v>200</c:v>
                </c:pt>
                <c:pt idx="2451">
                  <c:v>200</c:v>
                </c:pt>
                <c:pt idx="2452">
                  <c:v>200</c:v>
                </c:pt>
                <c:pt idx="2453">
                  <c:v>200</c:v>
                </c:pt>
                <c:pt idx="2454">
                  <c:v>200</c:v>
                </c:pt>
                <c:pt idx="2455">
                  <c:v>200</c:v>
                </c:pt>
                <c:pt idx="2456">
                  <c:v>200</c:v>
                </c:pt>
                <c:pt idx="2457">
                  <c:v>200</c:v>
                </c:pt>
                <c:pt idx="2458">
                  <c:v>200</c:v>
                </c:pt>
                <c:pt idx="2459">
                  <c:v>200</c:v>
                </c:pt>
                <c:pt idx="2460">
                  <c:v>200</c:v>
                </c:pt>
                <c:pt idx="2461">
                  <c:v>200</c:v>
                </c:pt>
                <c:pt idx="2462">
                  <c:v>200</c:v>
                </c:pt>
                <c:pt idx="2463">
                  <c:v>200</c:v>
                </c:pt>
                <c:pt idx="2464">
                  <c:v>200</c:v>
                </c:pt>
                <c:pt idx="2465">
                  <c:v>200</c:v>
                </c:pt>
                <c:pt idx="2466">
                  <c:v>200</c:v>
                </c:pt>
                <c:pt idx="2467">
                  <c:v>200</c:v>
                </c:pt>
                <c:pt idx="2468">
                  <c:v>200</c:v>
                </c:pt>
                <c:pt idx="2469">
                  <c:v>200</c:v>
                </c:pt>
                <c:pt idx="2470">
                  <c:v>200</c:v>
                </c:pt>
                <c:pt idx="2471">
                  <c:v>220</c:v>
                </c:pt>
                <c:pt idx="2472">
                  <c:v>220</c:v>
                </c:pt>
                <c:pt idx="2473">
                  <c:v>220</c:v>
                </c:pt>
                <c:pt idx="2474">
                  <c:v>220</c:v>
                </c:pt>
                <c:pt idx="2475">
                  <c:v>200</c:v>
                </c:pt>
                <c:pt idx="2476">
                  <c:v>200</c:v>
                </c:pt>
                <c:pt idx="2477">
                  <c:v>200</c:v>
                </c:pt>
                <c:pt idx="2478">
                  <c:v>200</c:v>
                </c:pt>
                <c:pt idx="2479">
                  <c:v>200</c:v>
                </c:pt>
                <c:pt idx="2480">
                  <c:v>200</c:v>
                </c:pt>
                <c:pt idx="2481">
                  <c:v>200</c:v>
                </c:pt>
                <c:pt idx="2482">
                  <c:v>200</c:v>
                </c:pt>
                <c:pt idx="2483">
                  <c:v>200</c:v>
                </c:pt>
                <c:pt idx="2484">
                  <c:v>200</c:v>
                </c:pt>
                <c:pt idx="2485">
                  <c:v>200</c:v>
                </c:pt>
                <c:pt idx="2486">
                  <c:v>200</c:v>
                </c:pt>
                <c:pt idx="2487">
                  <c:v>200</c:v>
                </c:pt>
                <c:pt idx="2488">
                  <c:v>200</c:v>
                </c:pt>
                <c:pt idx="2489">
                  <c:v>200</c:v>
                </c:pt>
                <c:pt idx="2490">
                  <c:v>200</c:v>
                </c:pt>
                <c:pt idx="2491">
                  <c:v>200</c:v>
                </c:pt>
                <c:pt idx="2492">
                  <c:v>200</c:v>
                </c:pt>
                <c:pt idx="2493">
                  <c:v>200</c:v>
                </c:pt>
                <c:pt idx="2494">
                  <c:v>200</c:v>
                </c:pt>
                <c:pt idx="2495">
                  <c:v>200</c:v>
                </c:pt>
                <c:pt idx="2496">
                  <c:v>220</c:v>
                </c:pt>
                <c:pt idx="2497">
                  <c:v>220</c:v>
                </c:pt>
                <c:pt idx="2498">
                  <c:v>220</c:v>
                </c:pt>
                <c:pt idx="2499">
                  <c:v>220</c:v>
                </c:pt>
              </c:numCache>
            </c:numRef>
          </c:yVal>
        </c:ser>
        <c:axId val="61781120"/>
        <c:axId val="61783040"/>
      </c:scatterChart>
      <c:valAx>
        <c:axId val="61781120"/>
        <c:scaling>
          <c:orientation val="minMax"/>
          <c:max val="190"/>
          <c:min val="8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>
            <c:manualLayout>
              <c:xMode val="edge"/>
              <c:yMode val="edge"/>
              <c:x val="0.47612277631962796"/>
              <c:y val="0.9348293963254608"/>
            </c:manualLayout>
          </c:layout>
        </c:title>
        <c:numFmt formatCode="General" sourceLinked="1"/>
        <c:tickLblPos val="nextTo"/>
        <c:crossAx val="61783040"/>
        <c:crossesAt val="-3000"/>
        <c:crossBetween val="midCat"/>
      </c:valAx>
      <c:valAx>
        <c:axId val="61783040"/>
        <c:scaling>
          <c:orientation val="minMax"/>
          <c:max val="200"/>
          <c:min val="-3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  <c:layout/>
        </c:title>
        <c:numFmt formatCode="General" sourceLinked="1"/>
        <c:tickLblPos val="nextTo"/>
        <c:crossAx val="61781120"/>
        <c:crossesAt val="85"/>
        <c:crossBetween val="midCat"/>
      </c:valAx>
    </c:plotArea>
    <c:legend>
      <c:legendPos val="r"/>
      <c:layout>
        <c:manualLayout>
          <c:xMode val="edge"/>
          <c:yMode val="edge"/>
          <c:x val="0.77259591242662329"/>
          <c:y val="0.13177716795423058"/>
          <c:w val="0.10496585722501701"/>
          <c:h val="0.75514012808865683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Sheet1!$A$2:$A$15</c:f>
              <c:numCache>
                <c:formatCode>General</c:formatCode>
                <c:ptCount val="14"/>
                <c:pt idx="0">
                  <c:v>4.1899999999999995</c:v>
                </c:pt>
                <c:pt idx="1">
                  <c:v>4.3899999999999997</c:v>
                </c:pt>
                <c:pt idx="2">
                  <c:v>4.59</c:v>
                </c:pt>
                <c:pt idx="3">
                  <c:v>4.79</c:v>
                </c:pt>
                <c:pt idx="4">
                  <c:v>4.99</c:v>
                </c:pt>
                <c:pt idx="5">
                  <c:v>5.1899999999999995</c:v>
                </c:pt>
                <c:pt idx="6">
                  <c:v>5.39</c:v>
                </c:pt>
                <c:pt idx="7">
                  <c:v>5.59</c:v>
                </c:pt>
                <c:pt idx="8">
                  <c:v>5.79</c:v>
                </c:pt>
                <c:pt idx="9">
                  <c:v>5.99</c:v>
                </c:pt>
                <c:pt idx="10">
                  <c:v>6.1899999999999995</c:v>
                </c:pt>
                <c:pt idx="11">
                  <c:v>6.39</c:v>
                </c:pt>
                <c:pt idx="12">
                  <c:v>6.59</c:v>
                </c:pt>
                <c:pt idx="13">
                  <c:v>6.7700000000000014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170</c:v>
                </c:pt>
                <c:pt idx="5">
                  <c:v>180</c:v>
                </c:pt>
                <c:pt idx="6">
                  <c:v>190</c:v>
                </c:pt>
                <c:pt idx="7">
                  <c:v>200</c:v>
                </c:pt>
                <c:pt idx="8">
                  <c:v>220</c:v>
                </c:pt>
                <c:pt idx="9">
                  <c:v>230</c:v>
                </c:pt>
                <c:pt idx="10">
                  <c:v>250</c:v>
                </c:pt>
                <c:pt idx="11">
                  <c:v>260</c:v>
                </c:pt>
                <c:pt idx="12">
                  <c:v>270</c:v>
                </c:pt>
                <c:pt idx="13">
                  <c:v>290</c:v>
                </c:pt>
              </c:numCache>
            </c:numRef>
          </c:yVal>
        </c:ser>
        <c:axId val="61791232"/>
        <c:axId val="62207104"/>
      </c:scatterChart>
      <c:valAx>
        <c:axId val="61791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</c:title>
        <c:numFmt formatCode="General" sourceLinked="1"/>
        <c:tickLblPos val="nextTo"/>
        <c:crossAx val="62207104"/>
        <c:crosses val="autoZero"/>
        <c:crossBetween val="midCat"/>
      </c:valAx>
      <c:valAx>
        <c:axId val="622071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/>
                  <a:t>Current (mA)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61791232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F0000CH2!$F$1:$F$2500</c:f>
              <c:numCache>
                <c:formatCode>General</c:formatCode>
                <c:ptCount val="2500"/>
                <c:pt idx="0">
                  <c:v>-88</c:v>
                </c:pt>
                <c:pt idx="1">
                  <c:v>-87.600000000000009</c:v>
                </c:pt>
                <c:pt idx="2">
                  <c:v>-87.2</c:v>
                </c:pt>
                <c:pt idx="3">
                  <c:v>-86.8</c:v>
                </c:pt>
                <c:pt idx="4">
                  <c:v>-86.4</c:v>
                </c:pt>
                <c:pt idx="5">
                  <c:v>-86</c:v>
                </c:pt>
                <c:pt idx="6">
                  <c:v>-85.6</c:v>
                </c:pt>
                <c:pt idx="7">
                  <c:v>-85.2</c:v>
                </c:pt>
                <c:pt idx="8">
                  <c:v>-84.800000000000011</c:v>
                </c:pt>
                <c:pt idx="9">
                  <c:v>-84.4</c:v>
                </c:pt>
                <c:pt idx="10">
                  <c:v>-84</c:v>
                </c:pt>
                <c:pt idx="11">
                  <c:v>-83.6</c:v>
                </c:pt>
                <c:pt idx="12">
                  <c:v>-83.2</c:v>
                </c:pt>
                <c:pt idx="13">
                  <c:v>-82.8</c:v>
                </c:pt>
                <c:pt idx="14">
                  <c:v>-82.399999999999991</c:v>
                </c:pt>
                <c:pt idx="15">
                  <c:v>-82</c:v>
                </c:pt>
                <c:pt idx="16">
                  <c:v>-81.600000000000009</c:v>
                </c:pt>
                <c:pt idx="17">
                  <c:v>-81.2</c:v>
                </c:pt>
                <c:pt idx="18">
                  <c:v>-80.8</c:v>
                </c:pt>
                <c:pt idx="19">
                  <c:v>-80.400000000000006</c:v>
                </c:pt>
                <c:pt idx="20">
                  <c:v>-80</c:v>
                </c:pt>
                <c:pt idx="21">
                  <c:v>-79.599999999999994</c:v>
                </c:pt>
                <c:pt idx="22">
                  <c:v>-79.2</c:v>
                </c:pt>
                <c:pt idx="23">
                  <c:v>-78.8</c:v>
                </c:pt>
                <c:pt idx="24">
                  <c:v>-78.400000000000006</c:v>
                </c:pt>
                <c:pt idx="25">
                  <c:v>-78</c:v>
                </c:pt>
                <c:pt idx="26">
                  <c:v>-77.599999999999994</c:v>
                </c:pt>
                <c:pt idx="27">
                  <c:v>-77.2</c:v>
                </c:pt>
                <c:pt idx="28">
                  <c:v>-76.8</c:v>
                </c:pt>
                <c:pt idx="29">
                  <c:v>-76.399999999999991</c:v>
                </c:pt>
                <c:pt idx="30">
                  <c:v>-76</c:v>
                </c:pt>
                <c:pt idx="31">
                  <c:v>-75.600000000000009</c:v>
                </c:pt>
                <c:pt idx="32">
                  <c:v>-75.2</c:v>
                </c:pt>
                <c:pt idx="33">
                  <c:v>-74.8</c:v>
                </c:pt>
                <c:pt idx="34">
                  <c:v>-74.400000000000006</c:v>
                </c:pt>
                <c:pt idx="35">
                  <c:v>-74</c:v>
                </c:pt>
                <c:pt idx="36">
                  <c:v>-73.599999999999994</c:v>
                </c:pt>
                <c:pt idx="37">
                  <c:v>-73.2</c:v>
                </c:pt>
                <c:pt idx="38">
                  <c:v>-72.8</c:v>
                </c:pt>
                <c:pt idx="39">
                  <c:v>-72.400000000000006</c:v>
                </c:pt>
                <c:pt idx="40">
                  <c:v>-72</c:v>
                </c:pt>
                <c:pt idx="41">
                  <c:v>-71.600000000000009</c:v>
                </c:pt>
                <c:pt idx="42">
                  <c:v>-71.2</c:v>
                </c:pt>
                <c:pt idx="43">
                  <c:v>-70.8</c:v>
                </c:pt>
                <c:pt idx="44">
                  <c:v>-70.399999999999991</c:v>
                </c:pt>
                <c:pt idx="45">
                  <c:v>-70</c:v>
                </c:pt>
                <c:pt idx="46">
                  <c:v>-69.599999999999994</c:v>
                </c:pt>
                <c:pt idx="47">
                  <c:v>-69.2</c:v>
                </c:pt>
                <c:pt idx="48">
                  <c:v>-68.8</c:v>
                </c:pt>
                <c:pt idx="49">
                  <c:v>-68.400000000000006</c:v>
                </c:pt>
                <c:pt idx="50">
                  <c:v>-68</c:v>
                </c:pt>
                <c:pt idx="51">
                  <c:v>-67.599999999999994</c:v>
                </c:pt>
                <c:pt idx="52">
                  <c:v>-67.2</c:v>
                </c:pt>
                <c:pt idx="53">
                  <c:v>-66.8</c:v>
                </c:pt>
                <c:pt idx="54">
                  <c:v>-66.400000000000006</c:v>
                </c:pt>
                <c:pt idx="55">
                  <c:v>-66</c:v>
                </c:pt>
                <c:pt idx="56">
                  <c:v>-65.600000000000009</c:v>
                </c:pt>
                <c:pt idx="57">
                  <c:v>-65.2</c:v>
                </c:pt>
                <c:pt idx="58">
                  <c:v>-64.8</c:v>
                </c:pt>
                <c:pt idx="59">
                  <c:v>-64.399999999999991</c:v>
                </c:pt>
                <c:pt idx="60">
                  <c:v>-64</c:v>
                </c:pt>
                <c:pt idx="61">
                  <c:v>-63.6</c:v>
                </c:pt>
                <c:pt idx="62">
                  <c:v>-63.20000000000001</c:v>
                </c:pt>
                <c:pt idx="63">
                  <c:v>-62.800000000000004</c:v>
                </c:pt>
                <c:pt idx="64">
                  <c:v>-62.400000000000006</c:v>
                </c:pt>
                <c:pt idx="65">
                  <c:v>-62</c:v>
                </c:pt>
                <c:pt idx="66">
                  <c:v>-61.600000000000009</c:v>
                </c:pt>
                <c:pt idx="67">
                  <c:v>-61.2</c:v>
                </c:pt>
                <c:pt idx="68">
                  <c:v>-60.800000000000004</c:v>
                </c:pt>
                <c:pt idx="69">
                  <c:v>-60.4</c:v>
                </c:pt>
                <c:pt idx="70">
                  <c:v>-60</c:v>
                </c:pt>
                <c:pt idx="71">
                  <c:v>-59.600000000000009</c:v>
                </c:pt>
                <c:pt idx="72">
                  <c:v>-59.2</c:v>
                </c:pt>
                <c:pt idx="73">
                  <c:v>-58.8</c:v>
                </c:pt>
                <c:pt idx="74">
                  <c:v>-58.4</c:v>
                </c:pt>
                <c:pt idx="75">
                  <c:v>-58</c:v>
                </c:pt>
                <c:pt idx="76">
                  <c:v>-57.6</c:v>
                </c:pt>
                <c:pt idx="77">
                  <c:v>-57.2</c:v>
                </c:pt>
                <c:pt idx="78">
                  <c:v>-56.8</c:v>
                </c:pt>
                <c:pt idx="79">
                  <c:v>-56.4</c:v>
                </c:pt>
                <c:pt idx="80">
                  <c:v>-56</c:v>
                </c:pt>
                <c:pt idx="81">
                  <c:v>-55.6</c:v>
                </c:pt>
                <c:pt idx="82">
                  <c:v>-55.20000000000001</c:v>
                </c:pt>
                <c:pt idx="83">
                  <c:v>-54.800000000000004</c:v>
                </c:pt>
                <c:pt idx="84">
                  <c:v>-54.4</c:v>
                </c:pt>
                <c:pt idx="85">
                  <c:v>-54</c:v>
                </c:pt>
                <c:pt idx="86">
                  <c:v>-53.600000000000009</c:v>
                </c:pt>
                <c:pt idx="87">
                  <c:v>-53.2</c:v>
                </c:pt>
                <c:pt idx="88">
                  <c:v>-52.800000000000004</c:v>
                </c:pt>
                <c:pt idx="89">
                  <c:v>-52.4</c:v>
                </c:pt>
                <c:pt idx="90">
                  <c:v>-52</c:v>
                </c:pt>
                <c:pt idx="91">
                  <c:v>-51.6</c:v>
                </c:pt>
                <c:pt idx="92">
                  <c:v>-51.2</c:v>
                </c:pt>
                <c:pt idx="93">
                  <c:v>-50.8</c:v>
                </c:pt>
                <c:pt idx="94">
                  <c:v>-50.4</c:v>
                </c:pt>
                <c:pt idx="95">
                  <c:v>-50</c:v>
                </c:pt>
                <c:pt idx="96">
                  <c:v>-49.6</c:v>
                </c:pt>
                <c:pt idx="97">
                  <c:v>-49.20000000000001</c:v>
                </c:pt>
                <c:pt idx="98">
                  <c:v>-48.8</c:v>
                </c:pt>
                <c:pt idx="99">
                  <c:v>-48.400000000000006</c:v>
                </c:pt>
                <c:pt idx="100">
                  <c:v>-48</c:v>
                </c:pt>
                <c:pt idx="101">
                  <c:v>-47.6</c:v>
                </c:pt>
                <c:pt idx="102">
                  <c:v>-47.20000000000001</c:v>
                </c:pt>
                <c:pt idx="103">
                  <c:v>-46.800000000000004</c:v>
                </c:pt>
                <c:pt idx="104">
                  <c:v>-46.4</c:v>
                </c:pt>
                <c:pt idx="105">
                  <c:v>-46</c:v>
                </c:pt>
                <c:pt idx="106">
                  <c:v>-45.6</c:v>
                </c:pt>
                <c:pt idx="107">
                  <c:v>-45.2</c:v>
                </c:pt>
                <c:pt idx="108">
                  <c:v>-44.8</c:v>
                </c:pt>
                <c:pt idx="109">
                  <c:v>-44.4</c:v>
                </c:pt>
                <c:pt idx="110">
                  <c:v>-44</c:v>
                </c:pt>
                <c:pt idx="111">
                  <c:v>-43.6</c:v>
                </c:pt>
                <c:pt idx="112">
                  <c:v>-43.2</c:v>
                </c:pt>
                <c:pt idx="113">
                  <c:v>-42.8</c:v>
                </c:pt>
                <c:pt idx="114">
                  <c:v>-42.400000000000006</c:v>
                </c:pt>
                <c:pt idx="115">
                  <c:v>-42</c:v>
                </c:pt>
                <c:pt idx="116">
                  <c:v>-41.6</c:v>
                </c:pt>
                <c:pt idx="117">
                  <c:v>-41.20000000000001</c:v>
                </c:pt>
                <c:pt idx="118">
                  <c:v>-40.800000000000004</c:v>
                </c:pt>
                <c:pt idx="119">
                  <c:v>-40.4</c:v>
                </c:pt>
                <c:pt idx="120">
                  <c:v>-40</c:v>
                </c:pt>
                <c:pt idx="121">
                  <c:v>-39.600000000000009</c:v>
                </c:pt>
                <c:pt idx="122">
                  <c:v>-39.200000000000003</c:v>
                </c:pt>
                <c:pt idx="123">
                  <c:v>-38.800000000000004</c:v>
                </c:pt>
                <c:pt idx="124">
                  <c:v>-38.4</c:v>
                </c:pt>
                <c:pt idx="125">
                  <c:v>-38</c:v>
                </c:pt>
                <c:pt idx="126">
                  <c:v>-37.6</c:v>
                </c:pt>
                <c:pt idx="127">
                  <c:v>-37.200000000000003</c:v>
                </c:pt>
                <c:pt idx="128">
                  <c:v>-36.800000000000004</c:v>
                </c:pt>
                <c:pt idx="129">
                  <c:v>-36.4</c:v>
                </c:pt>
                <c:pt idx="130">
                  <c:v>-36</c:v>
                </c:pt>
                <c:pt idx="131">
                  <c:v>-35.6</c:v>
                </c:pt>
                <c:pt idx="132">
                  <c:v>-35.20000000000001</c:v>
                </c:pt>
                <c:pt idx="133">
                  <c:v>-34.800000000000004</c:v>
                </c:pt>
                <c:pt idx="134">
                  <c:v>-34.4</c:v>
                </c:pt>
                <c:pt idx="135">
                  <c:v>-34</c:v>
                </c:pt>
                <c:pt idx="136">
                  <c:v>-33.6</c:v>
                </c:pt>
                <c:pt idx="137">
                  <c:v>-33.200000000000003</c:v>
                </c:pt>
                <c:pt idx="138">
                  <c:v>-32.800000000000004</c:v>
                </c:pt>
                <c:pt idx="139">
                  <c:v>-32.4</c:v>
                </c:pt>
                <c:pt idx="140">
                  <c:v>-32</c:v>
                </c:pt>
                <c:pt idx="141">
                  <c:v>-31.599999999999987</c:v>
                </c:pt>
                <c:pt idx="142">
                  <c:v>-31.200000000000003</c:v>
                </c:pt>
                <c:pt idx="143">
                  <c:v>-30.799999999999986</c:v>
                </c:pt>
                <c:pt idx="144">
                  <c:v>-30.400000000000002</c:v>
                </c:pt>
                <c:pt idx="145">
                  <c:v>-29.999999999999989</c:v>
                </c:pt>
                <c:pt idx="146">
                  <c:v>-29.6</c:v>
                </c:pt>
                <c:pt idx="147">
                  <c:v>-29.2</c:v>
                </c:pt>
                <c:pt idx="148">
                  <c:v>-28.8</c:v>
                </c:pt>
                <c:pt idx="149">
                  <c:v>-28.4</c:v>
                </c:pt>
                <c:pt idx="150">
                  <c:v>-28</c:v>
                </c:pt>
                <c:pt idx="151">
                  <c:v>-27.599999999999987</c:v>
                </c:pt>
                <c:pt idx="152">
                  <c:v>-27.2</c:v>
                </c:pt>
                <c:pt idx="153">
                  <c:v>-26.799999999999986</c:v>
                </c:pt>
                <c:pt idx="154">
                  <c:v>-26.400000000000002</c:v>
                </c:pt>
                <c:pt idx="155">
                  <c:v>-26</c:v>
                </c:pt>
                <c:pt idx="156">
                  <c:v>-25.6</c:v>
                </c:pt>
                <c:pt idx="157">
                  <c:v>-25.2</c:v>
                </c:pt>
                <c:pt idx="158">
                  <c:v>-24.8</c:v>
                </c:pt>
                <c:pt idx="159">
                  <c:v>-24.4</c:v>
                </c:pt>
                <c:pt idx="160">
                  <c:v>-24</c:v>
                </c:pt>
                <c:pt idx="161">
                  <c:v>-23.599999999999987</c:v>
                </c:pt>
                <c:pt idx="162">
                  <c:v>-23.2</c:v>
                </c:pt>
                <c:pt idx="163">
                  <c:v>-22.8</c:v>
                </c:pt>
                <c:pt idx="164">
                  <c:v>-22.4</c:v>
                </c:pt>
                <c:pt idx="165">
                  <c:v>-22</c:v>
                </c:pt>
                <c:pt idx="166">
                  <c:v>-21.6</c:v>
                </c:pt>
                <c:pt idx="167">
                  <c:v>-21.200000000000003</c:v>
                </c:pt>
                <c:pt idx="168">
                  <c:v>-20.8</c:v>
                </c:pt>
                <c:pt idx="169">
                  <c:v>-20.400000000000002</c:v>
                </c:pt>
                <c:pt idx="170">
                  <c:v>-20</c:v>
                </c:pt>
                <c:pt idx="171">
                  <c:v>-19.600000000000001</c:v>
                </c:pt>
                <c:pt idx="172">
                  <c:v>-19.2</c:v>
                </c:pt>
                <c:pt idx="173">
                  <c:v>-18.8</c:v>
                </c:pt>
                <c:pt idx="174">
                  <c:v>-18.399999999999999</c:v>
                </c:pt>
                <c:pt idx="175">
                  <c:v>-18</c:v>
                </c:pt>
                <c:pt idx="176">
                  <c:v>-17.599999999999987</c:v>
                </c:pt>
                <c:pt idx="177">
                  <c:v>-17.2</c:v>
                </c:pt>
                <c:pt idx="178">
                  <c:v>-16.8</c:v>
                </c:pt>
                <c:pt idx="179">
                  <c:v>-16.400000000000002</c:v>
                </c:pt>
                <c:pt idx="180">
                  <c:v>-16</c:v>
                </c:pt>
                <c:pt idx="181">
                  <c:v>-15.600000000000001</c:v>
                </c:pt>
                <c:pt idx="182">
                  <c:v>-15.200000000000001</c:v>
                </c:pt>
                <c:pt idx="183">
                  <c:v>-14.8</c:v>
                </c:pt>
                <c:pt idx="184">
                  <c:v>-14.4</c:v>
                </c:pt>
                <c:pt idx="185">
                  <c:v>-14</c:v>
                </c:pt>
                <c:pt idx="186">
                  <c:v>-13.6</c:v>
                </c:pt>
                <c:pt idx="187">
                  <c:v>-13.200000000000001</c:v>
                </c:pt>
                <c:pt idx="188">
                  <c:v>-12.8</c:v>
                </c:pt>
                <c:pt idx="189">
                  <c:v>-12.4</c:v>
                </c:pt>
                <c:pt idx="190">
                  <c:v>-12</c:v>
                </c:pt>
                <c:pt idx="191">
                  <c:v>-11.6</c:v>
                </c:pt>
                <c:pt idx="192">
                  <c:v>-11.2</c:v>
                </c:pt>
                <c:pt idx="193">
                  <c:v>-10.8</c:v>
                </c:pt>
                <c:pt idx="194">
                  <c:v>-10.4</c:v>
                </c:pt>
                <c:pt idx="195">
                  <c:v>-10</c:v>
                </c:pt>
                <c:pt idx="196">
                  <c:v>-9.6</c:v>
                </c:pt>
                <c:pt idx="197">
                  <c:v>-9.2000000000000011</c:v>
                </c:pt>
                <c:pt idx="198">
                  <c:v>-8.8000000000000025</c:v>
                </c:pt>
                <c:pt idx="199">
                  <c:v>-8.4</c:v>
                </c:pt>
                <c:pt idx="200">
                  <c:v>-8</c:v>
                </c:pt>
                <c:pt idx="201">
                  <c:v>-7.6000000000000005</c:v>
                </c:pt>
                <c:pt idx="202">
                  <c:v>-7.2</c:v>
                </c:pt>
                <c:pt idx="203">
                  <c:v>-6.8</c:v>
                </c:pt>
                <c:pt idx="204">
                  <c:v>-6.4</c:v>
                </c:pt>
                <c:pt idx="205">
                  <c:v>-6</c:v>
                </c:pt>
                <c:pt idx="206">
                  <c:v>-5.6</c:v>
                </c:pt>
                <c:pt idx="207">
                  <c:v>-5.2</c:v>
                </c:pt>
                <c:pt idx="208">
                  <c:v>-4.8</c:v>
                </c:pt>
                <c:pt idx="209">
                  <c:v>-4.3999999999999995</c:v>
                </c:pt>
                <c:pt idx="210">
                  <c:v>-4</c:v>
                </c:pt>
                <c:pt idx="211">
                  <c:v>-3.6</c:v>
                </c:pt>
                <c:pt idx="212">
                  <c:v>-3.2</c:v>
                </c:pt>
                <c:pt idx="213">
                  <c:v>-2.8</c:v>
                </c:pt>
                <c:pt idx="214">
                  <c:v>-2.4</c:v>
                </c:pt>
                <c:pt idx="215">
                  <c:v>-2</c:v>
                </c:pt>
                <c:pt idx="216">
                  <c:v>-1.6</c:v>
                </c:pt>
                <c:pt idx="217">
                  <c:v>-1.2</c:v>
                </c:pt>
                <c:pt idx="218">
                  <c:v>-0.8</c:v>
                </c:pt>
                <c:pt idx="219">
                  <c:v>-0.4</c:v>
                </c:pt>
                <c:pt idx="220">
                  <c:v>0</c:v>
                </c:pt>
                <c:pt idx="221">
                  <c:v>0.4</c:v>
                </c:pt>
                <c:pt idx="222">
                  <c:v>0.8</c:v>
                </c:pt>
                <c:pt idx="223">
                  <c:v>1.2</c:v>
                </c:pt>
                <c:pt idx="224">
                  <c:v>1.6</c:v>
                </c:pt>
                <c:pt idx="225">
                  <c:v>2</c:v>
                </c:pt>
                <c:pt idx="226">
                  <c:v>2.4</c:v>
                </c:pt>
                <c:pt idx="227">
                  <c:v>2.8</c:v>
                </c:pt>
                <c:pt idx="228">
                  <c:v>3.2</c:v>
                </c:pt>
                <c:pt idx="229">
                  <c:v>3.6</c:v>
                </c:pt>
                <c:pt idx="230">
                  <c:v>4</c:v>
                </c:pt>
                <c:pt idx="231">
                  <c:v>4.3999999999999995</c:v>
                </c:pt>
                <c:pt idx="232">
                  <c:v>4.8</c:v>
                </c:pt>
                <c:pt idx="233">
                  <c:v>5.2</c:v>
                </c:pt>
                <c:pt idx="234">
                  <c:v>5.6</c:v>
                </c:pt>
                <c:pt idx="235">
                  <c:v>6</c:v>
                </c:pt>
                <c:pt idx="236">
                  <c:v>6.4</c:v>
                </c:pt>
                <c:pt idx="237">
                  <c:v>6.8</c:v>
                </c:pt>
                <c:pt idx="238">
                  <c:v>7.2</c:v>
                </c:pt>
                <c:pt idx="239">
                  <c:v>7.6000000000000005</c:v>
                </c:pt>
                <c:pt idx="240">
                  <c:v>8</c:v>
                </c:pt>
                <c:pt idx="241">
                  <c:v>8.4</c:v>
                </c:pt>
                <c:pt idx="242">
                  <c:v>8.8000000000000025</c:v>
                </c:pt>
                <c:pt idx="243">
                  <c:v>9.2000000000000011</c:v>
                </c:pt>
                <c:pt idx="244">
                  <c:v>9.6</c:v>
                </c:pt>
                <c:pt idx="245">
                  <c:v>10</c:v>
                </c:pt>
                <c:pt idx="246">
                  <c:v>10.4</c:v>
                </c:pt>
                <c:pt idx="247">
                  <c:v>10.8</c:v>
                </c:pt>
                <c:pt idx="248">
                  <c:v>11.2</c:v>
                </c:pt>
                <c:pt idx="249">
                  <c:v>11.6</c:v>
                </c:pt>
                <c:pt idx="250">
                  <c:v>12</c:v>
                </c:pt>
                <c:pt idx="251">
                  <c:v>12.4</c:v>
                </c:pt>
                <c:pt idx="252">
                  <c:v>12.8</c:v>
                </c:pt>
                <c:pt idx="253">
                  <c:v>13.200000000000001</c:v>
                </c:pt>
                <c:pt idx="254">
                  <c:v>13.6</c:v>
                </c:pt>
                <c:pt idx="255">
                  <c:v>14</c:v>
                </c:pt>
                <c:pt idx="256">
                  <c:v>14.4</c:v>
                </c:pt>
                <c:pt idx="257">
                  <c:v>14.8</c:v>
                </c:pt>
                <c:pt idx="258">
                  <c:v>15.200000000000001</c:v>
                </c:pt>
                <c:pt idx="259">
                  <c:v>15.600000000000001</c:v>
                </c:pt>
                <c:pt idx="260">
                  <c:v>16</c:v>
                </c:pt>
                <c:pt idx="261">
                  <c:v>16.400000000000002</c:v>
                </c:pt>
                <c:pt idx="262">
                  <c:v>16.8</c:v>
                </c:pt>
                <c:pt idx="263">
                  <c:v>17.2</c:v>
                </c:pt>
                <c:pt idx="264">
                  <c:v>17.599999999999987</c:v>
                </c:pt>
                <c:pt idx="265">
                  <c:v>18</c:v>
                </c:pt>
                <c:pt idx="266">
                  <c:v>18.399999999999999</c:v>
                </c:pt>
                <c:pt idx="267">
                  <c:v>18.8</c:v>
                </c:pt>
                <c:pt idx="268">
                  <c:v>19.2</c:v>
                </c:pt>
                <c:pt idx="269">
                  <c:v>19.600000000000001</c:v>
                </c:pt>
                <c:pt idx="270">
                  <c:v>20</c:v>
                </c:pt>
                <c:pt idx="271">
                  <c:v>20.400000000000002</c:v>
                </c:pt>
                <c:pt idx="272">
                  <c:v>20.8</c:v>
                </c:pt>
                <c:pt idx="273">
                  <c:v>21.200000000000003</c:v>
                </c:pt>
                <c:pt idx="274">
                  <c:v>21.6</c:v>
                </c:pt>
                <c:pt idx="275">
                  <c:v>22</c:v>
                </c:pt>
                <c:pt idx="276">
                  <c:v>22.4</c:v>
                </c:pt>
                <c:pt idx="277">
                  <c:v>22.8</c:v>
                </c:pt>
                <c:pt idx="278">
                  <c:v>23.2</c:v>
                </c:pt>
                <c:pt idx="279">
                  <c:v>23.599999999999987</c:v>
                </c:pt>
                <c:pt idx="280">
                  <c:v>24</c:v>
                </c:pt>
                <c:pt idx="281">
                  <c:v>24.4</c:v>
                </c:pt>
                <c:pt idx="282">
                  <c:v>24.8</c:v>
                </c:pt>
                <c:pt idx="283">
                  <c:v>25.2</c:v>
                </c:pt>
                <c:pt idx="284">
                  <c:v>25.6</c:v>
                </c:pt>
                <c:pt idx="285">
                  <c:v>26</c:v>
                </c:pt>
                <c:pt idx="286">
                  <c:v>26.400000000000002</c:v>
                </c:pt>
                <c:pt idx="287">
                  <c:v>26.799999999999986</c:v>
                </c:pt>
                <c:pt idx="288">
                  <c:v>27.2</c:v>
                </c:pt>
                <c:pt idx="289">
                  <c:v>27.599999999999987</c:v>
                </c:pt>
                <c:pt idx="290">
                  <c:v>28</c:v>
                </c:pt>
                <c:pt idx="291">
                  <c:v>28.4</c:v>
                </c:pt>
                <c:pt idx="292">
                  <c:v>28.8</c:v>
                </c:pt>
                <c:pt idx="293">
                  <c:v>29.2</c:v>
                </c:pt>
                <c:pt idx="294">
                  <c:v>29.6</c:v>
                </c:pt>
                <c:pt idx="295">
                  <c:v>29.999999999999989</c:v>
                </c:pt>
                <c:pt idx="296">
                  <c:v>30.400000000000002</c:v>
                </c:pt>
                <c:pt idx="297">
                  <c:v>30.799999999999986</c:v>
                </c:pt>
                <c:pt idx="298">
                  <c:v>31.200000000000003</c:v>
                </c:pt>
                <c:pt idx="299">
                  <c:v>31.599999999999987</c:v>
                </c:pt>
                <c:pt idx="300">
                  <c:v>32</c:v>
                </c:pt>
                <c:pt idx="301">
                  <c:v>32.4</c:v>
                </c:pt>
                <c:pt idx="302">
                  <c:v>32.800000000000004</c:v>
                </c:pt>
                <c:pt idx="303">
                  <c:v>33.200000000000003</c:v>
                </c:pt>
                <c:pt idx="304">
                  <c:v>33.6</c:v>
                </c:pt>
                <c:pt idx="305">
                  <c:v>34</c:v>
                </c:pt>
                <c:pt idx="306">
                  <c:v>34.4</c:v>
                </c:pt>
                <c:pt idx="307">
                  <c:v>34.800000000000004</c:v>
                </c:pt>
                <c:pt idx="308">
                  <c:v>35.20000000000001</c:v>
                </c:pt>
                <c:pt idx="309">
                  <c:v>35.6</c:v>
                </c:pt>
                <c:pt idx="310">
                  <c:v>36</c:v>
                </c:pt>
                <c:pt idx="311">
                  <c:v>36.4</c:v>
                </c:pt>
                <c:pt idx="312">
                  <c:v>36.800000000000004</c:v>
                </c:pt>
                <c:pt idx="313">
                  <c:v>37.200000000000003</c:v>
                </c:pt>
                <c:pt idx="314">
                  <c:v>37.6</c:v>
                </c:pt>
                <c:pt idx="315">
                  <c:v>38</c:v>
                </c:pt>
                <c:pt idx="316">
                  <c:v>38.4</c:v>
                </c:pt>
                <c:pt idx="317">
                  <c:v>38.800000000000004</c:v>
                </c:pt>
                <c:pt idx="318">
                  <c:v>39.200000000000003</c:v>
                </c:pt>
                <c:pt idx="319">
                  <c:v>39.600000000000009</c:v>
                </c:pt>
                <c:pt idx="320">
                  <c:v>40</c:v>
                </c:pt>
                <c:pt idx="321">
                  <c:v>40.4</c:v>
                </c:pt>
                <c:pt idx="322">
                  <c:v>40.800000000000004</c:v>
                </c:pt>
                <c:pt idx="323">
                  <c:v>41.20000000000001</c:v>
                </c:pt>
                <c:pt idx="324">
                  <c:v>41.6</c:v>
                </c:pt>
                <c:pt idx="325">
                  <c:v>42</c:v>
                </c:pt>
                <c:pt idx="326">
                  <c:v>42.400000000000006</c:v>
                </c:pt>
                <c:pt idx="327">
                  <c:v>42.8</c:v>
                </c:pt>
                <c:pt idx="328">
                  <c:v>43.2</c:v>
                </c:pt>
                <c:pt idx="329">
                  <c:v>43.6</c:v>
                </c:pt>
                <c:pt idx="330">
                  <c:v>44</c:v>
                </c:pt>
                <c:pt idx="331">
                  <c:v>44.4</c:v>
                </c:pt>
                <c:pt idx="332">
                  <c:v>44.8</c:v>
                </c:pt>
                <c:pt idx="333">
                  <c:v>45.2</c:v>
                </c:pt>
                <c:pt idx="334">
                  <c:v>45.6</c:v>
                </c:pt>
                <c:pt idx="335">
                  <c:v>46</c:v>
                </c:pt>
                <c:pt idx="336">
                  <c:v>46.4</c:v>
                </c:pt>
                <c:pt idx="337">
                  <c:v>46.800000000000004</c:v>
                </c:pt>
                <c:pt idx="338">
                  <c:v>47.20000000000001</c:v>
                </c:pt>
                <c:pt idx="339">
                  <c:v>47.6</c:v>
                </c:pt>
                <c:pt idx="340">
                  <c:v>48</c:v>
                </c:pt>
                <c:pt idx="341">
                  <c:v>48.400000000000006</c:v>
                </c:pt>
                <c:pt idx="342">
                  <c:v>48.8</c:v>
                </c:pt>
                <c:pt idx="343">
                  <c:v>49.20000000000001</c:v>
                </c:pt>
                <c:pt idx="344">
                  <c:v>49.6</c:v>
                </c:pt>
                <c:pt idx="345">
                  <c:v>50</c:v>
                </c:pt>
                <c:pt idx="346">
                  <c:v>50.4</c:v>
                </c:pt>
                <c:pt idx="347">
                  <c:v>50.8</c:v>
                </c:pt>
                <c:pt idx="348">
                  <c:v>51.2</c:v>
                </c:pt>
                <c:pt idx="349">
                  <c:v>51.6</c:v>
                </c:pt>
                <c:pt idx="350">
                  <c:v>52</c:v>
                </c:pt>
                <c:pt idx="351">
                  <c:v>52.4</c:v>
                </c:pt>
                <c:pt idx="352">
                  <c:v>52.800000000000004</c:v>
                </c:pt>
                <c:pt idx="353">
                  <c:v>53.2</c:v>
                </c:pt>
                <c:pt idx="354">
                  <c:v>53.600000000000009</c:v>
                </c:pt>
                <c:pt idx="355">
                  <c:v>54</c:v>
                </c:pt>
                <c:pt idx="356">
                  <c:v>54.4</c:v>
                </c:pt>
                <c:pt idx="357">
                  <c:v>54.800000000000004</c:v>
                </c:pt>
                <c:pt idx="358">
                  <c:v>55.20000000000001</c:v>
                </c:pt>
                <c:pt idx="359">
                  <c:v>55.6</c:v>
                </c:pt>
                <c:pt idx="360">
                  <c:v>56</c:v>
                </c:pt>
                <c:pt idx="361">
                  <c:v>56.4</c:v>
                </c:pt>
                <c:pt idx="362">
                  <c:v>56.8</c:v>
                </c:pt>
                <c:pt idx="363">
                  <c:v>57.2</c:v>
                </c:pt>
                <c:pt idx="364">
                  <c:v>57.6</c:v>
                </c:pt>
                <c:pt idx="365">
                  <c:v>58</c:v>
                </c:pt>
                <c:pt idx="366">
                  <c:v>58.4</c:v>
                </c:pt>
                <c:pt idx="367">
                  <c:v>58.8</c:v>
                </c:pt>
                <c:pt idx="368">
                  <c:v>59.2</c:v>
                </c:pt>
                <c:pt idx="369">
                  <c:v>59.600000000000009</c:v>
                </c:pt>
                <c:pt idx="370">
                  <c:v>60</c:v>
                </c:pt>
                <c:pt idx="371">
                  <c:v>60.4</c:v>
                </c:pt>
                <c:pt idx="372">
                  <c:v>60.800000000000004</c:v>
                </c:pt>
                <c:pt idx="373">
                  <c:v>61.2</c:v>
                </c:pt>
                <c:pt idx="374">
                  <c:v>61.600000000000009</c:v>
                </c:pt>
                <c:pt idx="375">
                  <c:v>62</c:v>
                </c:pt>
                <c:pt idx="376">
                  <c:v>62.400000000000006</c:v>
                </c:pt>
                <c:pt idx="377">
                  <c:v>62.800000000000004</c:v>
                </c:pt>
                <c:pt idx="378">
                  <c:v>63.20000000000001</c:v>
                </c:pt>
                <c:pt idx="379">
                  <c:v>63.6</c:v>
                </c:pt>
                <c:pt idx="380">
                  <c:v>64</c:v>
                </c:pt>
                <c:pt idx="381">
                  <c:v>64.399999999999991</c:v>
                </c:pt>
                <c:pt idx="382">
                  <c:v>64.8</c:v>
                </c:pt>
                <c:pt idx="383">
                  <c:v>65.2</c:v>
                </c:pt>
                <c:pt idx="384">
                  <c:v>65.600000000000009</c:v>
                </c:pt>
                <c:pt idx="385">
                  <c:v>66</c:v>
                </c:pt>
                <c:pt idx="386">
                  <c:v>66.400000000000006</c:v>
                </c:pt>
                <c:pt idx="387">
                  <c:v>66.8</c:v>
                </c:pt>
                <c:pt idx="388">
                  <c:v>67.2</c:v>
                </c:pt>
                <c:pt idx="389">
                  <c:v>67.599999999999994</c:v>
                </c:pt>
                <c:pt idx="390">
                  <c:v>68</c:v>
                </c:pt>
                <c:pt idx="391">
                  <c:v>68.400000000000006</c:v>
                </c:pt>
                <c:pt idx="392">
                  <c:v>68.8</c:v>
                </c:pt>
                <c:pt idx="393">
                  <c:v>69.2</c:v>
                </c:pt>
                <c:pt idx="394">
                  <c:v>69.599999999999994</c:v>
                </c:pt>
                <c:pt idx="395">
                  <c:v>70</c:v>
                </c:pt>
                <c:pt idx="396">
                  <c:v>70.399999999999991</c:v>
                </c:pt>
                <c:pt idx="397">
                  <c:v>70.8</c:v>
                </c:pt>
                <c:pt idx="398">
                  <c:v>71.2</c:v>
                </c:pt>
                <c:pt idx="399">
                  <c:v>71.600000000000009</c:v>
                </c:pt>
                <c:pt idx="400">
                  <c:v>72</c:v>
                </c:pt>
                <c:pt idx="401">
                  <c:v>72.400000000000006</c:v>
                </c:pt>
                <c:pt idx="402">
                  <c:v>72.8</c:v>
                </c:pt>
                <c:pt idx="403">
                  <c:v>73.2</c:v>
                </c:pt>
                <c:pt idx="404">
                  <c:v>73.599999999999994</c:v>
                </c:pt>
                <c:pt idx="405">
                  <c:v>74</c:v>
                </c:pt>
                <c:pt idx="406">
                  <c:v>74.400000000000006</c:v>
                </c:pt>
                <c:pt idx="407">
                  <c:v>74.8</c:v>
                </c:pt>
                <c:pt idx="408">
                  <c:v>75.2</c:v>
                </c:pt>
                <c:pt idx="409">
                  <c:v>75.600000000000009</c:v>
                </c:pt>
                <c:pt idx="410">
                  <c:v>76</c:v>
                </c:pt>
                <c:pt idx="411">
                  <c:v>76.399999999999991</c:v>
                </c:pt>
                <c:pt idx="412">
                  <c:v>76.8</c:v>
                </c:pt>
                <c:pt idx="413">
                  <c:v>77.2</c:v>
                </c:pt>
                <c:pt idx="414">
                  <c:v>77.599999999999994</c:v>
                </c:pt>
                <c:pt idx="415">
                  <c:v>78</c:v>
                </c:pt>
                <c:pt idx="416">
                  <c:v>78.400000000000006</c:v>
                </c:pt>
                <c:pt idx="417">
                  <c:v>78.8</c:v>
                </c:pt>
                <c:pt idx="418">
                  <c:v>79.2</c:v>
                </c:pt>
                <c:pt idx="419">
                  <c:v>79.599999999999994</c:v>
                </c:pt>
                <c:pt idx="420">
                  <c:v>80</c:v>
                </c:pt>
                <c:pt idx="421">
                  <c:v>80.400000000000006</c:v>
                </c:pt>
                <c:pt idx="422">
                  <c:v>80.8</c:v>
                </c:pt>
                <c:pt idx="423">
                  <c:v>81.2</c:v>
                </c:pt>
                <c:pt idx="424">
                  <c:v>81.600000000000009</c:v>
                </c:pt>
                <c:pt idx="425">
                  <c:v>82</c:v>
                </c:pt>
                <c:pt idx="426">
                  <c:v>82.399999999999991</c:v>
                </c:pt>
                <c:pt idx="427">
                  <c:v>82.8</c:v>
                </c:pt>
                <c:pt idx="428">
                  <c:v>83.2</c:v>
                </c:pt>
                <c:pt idx="429">
                  <c:v>83.6</c:v>
                </c:pt>
                <c:pt idx="430">
                  <c:v>84</c:v>
                </c:pt>
                <c:pt idx="431">
                  <c:v>84.4</c:v>
                </c:pt>
                <c:pt idx="432">
                  <c:v>84.800000000000011</c:v>
                </c:pt>
                <c:pt idx="433">
                  <c:v>85.2</c:v>
                </c:pt>
                <c:pt idx="434">
                  <c:v>85.6</c:v>
                </c:pt>
                <c:pt idx="435">
                  <c:v>86</c:v>
                </c:pt>
                <c:pt idx="436">
                  <c:v>86.4</c:v>
                </c:pt>
                <c:pt idx="437">
                  <c:v>86.8</c:v>
                </c:pt>
                <c:pt idx="438">
                  <c:v>87.2</c:v>
                </c:pt>
                <c:pt idx="439">
                  <c:v>87.600000000000009</c:v>
                </c:pt>
                <c:pt idx="440">
                  <c:v>88</c:v>
                </c:pt>
                <c:pt idx="441">
                  <c:v>88.399999999999991</c:v>
                </c:pt>
                <c:pt idx="442">
                  <c:v>88.8</c:v>
                </c:pt>
                <c:pt idx="443">
                  <c:v>89.2</c:v>
                </c:pt>
                <c:pt idx="444">
                  <c:v>89.6</c:v>
                </c:pt>
                <c:pt idx="445">
                  <c:v>90</c:v>
                </c:pt>
                <c:pt idx="446">
                  <c:v>90.4</c:v>
                </c:pt>
                <c:pt idx="447">
                  <c:v>90.800000000000011</c:v>
                </c:pt>
                <c:pt idx="448">
                  <c:v>91.2</c:v>
                </c:pt>
                <c:pt idx="449">
                  <c:v>91.6</c:v>
                </c:pt>
                <c:pt idx="450">
                  <c:v>92</c:v>
                </c:pt>
                <c:pt idx="451">
                  <c:v>92.399999999999991</c:v>
                </c:pt>
                <c:pt idx="452">
                  <c:v>92.8</c:v>
                </c:pt>
                <c:pt idx="453">
                  <c:v>93.2</c:v>
                </c:pt>
                <c:pt idx="454">
                  <c:v>93.600000000000009</c:v>
                </c:pt>
                <c:pt idx="455">
                  <c:v>94</c:v>
                </c:pt>
                <c:pt idx="456">
                  <c:v>94.399999999999991</c:v>
                </c:pt>
                <c:pt idx="457">
                  <c:v>94.8</c:v>
                </c:pt>
                <c:pt idx="458">
                  <c:v>95.2</c:v>
                </c:pt>
                <c:pt idx="459">
                  <c:v>95.6</c:v>
                </c:pt>
                <c:pt idx="460">
                  <c:v>96</c:v>
                </c:pt>
                <c:pt idx="461">
                  <c:v>96.4</c:v>
                </c:pt>
                <c:pt idx="462">
                  <c:v>96.800000000000011</c:v>
                </c:pt>
                <c:pt idx="463">
                  <c:v>97.2</c:v>
                </c:pt>
                <c:pt idx="464">
                  <c:v>97.6</c:v>
                </c:pt>
                <c:pt idx="465">
                  <c:v>98</c:v>
                </c:pt>
                <c:pt idx="466">
                  <c:v>98.399999999999991</c:v>
                </c:pt>
                <c:pt idx="467">
                  <c:v>98.8</c:v>
                </c:pt>
                <c:pt idx="468">
                  <c:v>99.2</c:v>
                </c:pt>
                <c:pt idx="469">
                  <c:v>99.600000000000009</c:v>
                </c:pt>
                <c:pt idx="470">
                  <c:v>100</c:v>
                </c:pt>
                <c:pt idx="471">
                  <c:v>100.4</c:v>
                </c:pt>
                <c:pt idx="472">
                  <c:v>100.8</c:v>
                </c:pt>
                <c:pt idx="473">
                  <c:v>101.2</c:v>
                </c:pt>
                <c:pt idx="474">
                  <c:v>101.6</c:v>
                </c:pt>
                <c:pt idx="475">
                  <c:v>102</c:v>
                </c:pt>
                <c:pt idx="476">
                  <c:v>102.4</c:v>
                </c:pt>
                <c:pt idx="477">
                  <c:v>102.8</c:v>
                </c:pt>
                <c:pt idx="478">
                  <c:v>103.2</c:v>
                </c:pt>
                <c:pt idx="479">
                  <c:v>103.6</c:v>
                </c:pt>
                <c:pt idx="480">
                  <c:v>104</c:v>
                </c:pt>
                <c:pt idx="481">
                  <c:v>104.39999999999999</c:v>
                </c:pt>
                <c:pt idx="482">
                  <c:v>104.8</c:v>
                </c:pt>
                <c:pt idx="483">
                  <c:v>105.2</c:v>
                </c:pt>
                <c:pt idx="484">
                  <c:v>105.60000000000001</c:v>
                </c:pt>
                <c:pt idx="485">
                  <c:v>106</c:v>
                </c:pt>
                <c:pt idx="486">
                  <c:v>106.4</c:v>
                </c:pt>
                <c:pt idx="487">
                  <c:v>106.8</c:v>
                </c:pt>
                <c:pt idx="488">
                  <c:v>107.19999999999999</c:v>
                </c:pt>
                <c:pt idx="489">
                  <c:v>107.6</c:v>
                </c:pt>
                <c:pt idx="490">
                  <c:v>108</c:v>
                </c:pt>
                <c:pt idx="491">
                  <c:v>108.4</c:v>
                </c:pt>
                <c:pt idx="492">
                  <c:v>108.8</c:v>
                </c:pt>
                <c:pt idx="493">
                  <c:v>109.2</c:v>
                </c:pt>
                <c:pt idx="494">
                  <c:v>109.60000000000001</c:v>
                </c:pt>
                <c:pt idx="495">
                  <c:v>110</c:v>
                </c:pt>
                <c:pt idx="496">
                  <c:v>110.39999999999999</c:v>
                </c:pt>
                <c:pt idx="497">
                  <c:v>110.8</c:v>
                </c:pt>
                <c:pt idx="498">
                  <c:v>111.2</c:v>
                </c:pt>
                <c:pt idx="499">
                  <c:v>111.6</c:v>
                </c:pt>
                <c:pt idx="500">
                  <c:v>112</c:v>
                </c:pt>
                <c:pt idx="501">
                  <c:v>112.4</c:v>
                </c:pt>
                <c:pt idx="502">
                  <c:v>112.8</c:v>
                </c:pt>
                <c:pt idx="503">
                  <c:v>113.19999999999999</c:v>
                </c:pt>
                <c:pt idx="504">
                  <c:v>113.6</c:v>
                </c:pt>
                <c:pt idx="505">
                  <c:v>114</c:v>
                </c:pt>
                <c:pt idx="506">
                  <c:v>114.4</c:v>
                </c:pt>
                <c:pt idx="507">
                  <c:v>114.8</c:v>
                </c:pt>
                <c:pt idx="508">
                  <c:v>115.2</c:v>
                </c:pt>
                <c:pt idx="509">
                  <c:v>115.60000000000001</c:v>
                </c:pt>
                <c:pt idx="510">
                  <c:v>116</c:v>
                </c:pt>
                <c:pt idx="511">
                  <c:v>116.39999999999999</c:v>
                </c:pt>
                <c:pt idx="512">
                  <c:v>116.8</c:v>
                </c:pt>
                <c:pt idx="513">
                  <c:v>117.2</c:v>
                </c:pt>
                <c:pt idx="514">
                  <c:v>117.6</c:v>
                </c:pt>
                <c:pt idx="515">
                  <c:v>118</c:v>
                </c:pt>
                <c:pt idx="516">
                  <c:v>118.4</c:v>
                </c:pt>
                <c:pt idx="517">
                  <c:v>118.80000000000001</c:v>
                </c:pt>
                <c:pt idx="518">
                  <c:v>119.19999999999999</c:v>
                </c:pt>
                <c:pt idx="519">
                  <c:v>119.60000000000001</c:v>
                </c:pt>
                <c:pt idx="520">
                  <c:v>120</c:v>
                </c:pt>
                <c:pt idx="521">
                  <c:v>120.39999999999999</c:v>
                </c:pt>
                <c:pt idx="522">
                  <c:v>120.8</c:v>
                </c:pt>
                <c:pt idx="523">
                  <c:v>121.2</c:v>
                </c:pt>
                <c:pt idx="524">
                  <c:v>121.60000000000001</c:v>
                </c:pt>
                <c:pt idx="525">
                  <c:v>122.00000000000001</c:v>
                </c:pt>
                <c:pt idx="526">
                  <c:v>122.4</c:v>
                </c:pt>
                <c:pt idx="527">
                  <c:v>122.8</c:v>
                </c:pt>
                <c:pt idx="528">
                  <c:v>123.19999999999999</c:v>
                </c:pt>
                <c:pt idx="529">
                  <c:v>123.6</c:v>
                </c:pt>
                <c:pt idx="530">
                  <c:v>124</c:v>
                </c:pt>
                <c:pt idx="531">
                  <c:v>124.4</c:v>
                </c:pt>
                <c:pt idx="532">
                  <c:v>124.80000000000001</c:v>
                </c:pt>
                <c:pt idx="533">
                  <c:v>125.2</c:v>
                </c:pt>
                <c:pt idx="534">
                  <c:v>125.60000000000001</c:v>
                </c:pt>
                <c:pt idx="535">
                  <c:v>126</c:v>
                </c:pt>
                <c:pt idx="536">
                  <c:v>126.39999999999999</c:v>
                </c:pt>
                <c:pt idx="537">
                  <c:v>126.8</c:v>
                </c:pt>
                <c:pt idx="538">
                  <c:v>127.2</c:v>
                </c:pt>
                <c:pt idx="539">
                  <c:v>127.60000000000001</c:v>
                </c:pt>
                <c:pt idx="540">
                  <c:v>128</c:v>
                </c:pt>
                <c:pt idx="541">
                  <c:v>128.4</c:v>
                </c:pt>
                <c:pt idx="542">
                  <c:v>128.79999999999998</c:v>
                </c:pt>
                <c:pt idx="543">
                  <c:v>129.19999999999999</c:v>
                </c:pt>
                <c:pt idx="544">
                  <c:v>129.6</c:v>
                </c:pt>
                <c:pt idx="545">
                  <c:v>130</c:v>
                </c:pt>
                <c:pt idx="546">
                  <c:v>130.4</c:v>
                </c:pt>
                <c:pt idx="547">
                  <c:v>130.80000000000001</c:v>
                </c:pt>
                <c:pt idx="548">
                  <c:v>131.20000000000002</c:v>
                </c:pt>
                <c:pt idx="549">
                  <c:v>131.6</c:v>
                </c:pt>
                <c:pt idx="550">
                  <c:v>132</c:v>
                </c:pt>
                <c:pt idx="551">
                  <c:v>132.4</c:v>
                </c:pt>
                <c:pt idx="552">
                  <c:v>132.80000000000001</c:v>
                </c:pt>
                <c:pt idx="553">
                  <c:v>133.19999999999999</c:v>
                </c:pt>
                <c:pt idx="554">
                  <c:v>133.6</c:v>
                </c:pt>
                <c:pt idx="555">
                  <c:v>134</c:v>
                </c:pt>
                <c:pt idx="556">
                  <c:v>134.4</c:v>
                </c:pt>
                <c:pt idx="557">
                  <c:v>134.79999999999998</c:v>
                </c:pt>
                <c:pt idx="558">
                  <c:v>135.19999999999999</c:v>
                </c:pt>
                <c:pt idx="559">
                  <c:v>135.6</c:v>
                </c:pt>
                <c:pt idx="560">
                  <c:v>136</c:v>
                </c:pt>
                <c:pt idx="561">
                  <c:v>136.4</c:v>
                </c:pt>
                <c:pt idx="562">
                  <c:v>136.80000000000001</c:v>
                </c:pt>
                <c:pt idx="563">
                  <c:v>137.20000000000002</c:v>
                </c:pt>
                <c:pt idx="564">
                  <c:v>137.6</c:v>
                </c:pt>
                <c:pt idx="565">
                  <c:v>138</c:v>
                </c:pt>
                <c:pt idx="566">
                  <c:v>138.4</c:v>
                </c:pt>
                <c:pt idx="567">
                  <c:v>138.80000000000001</c:v>
                </c:pt>
                <c:pt idx="568">
                  <c:v>139.19999999999999</c:v>
                </c:pt>
                <c:pt idx="569">
                  <c:v>139.6</c:v>
                </c:pt>
                <c:pt idx="570">
                  <c:v>140</c:v>
                </c:pt>
                <c:pt idx="571">
                  <c:v>140.4</c:v>
                </c:pt>
                <c:pt idx="572">
                  <c:v>140.79999999999998</c:v>
                </c:pt>
                <c:pt idx="573">
                  <c:v>141.19999999999999</c:v>
                </c:pt>
                <c:pt idx="574">
                  <c:v>141.6</c:v>
                </c:pt>
                <c:pt idx="575">
                  <c:v>142</c:v>
                </c:pt>
                <c:pt idx="576">
                  <c:v>142.4</c:v>
                </c:pt>
                <c:pt idx="577">
                  <c:v>142.80000000000001</c:v>
                </c:pt>
                <c:pt idx="578">
                  <c:v>143.20000000000002</c:v>
                </c:pt>
                <c:pt idx="579">
                  <c:v>143.6</c:v>
                </c:pt>
                <c:pt idx="580">
                  <c:v>144</c:v>
                </c:pt>
                <c:pt idx="581">
                  <c:v>144.4</c:v>
                </c:pt>
                <c:pt idx="582">
                  <c:v>144.80000000000001</c:v>
                </c:pt>
                <c:pt idx="583">
                  <c:v>145.20000000000002</c:v>
                </c:pt>
                <c:pt idx="584">
                  <c:v>145.6</c:v>
                </c:pt>
                <c:pt idx="585">
                  <c:v>146</c:v>
                </c:pt>
                <c:pt idx="586">
                  <c:v>146.4</c:v>
                </c:pt>
                <c:pt idx="587">
                  <c:v>146.79999999999998</c:v>
                </c:pt>
                <c:pt idx="588">
                  <c:v>147.19999999999999</c:v>
                </c:pt>
                <c:pt idx="589">
                  <c:v>147.6</c:v>
                </c:pt>
                <c:pt idx="590">
                  <c:v>148</c:v>
                </c:pt>
                <c:pt idx="591">
                  <c:v>148.4</c:v>
                </c:pt>
                <c:pt idx="592">
                  <c:v>148.80000000000001</c:v>
                </c:pt>
                <c:pt idx="593">
                  <c:v>149.20000000000002</c:v>
                </c:pt>
                <c:pt idx="594">
                  <c:v>149.6</c:v>
                </c:pt>
                <c:pt idx="595">
                  <c:v>150</c:v>
                </c:pt>
                <c:pt idx="596">
                  <c:v>150.4</c:v>
                </c:pt>
                <c:pt idx="597">
                  <c:v>150.80000000000001</c:v>
                </c:pt>
                <c:pt idx="598">
                  <c:v>151.20000000000002</c:v>
                </c:pt>
                <c:pt idx="599">
                  <c:v>151.6</c:v>
                </c:pt>
                <c:pt idx="600">
                  <c:v>152</c:v>
                </c:pt>
                <c:pt idx="601">
                  <c:v>152.4</c:v>
                </c:pt>
                <c:pt idx="602">
                  <c:v>152.79999999999998</c:v>
                </c:pt>
                <c:pt idx="603">
                  <c:v>153.19999999999999</c:v>
                </c:pt>
                <c:pt idx="604">
                  <c:v>153.6</c:v>
                </c:pt>
                <c:pt idx="605">
                  <c:v>154</c:v>
                </c:pt>
                <c:pt idx="606">
                  <c:v>154.4</c:v>
                </c:pt>
                <c:pt idx="607">
                  <c:v>154.80000000000001</c:v>
                </c:pt>
                <c:pt idx="608">
                  <c:v>155.19999999999999</c:v>
                </c:pt>
                <c:pt idx="609">
                  <c:v>155.6</c:v>
                </c:pt>
                <c:pt idx="610">
                  <c:v>156</c:v>
                </c:pt>
                <c:pt idx="611">
                  <c:v>156.4</c:v>
                </c:pt>
                <c:pt idx="612">
                  <c:v>156.80000000000001</c:v>
                </c:pt>
                <c:pt idx="613">
                  <c:v>157.20000000000002</c:v>
                </c:pt>
                <c:pt idx="614">
                  <c:v>157.6</c:v>
                </c:pt>
                <c:pt idx="615">
                  <c:v>158</c:v>
                </c:pt>
                <c:pt idx="616">
                  <c:v>158.4</c:v>
                </c:pt>
                <c:pt idx="617">
                  <c:v>158.79999999999998</c:v>
                </c:pt>
                <c:pt idx="618">
                  <c:v>159.19999999999999</c:v>
                </c:pt>
                <c:pt idx="619">
                  <c:v>159.6</c:v>
                </c:pt>
                <c:pt idx="620">
                  <c:v>160</c:v>
                </c:pt>
                <c:pt idx="621">
                  <c:v>160.4</c:v>
                </c:pt>
                <c:pt idx="622">
                  <c:v>160.80000000000001</c:v>
                </c:pt>
                <c:pt idx="623">
                  <c:v>161.19999999999999</c:v>
                </c:pt>
                <c:pt idx="624">
                  <c:v>161.6</c:v>
                </c:pt>
                <c:pt idx="625">
                  <c:v>162</c:v>
                </c:pt>
                <c:pt idx="626">
                  <c:v>162.4</c:v>
                </c:pt>
                <c:pt idx="627">
                  <c:v>162.80000000000001</c:v>
                </c:pt>
                <c:pt idx="628">
                  <c:v>163.20000000000002</c:v>
                </c:pt>
                <c:pt idx="629">
                  <c:v>163.60000000000002</c:v>
                </c:pt>
                <c:pt idx="630">
                  <c:v>164</c:v>
                </c:pt>
                <c:pt idx="631">
                  <c:v>164.4</c:v>
                </c:pt>
                <c:pt idx="632">
                  <c:v>164.79999999999998</c:v>
                </c:pt>
                <c:pt idx="633">
                  <c:v>165.2</c:v>
                </c:pt>
                <c:pt idx="634">
                  <c:v>165.6</c:v>
                </c:pt>
                <c:pt idx="635">
                  <c:v>166</c:v>
                </c:pt>
                <c:pt idx="636">
                  <c:v>166.4</c:v>
                </c:pt>
                <c:pt idx="637">
                  <c:v>166.8</c:v>
                </c:pt>
                <c:pt idx="638">
                  <c:v>167.2</c:v>
                </c:pt>
                <c:pt idx="639">
                  <c:v>167.6</c:v>
                </c:pt>
                <c:pt idx="640">
                  <c:v>168</c:v>
                </c:pt>
                <c:pt idx="641">
                  <c:v>168.4</c:v>
                </c:pt>
                <c:pt idx="642">
                  <c:v>168.8</c:v>
                </c:pt>
                <c:pt idx="643">
                  <c:v>169.20000000000002</c:v>
                </c:pt>
                <c:pt idx="644">
                  <c:v>169.60000000000002</c:v>
                </c:pt>
                <c:pt idx="645">
                  <c:v>170</c:v>
                </c:pt>
                <c:pt idx="646">
                  <c:v>170.4</c:v>
                </c:pt>
                <c:pt idx="647">
                  <c:v>170.79999999999998</c:v>
                </c:pt>
                <c:pt idx="648">
                  <c:v>171.2</c:v>
                </c:pt>
                <c:pt idx="649">
                  <c:v>171.6</c:v>
                </c:pt>
                <c:pt idx="650">
                  <c:v>172</c:v>
                </c:pt>
                <c:pt idx="651">
                  <c:v>172.4</c:v>
                </c:pt>
                <c:pt idx="652">
                  <c:v>172.8</c:v>
                </c:pt>
                <c:pt idx="653">
                  <c:v>173.2</c:v>
                </c:pt>
                <c:pt idx="654">
                  <c:v>173.6</c:v>
                </c:pt>
                <c:pt idx="655">
                  <c:v>174</c:v>
                </c:pt>
                <c:pt idx="656">
                  <c:v>174.4</c:v>
                </c:pt>
                <c:pt idx="657">
                  <c:v>174.8</c:v>
                </c:pt>
                <c:pt idx="658">
                  <c:v>175.20000000000002</c:v>
                </c:pt>
                <c:pt idx="659">
                  <c:v>175.60000000000002</c:v>
                </c:pt>
                <c:pt idx="660">
                  <c:v>176</c:v>
                </c:pt>
                <c:pt idx="661">
                  <c:v>176.4</c:v>
                </c:pt>
                <c:pt idx="662">
                  <c:v>176.79999999999998</c:v>
                </c:pt>
                <c:pt idx="663">
                  <c:v>177.2</c:v>
                </c:pt>
                <c:pt idx="664">
                  <c:v>177.6</c:v>
                </c:pt>
                <c:pt idx="665">
                  <c:v>178</c:v>
                </c:pt>
                <c:pt idx="666">
                  <c:v>178.4</c:v>
                </c:pt>
                <c:pt idx="667">
                  <c:v>178.8</c:v>
                </c:pt>
                <c:pt idx="668">
                  <c:v>179.2</c:v>
                </c:pt>
                <c:pt idx="669">
                  <c:v>179.6</c:v>
                </c:pt>
                <c:pt idx="670">
                  <c:v>180</c:v>
                </c:pt>
                <c:pt idx="671">
                  <c:v>180.4</c:v>
                </c:pt>
                <c:pt idx="672">
                  <c:v>180.8</c:v>
                </c:pt>
                <c:pt idx="673">
                  <c:v>181.20000000000002</c:v>
                </c:pt>
                <c:pt idx="674">
                  <c:v>181.60000000000002</c:v>
                </c:pt>
                <c:pt idx="675">
                  <c:v>182</c:v>
                </c:pt>
                <c:pt idx="676">
                  <c:v>182.4</c:v>
                </c:pt>
                <c:pt idx="677">
                  <c:v>182.79999999999998</c:v>
                </c:pt>
                <c:pt idx="678">
                  <c:v>183.2</c:v>
                </c:pt>
                <c:pt idx="679">
                  <c:v>183.6</c:v>
                </c:pt>
                <c:pt idx="680">
                  <c:v>184</c:v>
                </c:pt>
                <c:pt idx="681">
                  <c:v>184.4</c:v>
                </c:pt>
                <c:pt idx="682">
                  <c:v>184.79999999999998</c:v>
                </c:pt>
                <c:pt idx="683">
                  <c:v>185.2</c:v>
                </c:pt>
                <c:pt idx="684">
                  <c:v>185.6</c:v>
                </c:pt>
                <c:pt idx="685">
                  <c:v>186</c:v>
                </c:pt>
                <c:pt idx="686">
                  <c:v>186.4</c:v>
                </c:pt>
                <c:pt idx="687">
                  <c:v>186.8</c:v>
                </c:pt>
                <c:pt idx="688">
                  <c:v>187.20000000000002</c:v>
                </c:pt>
                <c:pt idx="689">
                  <c:v>187.60000000000002</c:v>
                </c:pt>
                <c:pt idx="690">
                  <c:v>188</c:v>
                </c:pt>
                <c:pt idx="691">
                  <c:v>188.4</c:v>
                </c:pt>
                <c:pt idx="692">
                  <c:v>188.79999999999998</c:v>
                </c:pt>
                <c:pt idx="693">
                  <c:v>189.2</c:v>
                </c:pt>
                <c:pt idx="694">
                  <c:v>189.6</c:v>
                </c:pt>
                <c:pt idx="695">
                  <c:v>190</c:v>
                </c:pt>
                <c:pt idx="696">
                  <c:v>190.4</c:v>
                </c:pt>
                <c:pt idx="697">
                  <c:v>190.79999999999998</c:v>
                </c:pt>
                <c:pt idx="698">
                  <c:v>191.2</c:v>
                </c:pt>
                <c:pt idx="699">
                  <c:v>191.6</c:v>
                </c:pt>
                <c:pt idx="700">
                  <c:v>192</c:v>
                </c:pt>
                <c:pt idx="701">
                  <c:v>192.4</c:v>
                </c:pt>
                <c:pt idx="702">
                  <c:v>192.8</c:v>
                </c:pt>
                <c:pt idx="703">
                  <c:v>193.20000000000002</c:v>
                </c:pt>
                <c:pt idx="704">
                  <c:v>193.60000000000002</c:v>
                </c:pt>
                <c:pt idx="705">
                  <c:v>194</c:v>
                </c:pt>
                <c:pt idx="706">
                  <c:v>194.4</c:v>
                </c:pt>
                <c:pt idx="707">
                  <c:v>194.8</c:v>
                </c:pt>
                <c:pt idx="708">
                  <c:v>195.2</c:v>
                </c:pt>
                <c:pt idx="709">
                  <c:v>195.6</c:v>
                </c:pt>
                <c:pt idx="710">
                  <c:v>196</c:v>
                </c:pt>
                <c:pt idx="711">
                  <c:v>196.4</c:v>
                </c:pt>
                <c:pt idx="712">
                  <c:v>196.79999999999998</c:v>
                </c:pt>
                <c:pt idx="713">
                  <c:v>197.2</c:v>
                </c:pt>
                <c:pt idx="714">
                  <c:v>197.6</c:v>
                </c:pt>
                <c:pt idx="715">
                  <c:v>198</c:v>
                </c:pt>
                <c:pt idx="716">
                  <c:v>198.4</c:v>
                </c:pt>
                <c:pt idx="717">
                  <c:v>198.8</c:v>
                </c:pt>
                <c:pt idx="718">
                  <c:v>199.20000000000002</c:v>
                </c:pt>
                <c:pt idx="719">
                  <c:v>199.6</c:v>
                </c:pt>
                <c:pt idx="720">
                  <c:v>200</c:v>
                </c:pt>
                <c:pt idx="721">
                  <c:v>200.4</c:v>
                </c:pt>
                <c:pt idx="722">
                  <c:v>200.8</c:v>
                </c:pt>
                <c:pt idx="723">
                  <c:v>201.2</c:v>
                </c:pt>
                <c:pt idx="724">
                  <c:v>201.6</c:v>
                </c:pt>
                <c:pt idx="725">
                  <c:v>202</c:v>
                </c:pt>
                <c:pt idx="726">
                  <c:v>202.4</c:v>
                </c:pt>
                <c:pt idx="727">
                  <c:v>202.79999999999998</c:v>
                </c:pt>
                <c:pt idx="728">
                  <c:v>203.2</c:v>
                </c:pt>
                <c:pt idx="729">
                  <c:v>203.6</c:v>
                </c:pt>
                <c:pt idx="730">
                  <c:v>204</c:v>
                </c:pt>
                <c:pt idx="731">
                  <c:v>204.4</c:v>
                </c:pt>
                <c:pt idx="732">
                  <c:v>204.8</c:v>
                </c:pt>
                <c:pt idx="733">
                  <c:v>205.20000000000002</c:v>
                </c:pt>
                <c:pt idx="734">
                  <c:v>205.6</c:v>
                </c:pt>
                <c:pt idx="735">
                  <c:v>206</c:v>
                </c:pt>
                <c:pt idx="736">
                  <c:v>206.4</c:v>
                </c:pt>
                <c:pt idx="737">
                  <c:v>206.8</c:v>
                </c:pt>
                <c:pt idx="738">
                  <c:v>207.2</c:v>
                </c:pt>
                <c:pt idx="739">
                  <c:v>207.6</c:v>
                </c:pt>
                <c:pt idx="740">
                  <c:v>208</c:v>
                </c:pt>
                <c:pt idx="741">
                  <c:v>208.4</c:v>
                </c:pt>
                <c:pt idx="742">
                  <c:v>208.79999999999998</c:v>
                </c:pt>
                <c:pt idx="743">
                  <c:v>209.2</c:v>
                </c:pt>
                <c:pt idx="744">
                  <c:v>209.6</c:v>
                </c:pt>
                <c:pt idx="745">
                  <c:v>210</c:v>
                </c:pt>
                <c:pt idx="746">
                  <c:v>210.4</c:v>
                </c:pt>
                <c:pt idx="747">
                  <c:v>210.8</c:v>
                </c:pt>
                <c:pt idx="748">
                  <c:v>211.20000000000002</c:v>
                </c:pt>
                <c:pt idx="749">
                  <c:v>211.6</c:v>
                </c:pt>
                <c:pt idx="750">
                  <c:v>212</c:v>
                </c:pt>
                <c:pt idx="751">
                  <c:v>212.4</c:v>
                </c:pt>
                <c:pt idx="752">
                  <c:v>212.8</c:v>
                </c:pt>
                <c:pt idx="753">
                  <c:v>213.20000000000002</c:v>
                </c:pt>
                <c:pt idx="754">
                  <c:v>213.6</c:v>
                </c:pt>
                <c:pt idx="755">
                  <c:v>214</c:v>
                </c:pt>
                <c:pt idx="756">
                  <c:v>214.4</c:v>
                </c:pt>
                <c:pt idx="757">
                  <c:v>214.79999999999998</c:v>
                </c:pt>
                <c:pt idx="758">
                  <c:v>215.2</c:v>
                </c:pt>
                <c:pt idx="759">
                  <c:v>215.6</c:v>
                </c:pt>
                <c:pt idx="760">
                  <c:v>216</c:v>
                </c:pt>
                <c:pt idx="761">
                  <c:v>216.4</c:v>
                </c:pt>
                <c:pt idx="762">
                  <c:v>216.8</c:v>
                </c:pt>
                <c:pt idx="763">
                  <c:v>217.20000000000002</c:v>
                </c:pt>
                <c:pt idx="764">
                  <c:v>217.6</c:v>
                </c:pt>
                <c:pt idx="765">
                  <c:v>218</c:v>
                </c:pt>
                <c:pt idx="766">
                  <c:v>218.4</c:v>
                </c:pt>
                <c:pt idx="767">
                  <c:v>218.8</c:v>
                </c:pt>
                <c:pt idx="768">
                  <c:v>219.20000000000002</c:v>
                </c:pt>
                <c:pt idx="769">
                  <c:v>219.6</c:v>
                </c:pt>
                <c:pt idx="770">
                  <c:v>220</c:v>
                </c:pt>
                <c:pt idx="771">
                  <c:v>220.4</c:v>
                </c:pt>
                <c:pt idx="772">
                  <c:v>220.79999999999998</c:v>
                </c:pt>
                <c:pt idx="773">
                  <c:v>221.2</c:v>
                </c:pt>
                <c:pt idx="774">
                  <c:v>221.6</c:v>
                </c:pt>
                <c:pt idx="775">
                  <c:v>222</c:v>
                </c:pt>
                <c:pt idx="776">
                  <c:v>222.4</c:v>
                </c:pt>
                <c:pt idx="777">
                  <c:v>222.8</c:v>
                </c:pt>
                <c:pt idx="778">
                  <c:v>223.2</c:v>
                </c:pt>
                <c:pt idx="779">
                  <c:v>223.6</c:v>
                </c:pt>
                <c:pt idx="780">
                  <c:v>224</c:v>
                </c:pt>
                <c:pt idx="781">
                  <c:v>224.4</c:v>
                </c:pt>
                <c:pt idx="782">
                  <c:v>224.8</c:v>
                </c:pt>
                <c:pt idx="783">
                  <c:v>225.20000000000002</c:v>
                </c:pt>
                <c:pt idx="784">
                  <c:v>225.6</c:v>
                </c:pt>
                <c:pt idx="785">
                  <c:v>226</c:v>
                </c:pt>
                <c:pt idx="786">
                  <c:v>226.4</c:v>
                </c:pt>
                <c:pt idx="787">
                  <c:v>226.79999999999998</c:v>
                </c:pt>
                <c:pt idx="788">
                  <c:v>227.2</c:v>
                </c:pt>
                <c:pt idx="789">
                  <c:v>227.6</c:v>
                </c:pt>
                <c:pt idx="790">
                  <c:v>228</c:v>
                </c:pt>
                <c:pt idx="791">
                  <c:v>228.4</c:v>
                </c:pt>
                <c:pt idx="792">
                  <c:v>228.8</c:v>
                </c:pt>
                <c:pt idx="793">
                  <c:v>229.2</c:v>
                </c:pt>
                <c:pt idx="794">
                  <c:v>229.6</c:v>
                </c:pt>
                <c:pt idx="795">
                  <c:v>230</c:v>
                </c:pt>
                <c:pt idx="796">
                  <c:v>230.4</c:v>
                </c:pt>
                <c:pt idx="797">
                  <c:v>230.8</c:v>
                </c:pt>
                <c:pt idx="798">
                  <c:v>231.20000000000002</c:v>
                </c:pt>
                <c:pt idx="799">
                  <c:v>231.60000000000002</c:v>
                </c:pt>
                <c:pt idx="800">
                  <c:v>232</c:v>
                </c:pt>
                <c:pt idx="801">
                  <c:v>232.4</c:v>
                </c:pt>
                <c:pt idx="802">
                  <c:v>232.79999999999998</c:v>
                </c:pt>
                <c:pt idx="803">
                  <c:v>233.2</c:v>
                </c:pt>
                <c:pt idx="804">
                  <c:v>233.6</c:v>
                </c:pt>
                <c:pt idx="805">
                  <c:v>234</c:v>
                </c:pt>
                <c:pt idx="806">
                  <c:v>234.4</c:v>
                </c:pt>
                <c:pt idx="807">
                  <c:v>234.8</c:v>
                </c:pt>
                <c:pt idx="808">
                  <c:v>235.2</c:v>
                </c:pt>
                <c:pt idx="809">
                  <c:v>235.6</c:v>
                </c:pt>
                <c:pt idx="810">
                  <c:v>236</c:v>
                </c:pt>
                <c:pt idx="811">
                  <c:v>236.4</c:v>
                </c:pt>
                <c:pt idx="812">
                  <c:v>236.8</c:v>
                </c:pt>
                <c:pt idx="813">
                  <c:v>237.20000000000002</c:v>
                </c:pt>
                <c:pt idx="814">
                  <c:v>237.60000000000002</c:v>
                </c:pt>
                <c:pt idx="815">
                  <c:v>238</c:v>
                </c:pt>
                <c:pt idx="816">
                  <c:v>238.4</c:v>
                </c:pt>
                <c:pt idx="817">
                  <c:v>238.79999999999998</c:v>
                </c:pt>
                <c:pt idx="818">
                  <c:v>239.20000000000002</c:v>
                </c:pt>
                <c:pt idx="819">
                  <c:v>239.6</c:v>
                </c:pt>
                <c:pt idx="820">
                  <c:v>239.99999999999997</c:v>
                </c:pt>
                <c:pt idx="821">
                  <c:v>240.4</c:v>
                </c:pt>
                <c:pt idx="822">
                  <c:v>240.79999999999998</c:v>
                </c:pt>
                <c:pt idx="823">
                  <c:v>241.20000000000002</c:v>
                </c:pt>
                <c:pt idx="824">
                  <c:v>241.6</c:v>
                </c:pt>
                <c:pt idx="825">
                  <c:v>242.00000000000003</c:v>
                </c:pt>
                <c:pt idx="826">
                  <c:v>242.4</c:v>
                </c:pt>
                <c:pt idx="827">
                  <c:v>242.79999999999998</c:v>
                </c:pt>
                <c:pt idx="828">
                  <c:v>243.20000000000002</c:v>
                </c:pt>
                <c:pt idx="829">
                  <c:v>243.6</c:v>
                </c:pt>
                <c:pt idx="830">
                  <c:v>244.00000000000003</c:v>
                </c:pt>
                <c:pt idx="831">
                  <c:v>244.4</c:v>
                </c:pt>
                <c:pt idx="832">
                  <c:v>244.8</c:v>
                </c:pt>
                <c:pt idx="833">
                  <c:v>245.2</c:v>
                </c:pt>
                <c:pt idx="834">
                  <c:v>245.59999999999997</c:v>
                </c:pt>
                <c:pt idx="835">
                  <c:v>246</c:v>
                </c:pt>
                <c:pt idx="836">
                  <c:v>246.4</c:v>
                </c:pt>
                <c:pt idx="837">
                  <c:v>246.8</c:v>
                </c:pt>
                <c:pt idx="838">
                  <c:v>247.2</c:v>
                </c:pt>
                <c:pt idx="839">
                  <c:v>247.60000000000002</c:v>
                </c:pt>
                <c:pt idx="840">
                  <c:v>248</c:v>
                </c:pt>
                <c:pt idx="841">
                  <c:v>248.4</c:v>
                </c:pt>
                <c:pt idx="842">
                  <c:v>248.8</c:v>
                </c:pt>
                <c:pt idx="843">
                  <c:v>249.2</c:v>
                </c:pt>
                <c:pt idx="844">
                  <c:v>249.60000000000002</c:v>
                </c:pt>
                <c:pt idx="845">
                  <c:v>250</c:v>
                </c:pt>
                <c:pt idx="846">
                  <c:v>250.4</c:v>
                </c:pt>
                <c:pt idx="847">
                  <c:v>250.79999999999998</c:v>
                </c:pt>
                <c:pt idx="848">
                  <c:v>251.20000000000002</c:v>
                </c:pt>
                <c:pt idx="849">
                  <c:v>251.6</c:v>
                </c:pt>
                <c:pt idx="850">
                  <c:v>251.99999999999997</c:v>
                </c:pt>
                <c:pt idx="851">
                  <c:v>252.4</c:v>
                </c:pt>
                <c:pt idx="852">
                  <c:v>252.79999999999998</c:v>
                </c:pt>
                <c:pt idx="853">
                  <c:v>253.20000000000002</c:v>
                </c:pt>
                <c:pt idx="854">
                  <c:v>253.6</c:v>
                </c:pt>
                <c:pt idx="855">
                  <c:v>254.00000000000003</c:v>
                </c:pt>
                <c:pt idx="856">
                  <c:v>254.4</c:v>
                </c:pt>
                <c:pt idx="857">
                  <c:v>254.79999999999998</c:v>
                </c:pt>
                <c:pt idx="858">
                  <c:v>255.20000000000002</c:v>
                </c:pt>
                <c:pt idx="859">
                  <c:v>255.6</c:v>
                </c:pt>
                <c:pt idx="860">
                  <c:v>256</c:v>
                </c:pt>
                <c:pt idx="861">
                  <c:v>256.39999999999969</c:v>
                </c:pt>
                <c:pt idx="862">
                  <c:v>256.8</c:v>
                </c:pt>
                <c:pt idx="863">
                  <c:v>257.2</c:v>
                </c:pt>
                <c:pt idx="864">
                  <c:v>257.59999999999945</c:v>
                </c:pt>
                <c:pt idx="865">
                  <c:v>258</c:v>
                </c:pt>
                <c:pt idx="866">
                  <c:v>258.39999999999969</c:v>
                </c:pt>
                <c:pt idx="867">
                  <c:v>258.8</c:v>
                </c:pt>
                <c:pt idx="868">
                  <c:v>259.2</c:v>
                </c:pt>
                <c:pt idx="869">
                  <c:v>259.60000000000002</c:v>
                </c:pt>
                <c:pt idx="870">
                  <c:v>260</c:v>
                </c:pt>
                <c:pt idx="871">
                  <c:v>260.39999999999969</c:v>
                </c:pt>
                <c:pt idx="872">
                  <c:v>260.8</c:v>
                </c:pt>
                <c:pt idx="873">
                  <c:v>261.2</c:v>
                </c:pt>
                <c:pt idx="874">
                  <c:v>261.60000000000002</c:v>
                </c:pt>
                <c:pt idx="875">
                  <c:v>262</c:v>
                </c:pt>
                <c:pt idx="876">
                  <c:v>262.40000000000003</c:v>
                </c:pt>
                <c:pt idx="877">
                  <c:v>262.8</c:v>
                </c:pt>
                <c:pt idx="878">
                  <c:v>263.2</c:v>
                </c:pt>
                <c:pt idx="879">
                  <c:v>263.60000000000002</c:v>
                </c:pt>
                <c:pt idx="880">
                  <c:v>264</c:v>
                </c:pt>
                <c:pt idx="881">
                  <c:v>264.40000000000003</c:v>
                </c:pt>
                <c:pt idx="882">
                  <c:v>264.8</c:v>
                </c:pt>
                <c:pt idx="883">
                  <c:v>265.20000000000005</c:v>
                </c:pt>
                <c:pt idx="884">
                  <c:v>265.60000000000002</c:v>
                </c:pt>
                <c:pt idx="885">
                  <c:v>266</c:v>
                </c:pt>
                <c:pt idx="886">
                  <c:v>266.39999999999969</c:v>
                </c:pt>
                <c:pt idx="887">
                  <c:v>266.79999999999939</c:v>
                </c:pt>
                <c:pt idx="888">
                  <c:v>267.2</c:v>
                </c:pt>
                <c:pt idx="889">
                  <c:v>267.59999999999945</c:v>
                </c:pt>
                <c:pt idx="890">
                  <c:v>268</c:v>
                </c:pt>
                <c:pt idx="891">
                  <c:v>268.39999999999969</c:v>
                </c:pt>
                <c:pt idx="892">
                  <c:v>268.8</c:v>
                </c:pt>
                <c:pt idx="893">
                  <c:v>269.2</c:v>
                </c:pt>
                <c:pt idx="894">
                  <c:v>269.59999999999945</c:v>
                </c:pt>
                <c:pt idx="895">
                  <c:v>270</c:v>
                </c:pt>
                <c:pt idx="896">
                  <c:v>270.39999999999969</c:v>
                </c:pt>
                <c:pt idx="897">
                  <c:v>270.8</c:v>
                </c:pt>
                <c:pt idx="898">
                  <c:v>271.2</c:v>
                </c:pt>
                <c:pt idx="899">
                  <c:v>271.60000000000002</c:v>
                </c:pt>
                <c:pt idx="900">
                  <c:v>272</c:v>
                </c:pt>
                <c:pt idx="901">
                  <c:v>272.39999999999969</c:v>
                </c:pt>
                <c:pt idx="902">
                  <c:v>272.8</c:v>
                </c:pt>
                <c:pt idx="903">
                  <c:v>273.2</c:v>
                </c:pt>
                <c:pt idx="904">
                  <c:v>273.60000000000002</c:v>
                </c:pt>
                <c:pt idx="905">
                  <c:v>274</c:v>
                </c:pt>
                <c:pt idx="906">
                  <c:v>274.40000000000003</c:v>
                </c:pt>
                <c:pt idx="907">
                  <c:v>274.8</c:v>
                </c:pt>
                <c:pt idx="908">
                  <c:v>275.2</c:v>
                </c:pt>
                <c:pt idx="909">
                  <c:v>275.60000000000002</c:v>
                </c:pt>
                <c:pt idx="910">
                  <c:v>276</c:v>
                </c:pt>
                <c:pt idx="911">
                  <c:v>276.40000000000003</c:v>
                </c:pt>
                <c:pt idx="912">
                  <c:v>276.8</c:v>
                </c:pt>
                <c:pt idx="913">
                  <c:v>277.20000000000005</c:v>
                </c:pt>
                <c:pt idx="914">
                  <c:v>277.60000000000002</c:v>
                </c:pt>
                <c:pt idx="915">
                  <c:v>278</c:v>
                </c:pt>
                <c:pt idx="916">
                  <c:v>278.39999999999969</c:v>
                </c:pt>
                <c:pt idx="917">
                  <c:v>278.79999999999939</c:v>
                </c:pt>
                <c:pt idx="918">
                  <c:v>279.2</c:v>
                </c:pt>
                <c:pt idx="919">
                  <c:v>279.59999999999945</c:v>
                </c:pt>
                <c:pt idx="920">
                  <c:v>280</c:v>
                </c:pt>
                <c:pt idx="921">
                  <c:v>280.39999999999969</c:v>
                </c:pt>
                <c:pt idx="922">
                  <c:v>280.8</c:v>
                </c:pt>
                <c:pt idx="923">
                  <c:v>281.2</c:v>
                </c:pt>
                <c:pt idx="924">
                  <c:v>281.59999999999945</c:v>
                </c:pt>
                <c:pt idx="925">
                  <c:v>282</c:v>
                </c:pt>
                <c:pt idx="926">
                  <c:v>282.39999999999969</c:v>
                </c:pt>
                <c:pt idx="927">
                  <c:v>282.8</c:v>
                </c:pt>
                <c:pt idx="928">
                  <c:v>283.2</c:v>
                </c:pt>
                <c:pt idx="929">
                  <c:v>283.60000000000002</c:v>
                </c:pt>
                <c:pt idx="930">
                  <c:v>284</c:v>
                </c:pt>
                <c:pt idx="931">
                  <c:v>284.39999999999969</c:v>
                </c:pt>
                <c:pt idx="932">
                  <c:v>284.8</c:v>
                </c:pt>
                <c:pt idx="933">
                  <c:v>285.2</c:v>
                </c:pt>
                <c:pt idx="934">
                  <c:v>285.60000000000002</c:v>
                </c:pt>
                <c:pt idx="935">
                  <c:v>286</c:v>
                </c:pt>
                <c:pt idx="936">
                  <c:v>286.40000000000003</c:v>
                </c:pt>
                <c:pt idx="937">
                  <c:v>286.8</c:v>
                </c:pt>
                <c:pt idx="938">
                  <c:v>287.2</c:v>
                </c:pt>
                <c:pt idx="939">
                  <c:v>287.60000000000002</c:v>
                </c:pt>
                <c:pt idx="940">
                  <c:v>288</c:v>
                </c:pt>
                <c:pt idx="941">
                  <c:v>288.40000000000003</c:v>
                </c:pt>
                <c:pt idx="942">
                  <c:v>288.8</c:v>
                </c:pt>
                <c:pt idx="943">
                  <c:v>289.20000000000005</c:v>
                </c:pt>
                <c:pt idx="944">
                  <c:v>289.60000000000002</c:v>
                </c:pt>
                <c:pt idx="945">
                  <c:v>290</c:v>
                </c:pt>
                <c:pt idx="946">
                  <c:v>290.40000000000003</c:v>
                </c:pt>
                <c:pt idx="947">
                  <c:v>290.8</c:v>
                </c:pt>
                <c:pt idx="948">
                  <c:v>291.2</c:v>
                </c:pt>
                <c:pt idx="949">
                  <c:v>291.59999999999945</c:v>
                </c:pt>
                <c:pt idx="950">
                  <c:v>292</c:v>
                </c:pt>
                <c:pt idx="951">
                  <c:v>292.39999999999969</c:v>
                </c:pt>
                <c:pt idx="952">
                  <c:v>292.79999999999939</c:v>
                </c:pt>
                <c:pt idx="953">
                  <c:v>293.2</c:v>
                </c:pt>
                <c:pt idx="954">
                  <c:v>293.59999999999945</c:v>
                </c:pt>
                <c:pt idx="955">
                  <c:v>294</c:v>
                </c:pt>
                <c:pt idx="956">
                  <c:v>294.39999999999969</c:v>
                </c:pt>
                <c:pt idx="957">
                  <c:v>294.8</c:v>
                </c:pt>
                <c:pt idx="958">
                  <c:v>295.2</c:v>
                </c:pt>
                <c:pt idx="959">
                  <c:v>295.60000000000002</c:v>
                </c:pt>
                <c:pt idx="960">
                  <c:v>296</c:v>
                </c:pt>
                <c:pt idx="961">
                  <c:v>296.39999999999969</c:v>
                </c:pt>
                <c:pt idx="962">
                  <c:v>296.8</c:v>
                </c:pt>
                <c:pt idx="963">
                  <c:v>297.2</c:v>
                </c:pt>
                <c:pt idx="964">
                  <c:v>297.60000000000002</c:v>
                </c:pt>
                <c:pt idx="965">
                  <c:v>298</c:v>
                </c:pt>
                <c:pt idx="966">
                  <c:v>298.40000000000003</c:v>
                </c:pt>
                <c:pt idx="967">
                  <c:v>298.8</c:v>
                </c:pt>
                <c:pt idx="968">
                  <c:v>299.2</c:v>
                </c:pt>
                <c:pt idx="969">
                  <c:v>299.60000000000002</c:v>
                </c:pt>
                <c:pt idx="970">
                  <c:v>300</c:v>
                </c:pt>
                <c:pt idx="971">
                  <c:v>300.40000000000003</c:v>
                </c:pt>
                <c:pt idx="972">
                  <c:v>300.8</c:v>
                </c:pt>
                <c:pt idx="973">
                  <c:v>301.20000000000005</c:v>
                </c:pt>
                <c:pt idx="974">
                  <c:v>301.60000000000002</c:v>
                </c:pt>
                <c:pt idx="975">
                  <c:v>302</c:v>
                </c:pt>
                <c:pt idx="976">
                  <c:v>302.40000000000003</c:v>
                </c:pt>
                <c:pt idx="977">
                  <c:v>302.8</c:v>
                </c:pt>
                <c:pt idx="978">
                  <c:v>303.2</c:v>
                </c:pt>
                <c:pt idx="979">
                  <c:v>303.59999999999945</c:v>
                </c:pt>
                <c:pt idx="980">
                  <c:v>304</c:v>
                </c:pt>
                <c:pt idx="981">
                  <c:v>304.39999999999969</c:v>
                </c:pt>
                <c:pt idx="982">
                  <c:v>304.79999999999939</c:v>
                </c:pt>
                <c:pt idx="983">
                  <c:v>305.2</c:v>
                </c:pt>
                <c:pt idx="984">
                  <c:v>305.59999999999945</c:v>
                </c:pt>
                <c:pt idx="985">
                  <c:v>306</c:v>
                </c:pt>
                <c:pt idx="986">
                  <c:v>306.39999999999969</c:v>
                </c:pt>
                <c:pt idx="987">
                  <c:v>306.8</c:v>
                </c:pt>
                <c:pt idx="988">
                  <c:v>307.2</c:v>
                </c:pt>
                <c:pt idx="989">
                  <c:v>307.59999999999945</c:v>
                </c:pt>
                <c:pt idx="990">
                  <c:v>308</c:v>
                </c:pt>
                <c:pt idx="991">
                  <c:v>308.39999999999969</c:v>
                </c:pt>
                <c:pt idx="992">
                  <c:v>308.8</c:v>
                </c:pt>
                <c:pt idx="993">
                  <c:v>309.2</c:v>
                </c:pt>
                <c:pt idx="994">
                  <c:v>309.60000000000002</c:v>
                </c:pt>
                <c:pt idx="995">
                  <c:v>310</c:v>
                </c:pt>
                <c:pt idx="996">
                  <c:v>310.39999999999969</c:v>
                </c:pt>
                <c:pt idx="997">
                  <c:v>310.8</c:v>
                </c:pt>
                <c:pt idx="998">
                  <c:v>311.2</c:v>
                </c:pt>
                <c:pt idx="999">
                  <c:v>311.60000000000002</c:v>
                </c:pt>
                <c:pt idx="1000">
                  <c:v>312</c:v>
                </c:pt>
                <c:pt idx="1001">
                  <c:v>312.40000000000003</c:v>
                </c:pt>
                <c:pt idx="1002">
                  <c:v>312.8</c:v>
                </c:pt>
                <c:pt idx="1003">
                  <c:v>313.20000000000005</c:v>
                </c:pt>
                <c:pt idx="1004">
                  <c:v>313.60000000000002</c:v>
                </c:pt>
                <c:pt idx="1005">
                  <c:v>314</c:v>
                </c:pt>
                <c:pt idx="1006">
                  <c:v>314.40000000000003</c:v>
                </c:pt>
                <c:pt idx="1007">
                  <c:v>314.8</c:v>
                </c:pt>
                <c:pt idx="1008">
                  <c:v>315.2</c:v>
                </c:pt>
                <c:pt idx="1009">
                  <c:v>315.59999999999945</c:v>
                </c:pt>
                <c:pt idx="1010">
                  <c:v>316</c:v>
                </c:pt>
                <c:pt idx="1011">
                  <c:v>316.39999999999969</c:v>
                </c:pt>
                <c:pt idx="1012">
                  <c:v>316.79999999999939</c:v>
                </c:pt>
                <c:pt idx="1013">
                  <c:v>317.2</c:v>
                </c:pt>
                <c:pt idx="1014">
                  <c:v>317.59999999999945</c:v>
                </c:pt>
                <c:pt idx="1015">
                  <c:v>318</c:v>
                </c:pt>
                <c:pt idx="1016">
                  <c:v>318.39999999999969</c:v>
                </c:pt>
                <c:pt idx="1017">
                  <c:v>318.8</c:v>
                </c:pt>
                <c:pt idx="1018">
                  <c:v>319.2</c:v>
                </c:pt>
                <c:pt idx="1019">
                  <c:v>319.59999999999945</c:v>
                </c:pt>
                <c:pt idx="1020">
                  <c:v>320</c:v>
                </c:pt>
                <c:pt idx="1021">
                  <c:v>320.39999999999969</c:v>
                </c:pt>
                <c:pt idx="1022">
                  <c:v>320.8</c:v>
                </c:pt>
                <c:pt idx="1023">
                  <c:v>321.2</c:v>
                </c:pt>
                <c:pt idx="1024">
                  <c:v>321.60000000000002</c:v>
                </c:pt>
                <c:pt idx="1025">
                  <c:v>322</c:v>
                </c:pt>
                <c:pt idx="1026">
                  <c:v>322.39999999999969</c:v>
                </c:pt>
                <c:pt idx="1027">
                  <c:v>322.8</c:v>
                </c:pt>
                <c:pt idx="1028">
                  <c:v>323.2</c:v>
                </c:pt>
                <c:pt idx="1029">
                  <c:v>323.60000000000002</c:v>
                </c:pt>
                <c:pt idx="1030">
                  <c:v>324</c:v>
                </c:pt>
                <c:pt idx="1031">
                  <c:v>324.40000000000003</c:v>
                </c:pt>
                <c:pt idx="1032">
                  <c:v>324.8</c:v>
                </c:pt>
                <c:pt idx="1033">
                  <c:v>325.2</c:v>
                </c:pt>
                <c:pt idx="1034">
                  <c:v>325.60000000000002</c:v>
                </c:pt>
                <c:pt idx="1035">
                  <c:v>326</c:v>
                </c:pt>
                <c:pt idx="1036">
                  <c:v>326.40000000000003</c:v>
                </c:pt>
                <c:pt idx="1037">
                  <c:v>326.8</c:v>
                </c:pt>
                <c:pt idx="1038">
                  <c:v>327.20000000000005</c:v>
                </c:pt>
                <c:pt idx="1039">
                  <c:v>327.60000000000002</c:v>
                </c:pt>
                <c:pt idx="1040">
                  <c:v>328</c:v>
                </c:pt>
                <c:pt idx="1041">
                  <c:v>328.4</c:v>
                </c:pt>
                <c:pt idx="1042">
                  <c:v>328.79999999999939</c:v>
                </c:pt>
                <c:pt idx="1043">
                  <c:v>329.2</c:v>
                </c:pt>
                <c:pt idx="1044">
                  <c:v>329.59999999999945</c:v>
                </c:pt>
                <c:pt idx="1045">
                  <c:v>330</c:v>
                </c:pt>
                <c:pt idx="1046">
                  <c:v>330.4</c:v>
                </c:pt>
                <c:pt idx="1047">
                  <c:v>330.8</c:v>
                </c:pt>
                <c:pt idx="1048">
                  <c:v>331.2</c:v>
                </c:pt>
                <c:pt idx="1049">
                  <c:v>331.59999999999945</c:v>
                </c:pt>
                <c:pt idx="1050">
                  <c:v>332</c:v>
                </c:pt>
                <c:pt idx="1051">
                  <c:v>332.4</c:v>
                </c:pt>
                <c:pt idx="1052">
                  <c:v>332.8</c:v>
                </c:pt>
                <c:pt idx="1053">
                  <c:v>333.2</c:v>
                </c:pt>
                <c:pt idx="1054">
                  <c:v>333.6</c:v>
                </c:pt>
                <c:pt idx="1055">
                  <c:v>334</c:v>
                </c:pt>
                <c:pt idx="1056">
                  <c:v>334.4</c:v>
                </c:pt>
                <c:pt idx="1057">
                  <c:v>334.8</c:v>
                </c:pt>
                <c:pt idx="1058">
                  <c:v>335.2</c:v>
                </c:pt>
                <c:pt idx="1059">
                  <c:v>335.6</c:v>
                </c:pt>
                <c:pt idx="1060">
                  <c:v>336</c:v>
                </c:pt>
                <c:pt idx="1061">
                  <c:v>336.40000000000003</c:v>
                </c:pt>
                <c:pt idx="1062">
                  <c:v>336.8</c:v>
                </c:pt>
                <c:pt idx="1063">
                  <c:v>337.2</c:v>
                </c:pt>
                <c:pt idx="1064">
                  <c:v>337.6</c:v>
                </c:pt>
                <c:pt idx="1065">
                  <c:v>338</c:v>
                </c:pt>
                <c:pt idx="1066">
                  <c:v>338.40000000000003</c:v>
                </c:pt>
                <c:pt idx="1067">
                  <c:v>338.8</c:v>
                </c:pt>
                <c:pt idx="1068">
                  <c:v>339.20000000000005</c:v>
                </c:pt>
                <c:pt idx="1069">
                  <c:v>339.6</c:v>
                </c:pt>
                <c:pt idx="1070">
                  <c:v>340</c:v>
                </c:pt>
                <c:pt idx="1071">
                  <c:v>340.4</c:v>
                </c:pt>
                <c:pt idx="1072">
                  <c:v>340.79999999999939</c:v>
                </c:pt>
                <c:pt idx="1073">
                  <c:v>341.2</c:v>
                </c:pt>
                <c:pt idx="1074">
                  <c:v>341.59999999999945</c:v>
                </c:pt>
                <c:pt idx="1075">
                  <c:v>342</c:v>
                </c:pt>
                <c:pt idx="1076">
                  <c:v>342.4</c:v>
                </c:pt>
                <c:pt idx="1077">
                  <c:v>342.8</c:v>
                </c:pt>
                <c:pt idx="1078">
                  <c:v>343.2</c:v>
                </c:pt>
                <c:pt idx="1079">
                  <c:v>343.59999999999945</c:v>
                </c:pt>
                <c:pt idx="1080">
                  <c:v>344</c:v>
                </c:pt>
                <c:pt idx="1081">
                  <c:v>344.4</c:v>
                </c:pt>
                <c:pt idx="1082">
                  <c:v>344.8</c:v>
                </c:pt>
                <c:pt idx="1083">
                  <c:v>345.2</c:v>
                </c:pt>
                <c:pt idx="1084">
                  <c:v>345.6</c:v>
                </c:pt>
                <c:pt idx="1085">
                  <c:v>346</c:v>
                </c:pt>
                <c:pt idx="1086">
                  <c:v>346.4</c:v>
                </c:pt>
                <c:pt idx="1087">
                  <c:v>346.8</c:v>
                </c:pt>
                <c:pt idx="1088">
                  <c:v>347.2</c:v>
                </c:pt>
                <c:pt idx="1089">
                  <c:v>347.6</c:v>
                </c:pt>
                <c:pt idx="1090">
                  <c:v>348</c:v>
                </c:pt>
                <c:pt idx="1091">
                  <c:v>348.40000000000003</c:v>
                </c:pt>
                <c:pt idx="1092">
                  <c:v>348.8</c:v>
                </c:pt>
                <c:pt idx="1093">
                  <c:v>349.2</c:v>
                </c:pt>
                <c:pt idx="1094">
                  <c:v>349.6</c:v>
                </c:pt>
                <c:pt idx="1095">
                  <c:v>350</c:v>
                </c:pt>
                <c:pt idx="1096">
                  <c:v>350.40000000000003</c:v>
                </c:pt>
                <c:pt idx="1097">
                  <c:v>350.8</c:v>
                </c:pt>
                <c:pt idx="1098">
                  <c:v>351.20000000000005</c:v>
                </c:pt>
                <c:pt idx="1099">
                  <c:v>351.6</c:v>
                </c:pt>
                <c:pt idx="1100">
                  <c:v>352</c:v>
                </c:pt>
                <c:pt idx="1101">
                  <c:v>352.4</c:v>
                </c:pt>
                <c:pt idx="1102">
                  <c:v>352.79999999999939</c:v>
                </c:pt>
                <c:pt idx="1103">
                  <c:v>353.2</c:v>
                </c:pt>
                <c:pt idx="1104">
                  <c:v>353.59999999999945</c:v>
                </c:pt>
                <c:pt idx="1105">
                  <c:v>354</c:v>
                </c:pt>
                <c:pt idx="1106">
                  <c:v>354.4</c:v>
                </c:pt>
                <c:pt idx="1107">
                  <c:v>354.79999999999939</c:v>
                </c:pt>
                <c:pt idx="1108">
                  <c:v>355.2</c:v>
                </c:pt>
                <c:pt idx="1109">
                  <c:v>355.59999999999945</c:v>
                </c:pt>
                <c:pt idx="1110">
                  <c:v>356</c:v>
                </c:pt>
                <c:pt idx="1111">
                  <c:v>356.4</c:v>
                </c:pt>
                <c:pt idx="1112">
                  <c:v>356.8</c:v>
                </c:pt>
                <c:pt idx="1113">
                  <c:v>357.2</c:v>
                </c:pt>
                <c:pt idx="1114">
                  <c:v>357.6</c:v>
                </c:pt>
                <c:pt idx="1115">
                  <c:v>358</c:v>
                </c:pt>
                <c:pt idx="1116">
                  <c:v>358.4</c:v>
                </c:pt>
                <c:pt idx="1117">
                  <c:v>358.8</c:v>
                </c:pt>
                <c:pt idx="1118">
                  <c:v>359.2</c:v>
                </c:pt>
                <c:pt idx="1119">
                  <c:v>359.6</c:v>
                </c:pt>
                <c:pt idx="1120">
                  <c:v>360</c:v>
                </c:pt>
                <c:pt idx="1121">
                  <c:v>360.40000000000003</c:v>
                </c:pt>
                <c:pt idx="1122">
                  <c:v>360.8</c:v>
                </c:pt>
                <c:pt idx="1123">
                  <c:v>361.2</c:v>
                </c:pt>
                <c:pt idx="1124">
                  <c:v>361.6</c:v>
                </c:pt>
                <c:pt idx="1125">
                  <c:v>362</c:v>
                </c:pt>
                <c:pt idx="1126">
                  <c:v>362.40000000000003</c:v>
                </c:pt>
                <c:pt idx="1127">
                  <c:v>362.8</c:v>
                </c:pt>
                <c:pt idx="1128">
                  <c:v>363.20000000000005</c:v>
                </c:pt>
                <c:pt idx="1129">
                  <c:v>363.6</c:v>
                </c:pt>
                <c:pt idx="1130">
                  <c:v>364</c:v>
                </c:pt>
                <c:pt idx="1131">
                  <c:v>364.40000000000003</c:v>
                </c:pt>
                <c:pt idx="1132">
                  <c:v>364.8</c:v>
                </c:pt>
                <c:pt idx="1133">
                  <c:v>365.2</c:v>
                </c:pt>
                <c:pt idx="1134">
                  <c:v>365.59999999999945</c:v>
                </c:pt>
                <c:pt idx="1135">
                  <c:v>366</c:v>
                </c:pt>
                <c:pt idx="1136">
                  <c:v>366.4</c:v>
                </c:pt>
                <c:pt idx="1137">
                  <c:v>366.79999999999939</c:v>
                </c:pt>
                <c:pt idx="1138">
                  <c:v>367.2</c:v>
                </c:pt>
                <c:pt idx="1139">
                  <c:v>367.59999999999945</c:v>
                </c:pt>
                <c:pt idx="1140">
                  <c:v>368</c:v>
                </c:pt>
                <c:pt idx="1141">
                  <c:v>368.4</c:v>
                </c:pt>
                <c:pt idx="1142">
                  <c:v>368.8</c:v>
                </c:pt>
                <c:pt idx="1143">
                  <c:v>369.2</c:v>
                </c:pt>
                <c:pt idx="1144">
                  <c:v>369.59999999999945</c:v>
                </c:pt>
                <c:pt idx="1145">
                  <c:v>370</c:v>
                </c:pt>
                <c:pt idx="1146">
                  <c:v>370.4</c:v>
                </c:pt>
                <c:pt idx="1147">
                  <c:v>370.8</c:v>
                </c:pt>
                <c:pt idx="1148">
                  <c:v>371.2</c:v>
                </c:pt>
                <c:pt idx="1149">
                  <c:v>371.6</c:v>
                </c:pt>
                <c:pt idx="1150">
                  <c:v>372</c:v>
                </c:pt>
                <c:pt idx="1151">
                  <c:v>372.40000000000003</c:v>
                </c:pt>
                <c:pt idx="1152">
                  <c:v>372.8</c:v>
                </c:pt>
                <c:pt idx="1153">
                  <c:v>373.2</c:v>
                </c:pt>
                <c:pt idx="1154">
                  <c:v>373.6</c:v>
                </c:pt>
                <c:pt idx="1155">
                  <c:v>374</c:v>
                </c:pt>
                <c:pt idx="1156">
                  <c:v>374.40000000000003</c:v>
                </c:pt>
                <c:pt idx="1157">
                  <c:v>374.8</c:v>
                </c:pt>
                <c:pt idx="1158">
                  <c:v>375.20000000000005</c:v>
                </c:pt>
                <c:pt idx="1159">
                  <c:v>375.6</c:v>
                </c:pt>
                <c:pt idx="1160">
                  <c:v>376</c:v>
                </c:pt>
                <c:pt idx="1161">
                  <c:v>376.40000000000003</c:v>
                </c:pt>
                <c:pt idx="1162">
                  <c:v>376.8</c:v>
                </c:pt>
                <c:pt idx="1163">
                  <c:v>377.2</c:v>
                </c:pt>
                <c:pt idx="1164">
                  <c:v>377.59999999999945</c:v>
                </c:pt>
                <c:pt idx="1165">
                  <c:v>378</c:v>
                </c:pt>
                <c:pt idx="1166">
                  <c:v>378.4</c:v>
                </c:pt>
                <c:pt idx="1167">
                  <c:v>378.79999999999939</c:v>
                </c:pt>
                <c:pt idx="1168">
                  <c:v>379.2</c:v>
                </c:pt>
                <c:pt idx="1169">
                  <c:v>379.59999999999945</c:v>
                </c:pt>
                <c:pt idx="1170">
                  <c:v>380</c:v>
                </c:pt>
                <c:pt idx="1171">
                  <c:v>380.4</c:v>
                </c:pt>
                <c:pt idx="1172">
                  <c:v>380.8</c:v>
                </c:pt>
                <c:pt idx="1173">
                  <c:v>381.2</c:v>
                </c:pt>
                <c:pt idx="1174">
                  <c:v>381.59999999999945</c:v>
                </c:pt>
                <c:pt idx="1175">
                  <c:v>382</c:v>
                </c:pt>
                <c:pt idx="1176">
                  <c:v>382.4</c:v>
                </c:pt>
                <c:pt idx="1177">
                  <c:v>382.8</c:v>
                </c:pt>
                <c:pt idx="1178">
                  <c:v>383.2</c:v>
                </c:pt>
                <c:pt idx="1179">
                  <c:v>383.6</c:v>
                </c:pt>
                <c:pt idx="1180">
                  <c:v>384</c:v>
                </c:pt>
                <c:pt idx="1181">
                  <c:v>384.4</c:v>
                </c:pt>
                <c:pt idx="1182">
                  <c:v>384.8</c:v>
                </c:pt>
                <c:pt idx="1183">
                  <c:v>385.2</c:v>
                </c:pt>
                <c:pt idx="1184">
                  <c:v>385.6</c:v>
                </c:pt>
                <c:pt idx="1185">
                  <c:v>386</c:v>
                </c:pt>
                <c:pt idx="1186">
                  <c:v>386.40000000000003</c:v>
                </c:pt>
                <c:pt idx="1187">
                  <c:v>386.8</c:v>
                </c:pt>
                <c:pt idx="1188">
                  <c:v>387.20000000000005</c:v>
                </c:pt>
                <c:pt idx="1189">
                  <c:v>387.6</c:v>
                </c:pt>
                <c:pt idx="1190">
                  <c:v>388</c:v>
                </c:pt>
                <c:pt idx="1191">
                  <c:v>388.40000000000003</c:v>
                </c:pt>
                <c:pt idx="1192">
                  <c:v>388.8</c:v>
                </c:pt>
                <c:pt idx="1193">
                  <c:v>389.20000000000005</c:v>
                </c:pt>
                <c:pt idx="1194">
                  <c:v>389.6</c:v>
                </c:pt>
                <c:pt idx="1195">
                  <c:v>390</c:v>
                </c:pt>
                <c:pt idx="1196">
                  <c:v>390.4</c:v>
                </c:pt>
                <c:pt idx="1197">
                  <c:v>390.79999999999939</c:v>
                </c:pt>
                <c:pt idx="1198">
                  <c:v>391.2</c:v>
                </c:pt>
                <c:pt idx="1199">
                  <c:v>391.59999999999945</c:v>
                </c:pt>
                <c:pt idx="1200">
                  <c:v>392</c:v>
                </c:pt>
                <c:pt idx="1201">
                  <c:v>392.4</c:v>
                </c:pt>
                <c:pt idx="1202">
                  <c:v>392.8</c:v>
                </c:pt>
                <c:pt idx="1203">
                  <c:v>393.2</c:v>
                </c:pt>
                <c:pt idx="1204">
                  <c:v>393.59999999999945</c:v>
                </c:pt>
                <c:pt idx="1205">
                  <c:v>394</c:v>
                </c:pt>
                <c:pt idx="1206">
                  <c:v>394.4</c:v>
                </c:pt>
                <c:pt idx="1207">
                  <c:v>394.8</c:v>
                </c:pt>
                <c:pt idx="1208">
                  <c:v>395.2</c:v>
                </c:pt>
                <c:pt idx="1209">
                  <c:v>395.6</c:v>
                </c:pt>
                <c:pt idx="1210">
                  <c:v>396</c:v>
                </c:pt>
                <c:pt idx="1211">
                  <c:v>396.4</c:v>
                </c:pt>
                <c:pt idx="1212">
                  <c:v>396.8</c:v>
                </c:pt>
                <c:pt idx="1213">
                  <c:v>397.2</c:v>
                </c:pt>
                <c:pt idx="1214">
                  <c:v>397.6</c:v>
                </c:pt>
                <c:pt idx="1215">
                  <c:v>398</c:v>
                </c:pt>
                <c:pt idx="1216">
                  <c:v>398.40000000000003</c:v>
                </c:pt>
                <c:pt idx="1217">
                  <c:v>398.8</c:v>
                </c:pt>
                <c:pt idx="1218">
                  <c:v>399.2</c:v>
                </c:pt>
                <c:pt idx="1219">
                  <c:v>399.6</c:v>
                </c:pt>
                <c:pt idx="1220">
                  <c:v>400</c:v>
                </c:pt>
                <c:pt idx="1221">
                  <c:v>400.40000000000003</c:v>
                </c:pt>
                <c:pt idx="1222">
                  <c:v>400.8</c:v>
                </c:pt>
                <c:pt idx="1223">
                  <c:v>401.20000000000005</c:v>
                </c:pt>
                <c:pt idx="1224">
                  <c:v>401.6</c:v>
                </c:pt>
                <c:pt idx="1225">
                  <c:v>402</c:v>
                </c:pt>
                <c:pt idx="1226">
                  <c:v>402.4</c:v>
                </c:pt>
                <c:pt idx="1227">
                  <c:v>402.79999999999939</c:v>
                </c:pt>
                <c:pt idx="1228">
                  <c:v>403.2</c:v>
                </c:pt>
                <c:pt idx="1229">
                  <c:v>403.59999999999945</c:v>
                </c:pt>
                <c:pt idx="1230">
                  <c:v>404</c:v>
                </c:pt>
                <c:pt idx="1231">
                  <c:v>404.4</c:v>
                </c:pt>
                <c:pt idx="1232">
                  <c:v>404.8</c:v>
                </c:pt>
                <c:pt idx="1233">
                  <c:v>405.2</c:v>
                </c:pt>
                <c:pt idx="1234">
                  <c:v>405.59999999999945</c:v>
                </c:pt>
                <c:pt idx="1235">
                  <c:v>406</c:v>
                </c:pt>
                <c:pt idx="1236">
                  <c:v>406.4</c:v>
                </c:pt>
                <c:pt idx="1237">
                  <c:v>406.8</c:v>
                </c:pt>
                <c:pt idx="1238">
                  <c:v>407.2</c:v>
                </c:pt>
                <c:pt idx="1239">
                  <c:v>407.6</c:v>
                </c:pt>
                <c:pt idx="1240">
                  <c:v>408</c:v>
                </c:pt>
                <c:pt idx="1241">
                  <c:v>408.4</c:v>
                </c:pt>
                <c:pt idx="1242">
                  <c:v>408.8</c:v>
                </c:pt>
                <c:pt idx="1243">
                  <c:v>409.2</c:v>
                </c:pt>
                <c:pt idx="1244">
                  <c:v>409.6</c:v>
                </c:pt>
                <c:pt idx="1245">
                  <c:v>410</c:v>
                </c:pt>
                <c:pt idx="1246">
                  <c:v>410.40000000000003</c:v>
                </c:pt>
                <c:pt idx="1247">
                  <c:v>410.8</c:v>
                </c:pt>
                <c:pt idx="1248">
                  <c:v>411.2</c:v>
                </c:pt>
                <c:pt idx="1249">
                  <c:v>411.6</c:v>
                </c:pt>
                <c:pt idx="1250">
                  <c:v>412</c:v>
                </c:pt>
                <c:pt idx="1251">
                  <c:v>412.40000000000003</c:v>
                </c:pt>
                <c:pt idx="1252">
                  <c:v>412.8</c:v>
                </c:pt>
                <c:pt idx="1253">
                  <c:v>413.20000000000005</c:v>
                </c:pt>
                <c:pt idx="1254">
                  <c:v>413.6</c:v>
                </c:pt>
                <c:pt idx="1255">
                  <c:v>414</c:v>
                </c:pt>
                <c:pt idx="1256">
                  <c:v>414.4</c:v>
                </c:pt>
                <c:pt idx="1257">
                  <c:v>414.79999999999939</c:v>
                </c:pt>
                <c:pt idx="1258">
                  <c:v>415.2</c:v>
                </c:pt>
                <c:pt idx="1259">
                  <c:v>415.59999999999945</c:v>
                </c:pt>
                <c:pt idx="1260">
                  <c:v>416</c:v>
                </c:pt>
                <c:pt idx="1261">
                  <c:v>416.4</c:v>
                </c:pt>
                <c:pt idx="1262">
                  <c:v>416.8</c:v>
                </c:pt>
                <c:pt idx="1263">
                  <c:v>417.2</c:v>
                </c:pt>
                <c:pt idx="1264">
                  <c:v>417.59999999999945</c:v>
                </c:pt>
                <c:pt idx="1265">
                  <c:v>418</c:v>
                </c:pt>
                <c:pt idx="1266">
                  <c:v>418.4</c:v>
                </c:pt>
                <c:pt idx="1267">
                  <c:v>418.8</c:v>
                </c:pt>
                <c:pt idx="1268">
                  <c:v>419.2</c:v>
                </c:pt>
                <c:pt idx="1269">
                  <c:v>419.6</c:v>
                </c:pt>
                <c:pt idx="1270">
                  <c:v>420</c:v>
                </c:pt>
                <c:pt idx="1271">
                  <c:v>420.4</c:v>
                </c:pt>
                <c:pt idx="1272">
                  <c:v>420.8</c:v>
                </c:pt>
                <c:pt idx="1273">
                  <c:v>421.2</c:v>
                </c:pt>
                <c:pt idx="1274">
                  <c:v>421.6</c:v>
                </c:pt>
                <c:pt idx="1275">
                  <c:v>422</c:v>
                </c:pt>
                <c:pt idx="1276">
                  <c:v>422.40000000000003</c:v>
                </c:pt>
                <c:pt idx="1277">
                  <c:v>422.8</c:v>
                </c:pt>
                <c:pt idx="1278">
                  <c:v>423.2</c:v>
                </c:pt>
                <c:pt idx="1279">
                  <c:v>423.6</c:v>
                </c:pt>
                <c:pt idx="1280">
                  <c:v>424</c:v>
                </c:pt>
                <c:pt idx="1281">
                  <c:v>424.40000000000003</c:v>
                </c:pt>
                <c:pt idx="1282">
                  <c:v>424.8</c:v>
                </c:pt>
                <c:pt idx="1283">
                  <c:v>425.20000000000005</c:v>
                </c:pt>
                <c:pt idx="1284">
                  <c:v>425.6</c:v>
                </c:pt>
                <c:pt idx="1285">
                  <c:v>426</c:v>
                </c:pt>
                <c:pt idx="1286">
                  <c:v>426.40000000000003</c:v>
                </c:pt>
                <c:pt idx="1287">
                  <c:v>426.8</c:v>
                </c:pt>
                <c:pt idx="1288">
                  <c:v>427.2</c:v>
                </c:pt>
                <c:pt idx="1289">
                  <c:v>427.59999999999945</c:v>
                </c:pt>
                <c:pt idx="1290">
                  <c:v>428</c:v>
                </c:pt>
                <c:pt idx="1291">
                  <c:v>428.4</c:v>
                </c:pt>
                <c:pt idx="1292">
                  <c:v>428.79999999999939</c:v>
                </c:pt>
                <c:pt idx="1293">
                  <c:v>429.2</c:v>
                </c:pt>
                <c:pt idx="1294">
                  <c:v>429.59999999999945</c:v>
                </c:pt>
                <c:pt idx="1295">
                  <c:v>430</c:v>
                </c:pt>
                <c:pt idx="1296">
                  <c:v>430.4</c:v>
                </c:pt>
                <c:pt idx="1297">
                  <c:v>430.8</c:v>
                </c:pt>
                <c:pt idx="1298">
                  <c:v>431.2</c:v>
                </c:pt>
                <c:pt idx="1299">
                  <c:v>431.59999999999945</c:v>
                </c:pt>
                <c:pt idx="1300">
                  <c:v>432</c:v>
                </c:pt>
                <c:pt idx="1301">
                  <c:v>432.4</c:v>
                </c:pt>
                <c:pt idx="1302">
                  <c:v>432.8</c:v>
                </c:pt>
                <c:pt idx="1303">
                  <c:v>433.2</c:v>
                </c:pt>
                <c:pt idx="1304">
                  <c:v>433.6</c:v>
                </c:pt>
                <c:pt idx="1305">
                  <c:v>434</c:v>
                </c:pt>
                <c:pt idx="1306">
                  <c:v>434.40000000000003</c:v>
                </c:pt>
                <c:pt idx="1307">
                  <c:v>434.8</c:v>
                </c:pt>
                <c:pt idx="1308">
                  <c:v>435.2</c:v>
                </c:pt>
                <c:pt idx="1309">
                  <c:v>435.6</c:v>
                </c:pt>
                <c:pt idx="1310">
                  <c:v>436</c:v>
                </c:pt>
                <c:pt idx="1311">
                  <c:v>436.40000000000003</c:v>
                </c:pt>
                <c:pt idx="1312">
                  <c:v>436.8</c:v>
                </c:pt>
                <c:pt idx="1313">
                  <c:v>437.20000000000005</c:v>
                </c:pt>
                <c:pt idx="1314">
                  <c:v>437.6</c:v>
                </c:pt>
                <c:pt idx="1315">
                  <c:v>438</c:v>
                </c:pt>
                <c:pt idx="1316">
                  <c:v>438.40000000000003</c:v>
                </c:pt>
                <c:pt idx="1317">
                  <c:v>438.8</c:v>
                </c:pt>
                <c:pt idx="1318">
                  <c:v>439.2</c:v>
                </c:pt>
                <c:pt idx="1319">
                  <c:v>439.59999999999945</c:v>
                </c:pt>
                <c:pt idx="1320">
                  <c:v>440</c:v>
                </c:pt>
                <c:pt idx="1321">
                  <c:v>440.4</c:v>
                </c:pt>
                <c:pt idx="1322">
                  <c:v>440.79999999999939</c:v>
                </c:pt>
                <c:pt idx="1323">
                  <c:v>441.2</c:v>
                </c:pt>
                <c:pt idx="1324">
                  <c:v>441.59999999999945</c:v>
                </c:pt>
                <c:pt idx="1325">
                  <c:v>442</c:v>
                </c:pt>
                <c:pt idx="1326">
                  <c:v>442.4</c:v>
                </c:pt>
                <c:pt idx="1327">
                  <c:v>442.8</c:v>
                </c:pt>
                <c:pt idx="1328">
                  <c:v>443.2</c:v>
                </c:pt>
                <c:pt idx="1329">
                  <c:v>443.59999999999945</c:v>
                </c:pt>
                <c:pt idx="1330">
                  <c:v>444</c:v>
                </c:pt>
                <c:pt idx="1331">
                  <c:v>444.4</c:v>
                </c:pt>
                <c:pt idx="1332">
                  <c:v>444.8</c:v>
                </c:pt>
                <c:pt idx="1333">
                  <c:v>445.2</c:v>
                </c:pt>
                <c:pt idx="1334">
                  <c:v>445.6</c:v>
                </c:pt>
                <c:pt idx="1335">
                  <c:v>446</c:v>
                </c:pt>
                <c:pt idx="1336">
                  <c:v>446.4</c:v>
                </c:pt>
                <c:pt idx="1337">
                  <c:v>446.8</c:v>
                </c:pt>
                <c:pt idx="1338">
                  <c:v>447.2</c:v>
                </c:pt>
                <c:pt idx="1339">
                  <c:v>447.6</c:v>
                </c:pt>
                <c:pt idx="1340">
                  <c:v>448</c:v>
                </c:pt>
                <c:pt idx="1341">
                  <c:v>448.40000000000003</c:v>
                </c:pt>
                <c:pt idx="1342">
                  <c:v>448.8</c:v>
                </c:pt>
                <c:pt idx="1343">
                  <c:v>449.20000000000005</c:v>
                </c:pt>
                <c:pt idx="1344">
                  <c:v>449.6</c:v>
                </c:pt>
                <c:pt idx="1345">
                  <c:v>450</c:v>
                </c:pt>
                <c:pt idx="1346">
                  <c:v>450.40000000000003</c:v>
                </c:pt>
                <c:pt idx="1347">
                  <c:v>450.8</c:v>
                </c:pt>
                <c:pt idx="1348">
                  <c:v>451.2</c:v>
                </c:pt>
                <c:pt idx="1349">
                  <c:v>451.59999999999945</c:v>
                </c:pt>
                <c:pt idx="1350">
                  <c:v>452</c:v>
                </c:pt>
                <c:pt idx="1351">
                  <c:v>452.4</c:v>
                </c:pt>
                <c:pt idx="1352">
                  <c:v>452.79999999999939</c:v>
                </c:pt>
                <c:pt idx="1353">
                  <c:v>453.2</c:v>
                </c:pt>
                <c:pt idx="1354">
                  <c:v>453.59999999999945</c:v>
                </c:pt>
                <c:pt idx="1355">
                  <c:v>454</c:v>
                </c:pt>
                <c:pt idx="1356">
                  <c:v>454.4</c:v>
                </c:pt>
                <c:pt idx="1357">
                  <c:v>454.8</c:v>
                </c:pt>
                <c:pt idx="1358">
                  <c:v>455.2</c:v>
                </c:pt>
                <c:pt idx="1359">
                  <c:v>455.59999999999945</c:v>
                </c:pt>
                <c:pt idx="1360">
                  <c:v>456</c:v>
                </c:pt>
                <c:pt idx="1361">
                  <c:v>456.4</c:v>
                </c:pt>
                <c:pt idx="1362">
                  <c:v>456.8</c:v>
                </c:pt>
                <c:pt idx="1363">
                  <c:v>457.2</c:v>
                </c:pt>
                <c:pt idx="1364">
                  <c:v>457.6</c:v>
                </c:pt>
                <c:pt idx="1365">
                  <c:v>458</c:v>
                </c:pt>
                <c:pt idx="1366">
                  <c:v>458.4</c:v>
                </c:pt>
                <c:pt idx="1367">
                  <c:v>458.8</c:v>
                </c:pt>
                <c:pt idx="1368">
                  <c:v>459.2</c:v>
                </c:pt>
                <c:pt idx="1369">
                  <c:v>459.6</c:v>
                </c:pt>
                <c:pt idx="1370">
                  <c:v>460</c:v>
                </c:pt>
                <c:pt idx="1371">
                  <c:v>460.40000000000003</c:v>
                </c:pt>
                <c:pt idx="1372">
                  <c:v>460.8</c:v>
                </c:pt>
                <c:pt idx="1373">
                  <c:v>461.2</c:v>
                </c:pt>
                <c:pt idx="1374">
                  <c:v>461.6</c:v>
                </c:pt>
                <c:pt idx="1375">
                  <c:v>462</c:v>
                </c:pt>
                <c:pt idx="1376">
                  <c:v>462.40000000000003</c:v>
                </c:pt>
                <c:pt idx="1377">
                  <c:v>462.8</c:v>
                </c:pt>
                <c:pt idx="1378">
                  <c:v>463.20000000000005</c:v>
                </c:pt>
                <c:pt idx="1379">
                  <c:v>463.6</c:v>
                </c:pt>
                <c:pt idx="1380">
                  <c:v>464</c:v>
                </c:pt>
                <c:pt idx="1381">
                  <c:v>464.4</c:v>
                </c:pt>
                <c:pt idx="1382">
                  <c:v>464.79999999999939</c:v>
                </c:pt>
                <c:pt idx="1383">
                  <c:v>465.2</c:v>
                </c:pt>
                <c:pt idx="1384">
                  <c:v>465.59999999999945</c:v>
                </c:pt>
                <c:pt idx="1385">
                  <c:v>466</c:v>
                </c:pt>
                <c:pt idx="1386">
                  <c:v>466.4</c:v>
                </c:pt>
                <c:pt idx="1387">
                  <c:v>466.8</c:v>
                </c:pt>
                <c:pt idx="1388">
                  <c:v>467.2</c:v>
                </c:pt>
                <c:pt idx="1389">
                  <c:v>467.59999999999945</c:v>
                </c:pt>
                <c:pt idx="1390">
                  <c:v>468</c:v>
                </c:pt>
                <c:pt idx="1391">
                  <c:v>468.4</c:v>
                </c:pt>
                <c:pt idx="1392">
                  <c:v>468.8</c:v>
                </c:pt>
                <c:pt idx="1393">
                  <c:v>469.2</c:v>
                </c:pt>
                <c:pt idx="1394">
                  <c:v>469.6</c:v>
                </c:pt>
                <c:pt idx="1395">
                  <c:v>470</c:v>
                </c:pt>
                <c:pt idx="1396">
                  <c:v>470.4</c:v>
                </c:pt>
                <c:pt idx="1397">
                  <c:v>470.8</c:v>
                </c:pt>
                <c:pt idx="1398">
                  <c:v>471.2</c:v>
                </c:pt>
                <c:pt idx="1399">
                  <c:v>471.6</c:v>
                </c:pt>
                <c:pt idx="1400">
                  <c:v>472</c:v>
                </c:pt>
                <c:pt idx="1401">
                  <c:v>472.40000000000003</c:v>
                </c:pt>
                <c:pt idx="1402">
                  <c:v>472.8</c:v>
                </c:pt>
                <c:pt idx="1403">
                  <c:v>473.2</c:v>
                </c:pt>
                <c:pt idx="1404">
                  <c:v>473.6</c:v>
                </c:pt>
                <c:pt idx="1405">
                  <c:v>474</c:v>
                </c:pt>
                <c:pt idx="1406">
                  <c:v>474.40000000000003</c:v>
                </c:pt>
                <c:pt idx="1407">
                  <c:v>474.8</c:v>
                </c:pt>
                <c:pt idx="1408">
                  <c:v>475.20000000000005</c:v>
                </c:pt>
                <c:pt idx="1409">
                  <c:v>475.6</c:v>
                </c:pt>
                <c:pt idx="1410">
                  <c:v>476</c:v>
                </c:pt>
                <c:pt idx="1411">
                  <c:v>476.4</c:v>
                </c:pt>
                <c:pt idx="1412">
                  <c:v>476.79999999999939</c:v>
                </c:pt>
                <c:pt idx="1413">
                  <c:v>477.19999999999993</c:v>
                </c:pt>
                <c:pt idx="1414">
                  <c:v>477.59999999999945</c:v>
                </c:pt>
                <c:pt idx="1415">
                  <c:v>478</c:v>
                </c:pt>
                <c:pt idx="1416">
                  <c:v>478.40000000000003</c:v>
                </c:pt>
                <c:pt idx="1417">
                  <c:v>478.79999999999939</c:v>
                </c:pt>
                <c:pt idx="1418">
                  <c:v>479.2</c:v>
                </c:pt>
                <c:pt idx="1419">
                  <c:v>479.6</c:v>
                </c:pt>
                <c:pt idx="1420">
                  <c:v>479.99999999999937</c:v>
                </c:pt>
                <c:pt idx="1421">
                  <c:v>480.4</c:v>
                </c:pt>
                <c:pt idx="1422">
                  <c:v>480.8</c:v>
                </c:pt>
                <c:pt idx="1423">
                  <c:v>481.20000000000005</c:v>
                </c:pt>
                <c:pt idx="1424">
                  <c:v>481.59999999999945</c:v>
                </c:pt>
                <c:pt idx="1425">
                  <c:v>482</c:v>
                </c:pt>
                <c:pt idx="1426">
                  <c:v>482.40000000000003</c:v>
                </c:pt>
                <c:pt idx="1427">
                  <c:v>482.79999999999939</c:v>
                </c:pt>
                <c:pt idx="1428">
                  <c:v>483.2</c:v>
                </c:pt>
                <c:pt idx="1429">
                  <c:v>483.6</c:v>
                </c:pt>
                <c:pt idx="1430">
                  <c:v>484.00000000000006</c:v>
                </c:pt>
                <c:pt idx="1431">
                  <c:v>484.4</c:v>
                </c:pt>
                <c:pt idx="1432">
                  <c:v>484.8</c:v>
                </c:pt>
                <c:pt idx="1433">
                  <c:v>485.20000000000005</c:v>
                </c:pt>
                <c:pt idx="1434">
                  <c:v>485.59999999999945</c:v>
                </c:pt>
                <c:pt idx="1435">
                  <c:v>486</c:v>
                </c:pt>
                <c:pt idx="1436">
                  <c:v>486.40000000000003</c:v>
                </c:pt>
                <c:pt idx="1437">
                  <c:v>486.80000000000007</c:v>
                </c:pt>
                <c:pt idx="1438">
                  <c:v>487.2</c:v>
                </c:pt>
                <c:pt idx="1439">
                  <c:v>487.6</c:v>
                </c:pt>
                <c:pt idx="1440">
                  <c:v>488.00000000000006</c:v>
                </c:pt>
                <c:pt idx="1441">
                  <c:v>488.4</c:v>
                </c:pt>
                <c:pt idx="1442">
                  <c:v>488.8</c:v>
                </c:pt>
                <c:pt idx="1443">
                  <c:v>489.2</c:v>
                </c:pt>
                <c:pt idx="1444">
                  <c:v>489.6</c:v>
                </c:pt>
                <c:pt idx="1445">
                  <c:v>489.99999999999937</c:v>
                </c:pt>
                <c:pt idx="1446">
                  <c:v>490.4</c:v>
                </c:pt>
                <c:pt idx="1447">
                  <c:v>490.8</c:v>
                </c:pt>
                <c:pt idx="1448">
                  <c:v>491.19999999999993</c:v>
                </c:pt>
                <c:pt idx="1449">
                  <c:v>491.59999999999945</c:v>
                </c:pt>
                <c:pt idx="1450">
                  <c:v>492</c:v>
                </c:pt>
                <c:pt idx="1451">
                  <c:v>492.40000000000003</c:v>
                </c:pt>
                <c:pt idx="1452">
                  <c:v>492.79999999999939</c:v>
                </c:pt>
                <c:pt idx="1453">
                  <c:v>493.2</c:v>
                </c:pt>
                <c:pt idx="1454">
                  <c:v>493.6</c:v>
                </c:pt>
                <c:pt idx="1455">
                  <c:v>493.99999999999937</c:v>
                </c:pt>
                <c:pt idx="1456">
                  <c:v>494.4</c:v>
                </c:pt>
                <c:pt idx="1457">
                  <c:v>494.8</c:v>
                </c:pt>
                <c:pt idx="1458">
                  <c:v>495.20000000000005</c:v>
                </c:pt>
                <c:pt idx="1459">
                  <c:v>495.59999999999945</c:v>
                </c:pt>
                <c:pt idx="1460">
                  <c:v>496</c:v>
                </c:pt>
                <c:pt idx="1461">
                  <c:v>496.40000000000003</c:v>
                </c:pt>
                <c:pt idx="1462">
                  <c:v>496.79999999999939</c:v>
                </c:pt>
                <c:pt idx="1463">
                  <c:v>497.2</c:v>
                </c:pt>
                <c:pt idx="1464">
                  <c:v>497.6</c:v>
                </c:pt>
                <c:pt idx="1465">
                  <c:v>498.00000000000006</c:v>
                </c:pt>
                <c:pt idx="1466">
                  <c:v>498.4</c:v>
                </c:pt>
                <c:pt idx="1467">
                  <c:v>498.8</c:v>
                </c:pt>
                <c:pt idx="1468">
                  <c:v>499.20000000000005</c:v>
                </c:pt>
                <c:pt idx="1469">
                  <c:v>499.59999999999945</c:v>
                </c:pt>
                <c:pt idx="1470">
                  <c:v>500</c:v>
                </c:pt>
                <c:pt idx="1471">
                  <c:v>500.40000000000003</c:v>
                </c:pt>
                <c:pt idx="1472">
                  <c:v>500.8</c:v>
                </c:pt>
                <c:pt idx="1473">
                  <c:v>501.2</c:v>
                </c:pt>
                <c:pt idx="1474">
                  <c:v>501.59999999999945</c:v>
                </c:pt>
                <c:pt idx="1475">
                  <c:v>502</c:v>
                </c:pt>
                <c:pt idx="1476">
                  <c:v>502.40000000000003</c:v>
                </c:pt>
                <c:pt idx="1477">
                  <c:v>502.79999999999939</c:v>
                </c:pt>
                <c:pt idx="1478">
                  <c:v>503.2</c:v>
                </c:pt>
                <c:pt idx="1479">
                  <c:v>503.6</c:v>
                </c:pt>
                <c:pt idx="1480">
                  <c:v>503.99999999999937</c:v>
                </c:pt>
                <c:pt idx="1481">
                  <c:v>504.4</c:v>
                </c:pt>
                <c:pt idx="1482">
                  <c:v>504.8</c:v>
                </c:pt>
                <c:pt idx="1483">
                  <c:v>505.20000000000005</c:v>
                </c:pt>
                <c:pt idx="1484">
                  <c:v>505.59999999999945</c:v>
                </c:pt>
                <c:pt idx="1485">
                  <c:v>506</c:v>
                </c:pt>
                <c:pt idx="1486">
                  <c:v>506.40000000000003</c:v>
                </c:pt>
                <c:pt idx="1487">
                  <c:v>506.79999999999939</c:v>
                </c:pt>
                <c:pt idx="1488">
                  <c:v>507.2</c:v>
                </c:pt>
                <c:pt idx="1489">
                  <c:v>507.6</c:v>
                </c:pt>
                <c:pt idx="1490">
                  <c:v>508.00000000000006</c:v>
                </c:pt>
                <c:pt idx="1491">
                  <c:v>508.4</c:v>
                </c:pt>
                <c:pt idx="1492">
                  <c:v>508.8</c:v>
                </c:pt>
                <c:pt idx="1493">
                  <c:v>509.20000000000005</c:v>
                </c:pt>
                <c:pt idx="1494">
                  <c:v>509.59999999999945</c:v>
                </c:pt>
                <c:pt idx="1495">
                  <c:v>510</c:v>
                </c:pt>
                <c:pt idx="1496">
                  <c:v>510.40000000000003</c:v>
                </c:pt>
                <c:pt idx="1497">
                  <c:v>510.80000000000007</c:v>
                </c:pt>
                <c:pt idx="1498">
                  <c:v>511.2</c:v>
                </c:pt>
                <c:pt idx="1499">
                  <c:v>511.6</c:v>
                </c:pt>
                <c:pt idx="1500">
                  <c:v>512</c:v>
                </c:pt>
                <c:pt idx="1501">
                  <c:v>512.4</c:v>
                </c:pt>
                <c:pt idx="1502">
                  <c:v>512.79999999999995</c:v>
                </c:pt>
                <c:pt idx="1503">
                  <c:v>513.20000000000005</c:v>
                </c:pt>
                <c:pt idx="1504">
                  <c:v>513.6</c:v>
                </c:pt>
                <c:pt idx="1505">
                  <c:v>514</c:v>
                </c:pt>
                <c:pt idx="1506">
                  <c:v>514.4</c:v>
                </c:pt>
                <c:pt idx="1507">
                  <c:v>514.80000000000007</c:v>
                </c:pt>
                <c:pt idx="1508">
                  <c:v>515.19999999999993</c:v>
                </c:pt>
                <c:pt idx="1509">
                  <c:v>515.6</c:v>
                </c:pt>
                <c:pt idx="1510">
                  <c:v>516</c:v>
                </c:pt>
                <c:pt idx="1511">
                  <c:v>516.40000000000009</c:v>
                </c:pt>
                <c:pt idx="1512">
                  <c:v>516.79999999999995</c:v>
                </c:pt>
                <c:pt idx="1513">
                  <c:v>517.20000000000005</c:v>
                </c:pt>
                <c:pt idx="1514">
                  <c:v>517.6</c:v>
                </c:pt>
                <c:pt idx="1515">
                  <c:v>518</c:v>
                </c:pt>
                <c:pt idx="1516">
                  <c:v>518.4</c:v>
                </c:pt>
                <c:pt idx="1517">
                  <c:v>518.80000000000007</c:v>
                </c:pt>
                <c:pt idx="1518">
                  <c:v>519.20000000000005</c:v>
                </c:pt>
                <c:pt idx="1519">
                  <c:v>519.6</c:v>
                </c:pt>
                <c:pt idx="1520">
                  <c:v>520</c:v>
                </c:pt>
                <c:pt idx="1521">
                  <c:v>520.4</c:v>
                </c:pt>
                <c:pt idx="1522">
                  <c:v>520.79999999999995</c:v>
                </c:pt>
                <c:pt idx="1523">
                  <c:v>521.19999999999993</c:v>
                </c:pt>
                <c:pt idx="1524">
                  <c:v>521.6</c:v>
                </c:pt>
                <c:pt idx="1525">
                  <c:v>522</c:v>
                </c:pt>
                <c:pt idx="1526">
                  <c:v>522.4</c:v>
                </c:pt>
                <c:pt idx="1527">
                  <c:v>522.79999999999995</c:v>
                </c:pt>
                <c:pt idx="1528">
                  <c:v>523.20000000000005</c:v>
                </c:pt>
                <c:pt idx="1529">
                  <c:v>523.59999999999991</c:v>
                </c:pt>
                <c:pt idx="1530">
                  <c:v>524</c:v>
                </c:pt>
                <c:pt idx="1531">
                  <c:v>524.4</c:v>
                </c:pt>
                <c:pt idx="1532">
                  <c:v>524.80000000000007</c:v>
                </c:pt>
                <c:pt idx="1533">
                  <c:v>525.19999999999993</c:v>
                </c:pt>
                <c:pt idx="1534">
                  <c:v>525.6</c:v>
                </c:pt>
                <c:pt idx="1535">
                  <c:v>526</c:v>
                </c:pt>
                <c:pt idx="1536">
                  <c:v>526.4</c:v>
                </c:pt>
                <c:pt idx="1537">
                  <c:v>526.79999999999995</c:v>
                </c:pt>
                <c:pt idx="1538">
                  <c:v>527.20000000000005</c:v>
                </c:pt>
                <c:pt idx="1539">
                  <c:v>527.6</c:v>
                </c:pt>
                <c:pt idx="1540">
                  <c:v>528</c:v>
                </c:pt>
                <c:pt idx="1541">
                  <c:v>528.4</c:v>
                </c:pt>
                <c:pt idx="1542">
                  <c:v>528.80000000000007</c:v>
                </c:pt>
                <c:pt idx="1543">
                  <c:v>529.19999999999993</c:v>
                </c:pt>
                <c:pt idx="1544">
                  <c:v>529.6</c:v>
                </c:pt>
                <c:pt idx="1545">
                  <c:v>530</c:v>
                </c:pt>
                <c:pt idx="1546">
                  <c:v>530.40000000000009</c:v>
                </c:pt>
                <c:pt idx="1547">
                  <c:v>530.79999999999995</c:v>
                </c:pt>
                <c:pt idx="1548">
                  <c:v>531.20000000000005</c:v>
                </c:pt>
                <c:pt idx="1549">
                  <c:v>531.6</c:v>
                </c:pt>
                <c:pt idx="1550">
                  <c:v>532</c:v>
                </c:pt>
                <c:pt idx="1551">
                  <c:v>532.4</c:v>
                </c:pt>
                <c:pt idx="1552">
                  <c:v>532.79999999999995</c:v>
                </c:pt>
                <c:pt idx="1553">
                  <c:v>533.20000000000005</c:v>
                </c:pt>
                <c:pt idx="1554">
                  <c:v>533.59999999999991</c:v>
                </c:pt>
                <c:pt idx="1555">
                  <c:v>534</c:v>
                </c:pt>
                <c:pt idx="1556">
                  <c:v>534.4</c:v>
                </c:pt>
                <c:pt idx="1557">
                  <c:v>534.80000000000007</c:v>
                </c:pt>
                <c:pt idx="1558">
                  <c:v>535.19999999999993</c:v>
                </c:pt>
                <c:pt idx="1559">
                  <c:v>535.6</c:v>
                </c:pt>
                <c:pt idx="1560">
                  <c:v>536</c:v>
                </c:pt>
                <c:pt idx="1561">
                  <c:v>536.4</c:v>
                </c:pt>
                <c:pt idx="1562">
                  <c:v>536.79999999999995</c:v>
                </c:pt>
                <c:pt idx="1563">
                  <c:v>537.20000000000005</c:v>
                </c:pt>
                <c:pt idx="1564">
                  <c:v>537.6</c:v>
                </c:pt>
                <c:pt idx="1565">
                  <c:v>538</c:v>
                </c:pt>
                <c:pt idx="1566">
                  <c:v>538.4</c:v>
                </c:pt>
                <c:pt idx="1567">
                  <c:v>538.80000000000007</c:v>
                </c:pt>
                <c:pt idx="1568">
                  <c:v>539.19999999999993</c:v>
                </c:pt>
                <c:pt idx="1569">
                  <c:v>539.6</c:v>
                </c:pt>
                <c:pt idx="1570">
                  <c:v>540</c:v>
                </c:pt>
                <c:pt idx="1571">
                  <c:v>540.40000000000009</c:v>
                </c:pt>
                <c:pt idx="1572">
                  <c:v>540.79999999999995</c:v>
                </c:pt>
                <c:pt idx="1573">
                  <c:v>541.20000000000005</c:v>
                </c:pt>
                <c:pt idx="1574">
                  <c:v>541.6</c:v>
                </c:pt>
                <c:pt idx="1575">
                  <c:v>542</c:v>
                </c:pt>
                <c:pt idx="1576">
                  <c:v>542.4</c:v>
                </c:pt>
                <c:pt idx="1577">
                  <c:v>542.80000000000007</c:v>
                </c:pt>
                <c:pt idx="1578">
                  <c:v>543.20000000000005</c:v>
                </c:pt>
                <c:pt idx="1579">
                  <c:v>543.6</c:v>
                </c:pt>
                <c:pt idx="1580">
                  <c:v>544</c:v>
                </c:pt>
                <c:pt idx="1581">
                  <c:v>544.4</c:v>
                </c:pt>
                <c:pt idx="1582">
                  <c:v>544.79999999999995</c:v>
                </c:pt>
                <c:pt idx="1583">
                  <c:v>545.19999999999993</c:v>
                </c:pt>
                <c:pt idx="1584">
                  <c:v>545.6</c:v>
                </c:pt>
                <c:pt idx="1585">
                  <c:v>546</c:v>
                </c:pt>
                <c:pt idx="1586">
                  <c:v>546.4</c:v>
                </c:pt>
                <c:pt idx="1587">
                  <c:v>546.79999999999995</c:v>
                </c:pt>
                <c:pt idx="1588">
                  <c:v>547.20000000000005</c:v>
                </c:pt>
                <c:pt idx="1589">
                  <c:v>547.59999999999991</c:v>
                </c:pt>
                <c:pt idx="1590">
                  <c:v>548</c:v>
                </c:pt>
                <c:pt idx="1591">
                  <c:v>548.4</c:v>
                </c:pt>
                <c:pt idx="1592">
                  <c:v>548.80000000000007</c:v>
                </c:pt>
                <c:pt idx="1593">
                  <c:v>549.19999999999993</c:v>
                </c:pt>
                <c:pt idx="1594">
                  <c:v>549.6</c:v>
                </c:pt>
                <c:pt idx="1595">
                  <c:v>550</c:v>
                </c:pt>
                <c:pt idx="1596">
                  <c:v>550.4</c:v>
                </c:pt>
                <c:pt idx="1597">
                  <c:v>550.79999999999995</c:v>
                </c:pt>
                <c:pt idx="1598">
                  <c:v>551.20000000000005</c:v>
                </c:pt>
                <c:pt idx="1599">
                  <c:v>551.6</c:v>
                </c:pt>
                <c:pt idx="1600">
                  <c:v>552</c:v>
                </c:pt>
                <c:pt idx="1601">
                  <c:v>552.4</c:v>
                </c:pt>
                <c:pt idx="1602">
                  <c:v>552.80000000000007</c:v>
                </c:pt>
                <c:pt idx="1603">
                  <c:v>553.19999999999993</c:v>
                </c:pt>
                <c:pt idx="1604">
                  <c:v>553.6</c:v>
                </c:pt>
                <c:pt idx="1605">
                  <c:v>554</c:v>
                </c:pt>
                <c:pt idx="1606">
                  <c:v>554.40000000000009</c:v>
                </c:pt>
                <c:pt idx="1607">
                  <c:v>554.79999999999995</c:v>
                </c:pt>
                <c:pt idx="1608">
                  <c:v>555.20000000000005</c:v>
                </c:pt>
                <c:pt idx="1609">
                  <c:v>555.6</c:v>
                </c:pt>
                <c:pt idx="1610">
                  <c:v>556</c:v>
                </c:pt>
                <c:pt idx="1611">
                  <c:v>556.4</c:v>
                </c:pt>
                <c:pt idx="1612">
                  <c:v>556.79999999999995</c:v>
                </c:pt>
                <c:pt idx="1613">
                  <c:v>557.20000000000005</c:v>
                </c:pt>
                <c:pt idx="1614">
                  <c:v>557.59999999999991</c:v>
                </c:pt>
                <c:pt idx="1615">
                  <c:v>558</c:v>
                </c:pt>
                <c:pt idx="1616">
                  <c:v>558.4</c:v>
                </c:pt>
                <c:pt idx="1617">
                  <c:v>558.79999999999995</c:v>
                </c:pt>
                <c:pt idx="1618">
                  <c:v>559.19999999999993</c:v>
                </c:pt>
                <c:pt idx="1619">
                  <c:v>559.6</c:v>
                </c:pt>
                <c:pt idx="1620">
                  <c:v>560</c:v>
                </c:pt>
                <c:pt idx="1621">
                  <c:v>560.4</c:v>
                </c:pt>
                <c:pt idx="1622">
                  <c:v>560.79999999999995</c:v>
                </c:pt>
                <c:pt idx="1623">
                  <c:v>561.20000000000005</c:v>
                </c:pt>
                <c:pt idx="1624">
                  <c:v>561.6</c:v>
                </c:pt>
                <c:pt idx="1625">
                  <c:v>562</c:v>
                </c:pt>
                <c:pt idx="1626">
                  <c:v>562.4</c:v>
                </c:pt>
                <c:pt idx="1627">
                  <c:v>562.80000000000007</c:v>
                </c:pt>
                <c:pt idx="1628">
                  <c:v>563.19999999999993</c:v>
                </c:pt>
                <c:pt idx="1629">
                  <c:v>563.6</c:v>
                </c:pt>
                <c:pt idx="1630">
                  <c:v>564</c:v>
                </c:pt>
                <c:pt idx="1631">
                  <c:v>564.40000000000009</c:v>
                </c:pt>
                <c:pt idx="1632">
                  <c:v>564.79999999999995</c:v>
                </c:pt>
                <c:pt idx="1633">
                  <c:v>565.20000000000005</c:v>
                </c:pt>
                <c:pt idx="1634">
                  <c:v>565.6</c:v>
                </c:pt>
                <c:pt idx="1635">
                  <c:v>566</c:v>
                </c:pt>
                <c:pt idx="1636">
                  <c:v>566.4</c:v>
                </c:pt>
                <c:pt idx="1637">
                  <c:v>566.80000000000007</c:v>
                </c:pt>
                <c:pt idx="1638">
                  <c:v>567.20000000000005</c:v>
                </c:pt>
                <c:pt idx="1639">
                  <c:v>567.6</c:v>
                </c:pt>
                <c:pt idx="1640">
                  <c:v>568</c:v>
                </c:pt>
                <c:pt idx="1641">
                  <c:v>568.4</c:v>
                </c:pt>
                <c:pt idx="1642">
                  <c:v>568.79999999999995</c:v>
                </c:pt>
                <c:pt idx="1643">
                  <c:v>569.19999999999993</c:v>
                </c:pt>
                <c:pt idx="1644">
                  <c:v>569.6</c:v>
                </c:pt>
                <c:pt idx="1645">
                  <c:v>570</c:v>
                </c:pt>
                <c:pt idx="1646">
                  <c:v>570.4</c:v>
                </c:pt>
                <c:pt idx="1647">
                  <c:v>570.79999999999995</c:v>
                </c:pt>
                <c:pt idx="1648">
                  <c:v>571.20000000000005</c:v>
                </c:pt>
                <c:pt idx="1649">
                  <c:v>571.59999999999991</c:v>
                </c:pt>
                <c:pt idx="1650">
                  <c:v>572</c:v>
                </c:pt>
                <c:pt idx="1651">
                  <c:v>572.4</c:v>
                </c:pt>
                <c:pt idx="1652">
                  <c:v>572.80000000000007</c:v>
                </c:pt>
                <c:pt idx="1653">
                  <c:v>573.19999999999993</c:v>
                </c:pt>
                <c:pt idx="1654">
                  <c:v>573.6</c:v>
                </c:pt>
                <c:pt idx="1655">
                  <c:v>574</c:v>
                </c:pt>
                <c:pt idx="1656">
                  <c:v>574.4</c:v>
                </c:pt>
                <c:pt idx="1657">
                  <c:v>574.79999999999995</c:v>
                </c:pt>
                <c:pt idx="1658">
                  <c:v>575.20000000000005</c:v>
                </c:pt>
                <c:pt idx="1659">
                  <c:v>575.6</c:v>
                </c:pt>
                <c:pt idx="1660">
                  <c:v>576</c:v>
                </c:pt>
                <c:pt idx="1661">
                  <c:v>576.4</c:v>
                </c:pt>
                <c:pt idx="1662">
                  <c:v>576.80000000000007</c:v>
                </c:pt>
                <c:pt idx="1663">
                  <c:v>577.19999999999993</c:v>
                </c:pt>
                <c:pt idx="1664">
                  <c:v>577.6</c:v>
                </c:pt>
                <c:pt idx="1665">
                  <c:v>578</c:v>
                </c:pt>
                <c:pt idx="1666">
                  <c:v>578.40000000000009</c:v>
                </c:pt>
                <c:pt idx="1667">
                  <c:v>578.79999999999995</c:v>
                </c:pt>
                <c:pt idx="1668">
                  <c:v>579.20000000000005</c:v>
                </c:pt>
                <c:pt idx="1669">
                  <c:v>579.6</c:v>
                </c:pt>
                <c:pt idx="1670">
                  <c:v>580</c:v>
                </c:pt>
                <c:pt idx="1671">
                  <c:v>580.4</c:v>
                </c:pt>
                <c:pt idx="1672">
                  <c:v>580.80000000000007</c:v>
                </c:pt>
                <c:pt idx="1673">
                  <c:v>581.20000000000005</c:v>
                </c:pt>
                <c:pt idx="1674">
                  <c:v>581.6</c:v>
                </c:pt>
                <c:pt idx="1675">
                  <c:v>582</c:v>
                </c:pt>
                <c:pt idx="1676">
                  <c:v>582.4</c:v>
                </c:pt>
                <c:pt idx="1677">
                  <c:v>582.79999999999995</c:v>
                </c:pt>
                <c:pt idx="1678">
                  <c:v>583.19999999999993</c:v>
                </c:pt>
                <c:pt idx="1679">
                  <c:v>583.6</c:v>
                </c:pt>
                <c:pt idx="1680">
                  <c:v>584</c:v>
                </c:pt>
                <c:pt idx="1681">
                  <c:v>584.4</c:v>
                </c:pt>
                <c:pt idx="1682">
                  <c:v>584.79999999999995</c:v>
                </c:pt>
                <c:pt idx="1683">
                  <c:v>585.20000000000005</c:v>
                </c:pt>
                <c:pt idx="1684">
                  <c:v>585.59999999999991</c:v>
                </c:pt>
                <c:pt idx="1685">
                  <c:v>586</c:v>
                </c:pt>
                <c:pt idx="1686">
                  <c:v>586.4</c:v>
                </c:pt>
                <c:pt idx="1687">
                  <c:v>586.80000000000007</c:v>
                </c:pt>
                <c:pt idx="1688">
                  <c:v>587.19999999999993</c:v>
                </c:pt>
                <c:pt idx="1689">
                  <c:v>587.6</c:v>
                </c:pt>
                <c:pt idx="1690">
                  <c:v>588</c:v>
                </c:pt>
                <c:pt idx="1691">
                  <c:v>588.4</c:v>
                </c:pt>
                <c:pt idx="1692">
                  <c:v>588.79999999999995</c:v>
                </c:pt>
                <c:pt idx="1693">
                  <c:v>589.20000000000005</c:v>
                </c:pt>
                <c:pt idx="1694">
                  <c:v>589.6</c:v>
                </c:pt>
                <c:pt idx="1695">
                  <c:v>590</c:v>
                </c:pt>
                <c:pt idx="1696">
                  <c:v>590.4</c:v>
                </c:pt>
                <c:pt idx="1697">
                  <c:v>590.80000000000007</c:v>
                </c:pt>
                <c:pt idx="1698">
                  <c:v>591.20000000000005</c:v>
                </c:pt>
                <c:pt idx="1699">
                  <c:v>591.6</c:v>
                </c:pt>
                <c:pt idx="1700">
                  <c:v>592</c:v>
                </c:pt>
                <c:pt idx="1701">
                  <c:v>592.40000000000009</c:v>
                </c:pt>
                <c:pt idx="1702">
                  <c:v>592.79999999999995</c:v>
                </c:pt>
                <c:pt idx="1703">
                  <c:v>593.20000000000005</c:v>
                </c:pt>
                <c:pt idx="1704">
                  <c:v>593.6</c:v>
                </c:pt>
                <c:pt idx="1705">
                  <c:v>594</c:v>
                </c:pt>
                <c:pt idx="1706">
                  <c:v>594.4</c:v>
                </c:pt>
                <c:pt idx="1707">
                  <c:v>594.79999999999995</c:v>
                </c:pt>
                <c:pt idx="1708">
                  <c:v>595.20000000000005</c:v>
                </c:pt>
                <c:pt idx="1709">
                  <c:v>595.59999999999991</c:v>
                </c:pt>
                <c:pt idx="1710">
                  <c:v>596</c:v>
                </c:pt>
                <c:pt idx="1711">
                  <c:v>596.4</c:v>
                </c:pt>
                <c:pt idx="1712">
                  <c:v>596.80000000000007</c:v>
                </c:pt>
                <c:pt idx="1713">
                  <c:v>597.19999999999993</c:v>
                </c:pt>
                <c:pt idx="1714">
                  <c:v>597.6</c:v>
                </c:pt>
                <c:pt idx="1715">
                  <c:v>598</c:v>
                </c:pt>
                <c:pt idx="1716">
                  <c:v>598.4</c:v>
                </c:pt>
                <c:pt idx="1717">
                  <c:v>598.79999999999995</c:v>
                </c:pt>
                <c:pt idx="1718">
                  <c:v>599.20000000000005</c:v>
                </c:pt>
                <c:pt idx="1719">
                  <c:v>599.6</c:v>
                </c:pt>
                <c:pt idx="1720">
                  <c:v>600</c:v>
                </c:pt>
                <c:pt idx="1721">
                  <c:v>600.4</c:v>
                </c:pt>
                <c:pt idx="1722">
                  <c:v>600.80000000000007</c:v>
                </c:pt>
                <c:pt idx="1723">
                  <c:v>601.19999999999993</c:v>
                </c:pt>
                <c:pt idx="1724">
                  <c:v>601.6</c:v>
                </c:pt>
                <c:pt idx="1725">
                  <c:v>602</c:v>
                </c:pt>
                <c:pt idx="1726">
                  <c:v>602.40000000000009</c:v>
                </c:pt>
                <c:pt idx="1727">
                  <c:v>602.79999999999995</c:v>
                </c:pt>
                <c:pt idx="1728">
                  <c:v>603.20000000000005</c:v>
                </c:pt>
                <c:pt idx="1729">
                  <c:v>603.6</c:v>
                </c:pt>
                <c:pt idx="1730">
                  <c:v>604</c:v>
                </c:pt>
                <c:pt idx="1731">
                  <c:v>604.4</c:v>
                </c:pt>
                <c:pt idx="1732">
                  <c:v>604.80000000000007</c:v>
                </c:pt>
                <c:pt idx="1733">
                  <c:v>605.20000000000005</c:v>
                </c:pt>
                <c:pt idx="1734">
                  <c:v>605.6</c:v>
                </c:pt>
                <c:pt idx="1735">
                  <c:v>606</c:v>
                </c:pt>
                <c:pt idx="1736">
                  <c:v>606.4</c:v>
                </c:pt>
                <c:pt idx="1737">
                  <c:v>606.79999999999995</c:v>
                </c:pt>
                <c:pt idx="1738">
                  <c:v>607.19999999999993</c:v>
                </c:pt>
                <c:pt idx="1739">
                  <c:v>607.6</c:v>
                </c:pt>
                <c:pt idx="1740">
                  <c:v>608</c:v>
                </c:pt>
                <c:pt idx="1741">
                  <c:v>608.4</c:v>
                </c:pt>
                <c:pt idx="1742">
                  <c:v>608.79999999999995</c:v>
                </c:pt>
                <c:pt idx="1743">
                  <c:v>609.20000000000005</c:v>
                </c:pt>
                <c:pt idx="1744">
                  <c:v>609.59999999999991</c:v>
                </c:pt>
                <c:pt idx="1745">
                  <c:v>610</c:v>
                </c:pt>
                <c:pt idx="1746">
                  <c:v>610.4</c:v>
                </c:pt>
                <c:pt idx="1747">
                  <c:v>610.80000000000007</c:v>
                </c:pt>
                <c:pt idx="1748">
                  <c:v>611.19999999999993</c:v>
                </c:pt>
                <c:pt idx="1749">
                  <c:v>611.6</c:v>
                </c:pt>
                <c:pt idx="1750">
                  <c:v>612</c:v>
                </c:pt>
                <c:pt idx="1751">
                  <c:v>612.4</c:v>
                </c:pt>
                <c:pt idx="1752">
                  <c:v>612.79999999999995</c:v>
                </c:pt>
                <c:pt idx="1753">
                  <c:v>613.20000000000005</c:v>
                </c:pt>
                <c:pt idx="1754">
                  <c:v>613.6</c:v>
                </c:pt>
                <c:pt idx="1755">
                  <c:v>614</c:v>
                </c:pt>
                <c:pt idx="1756">
                  <c:v>614.4</c:v>
                </c:pt>
                <c:pt idx="1757">
                  <c:v>614.80000000000007</c:v>
                </c:pt>
                <c:pt idx="1758">
                  <c:v>615.19999999999993</c:v>
                </c:pt>
                <c:pt idx="1759">
                  <c:v>615.6</c:v>
                </c:pt>
                <c:pt idx="1760">
                  <c:v>616</c:v>
                </c:pt>
                <c:pt idx="1761">
                  <c:v>616.40000000000009</c:v>
                </c:pt>
                <c:pt idx="1762">
                  <c:v>616.79999999999995</c:v>
                </c:pt>
                <c:pt idx="1763">
                  <c:v>617.20000000000005</c:v>
                </c:pt>
                <c:pt idx="1764">
                  <c:v>617.6</c:v>
                </c:pt>
                <c:pt idx="1765">
                  <c:v>618</c:v>
                </c:pt>
                <c:pt idx="1766">
                  <c:v>618.4</c:v>
                </c:pt>
                <c:pt idx="1767">
                  <c:v>618.79999999999995</c:v>
                </c:pt>
                <c:pt idx="1768">
                  <c:v>619.20000000000005</c:v>
                </c:pt>
                <c:pt idx="1769">
                  <c:v>619.59999999999991</c:v>
                </c:pt>
                <c:pt idx="1770">
                  <c:v>620</c:v>
                </c:pt>
                <c:pt idx="1771">
                  <c:v>620.4</c:v>
                </c:pt>
                <c:pt idx="1772">
                  <c:v>620.79999999999995</c:v>
                </c:pt>
                <c:pt idx="1773">
                  <c:v>621.19999999999993</c:v>
                </c:pt>
                <c:pt idx="1774">
                  <c:v>621.6</c:v>
                </c:pt>
                <c:pt idx="1775">
                  <c:v>622</c:v>
                </c:pt>
                <c:pt idx="1776">
                  <c:v>622.4</c:v>
                </c:pt>
                <c:pt idx="1777">
                  <c:v>622.79999999999995</c:v>
                </c:pt>
                <c:pt idx="1778">
                  <c:v>623.20000000000005</c:v>
                </c:pt>
                <c:pt idx="1779">
                  <c:v>623.6</c:v>
                </c:pt>
                <c:pt idx="1780">
                  <c:v>624</c:v>
                </c:pt>
                <c:pt idx="1781">
                  <c:v>624.4</c:v>
                </c:pt>
                <c:pt idx="1782">
                  <c:v>624.80000000000007</c:v>
                </c:pt>
                <c:pt idx="1783">
                  <c:v>625.19999999999993</c:v>
                </c:pt>
                <c:pt idx="1784">
                  <c:v>625.6</c:v>
                </c:pt>
                <c:pt idx="1785">
                  <c:v>626</c:v>
                </c:pt>
                <c:pt idx="1786">
                  <c:v>626.40000000000009</c:v>
                </c:pt>
                <c:pt idx="1787">
                  <c:v>626.79999999999995</c:v>
                </c:pt>
                <c:pt idx="1788">
                  <c:v>627.20000000000005</c:v>
                </c:pt>
                <c:pt idx="1789">
                  <c:v>627.6</c:v>
                </c:pt>
                <c:pt idx="1790">
                  <c:v>628</c:v>
                </c:pt>
                <c:pt idx="1791">
                  <c:v>628.4</c:v>
                </c:pt>
                <c:pt idx="1792">
                  <c:v>628.80000000000007</c:v>
                </c:pt>
                <c:pt idx="1793">
                  <c:v>629.20000000000005</c:v>
                </c:pt>
                <c:pt idx="1794">
                  <c:v>629.6</c:v>
                </c:pt>
                <c:pt idx="1795">
                  <c:v>630</c:v>
                </c:pt>
                <c:pt idx="1796">
                  <c:v>630.4</c:v>
                </c:pt>
                <c:pt idx="1797">
                  <c:v>630.79999999999995</c:v>
                </c:pt>
                <c:pt idx="1798">
                  <c:v>631.19999999999993</c:v>
                </c:pt>
                <c:pt idx="1799">
                  <c:v>631.6</c:v>
                </c:pt>
                <c:pt idx="1800">
                  <c:v>632</c:v>
                </c:pt>
                <c:pt idx="1801">
                  <c:v>632.4</c:v>
                </c:pt>
                <c:pt idx="1802">
                  <c:v>632.79999999999995</c:v>
                </c:pt>
                <c:pt idx="1803">
                  <c:v>633.20000000000005</c:v>
                </c:pt>
                <c:pt idx="1804">
                  <c:v>633.59999999999991</c:v>
                </c:pt>
                <c:pt idx="1805">
                  <c:v>634</c:v>
                </c:pt>
                <c:pt idx="1806">
                  <c:v>634.4</c:v>
                </c:pt>
                <c:pt idx="1807">
                  <c:v>634.80000000000007</c:v>
                </c:pt>
                <c:pt idx="1808">
                  <c:v>635.19999999999993</c:v>
                </c:pt>
                <c:pt idx="1809">
                  <c:v>635.6</c:v>
                </c:pt>
                <c:pt idx="1810">
                  <c:v>636</c:v>
                </c:pt>
                <c:pt idx="1811">
                  <c:v>636.4</c:v>
                </c:pt>
                <c:pt idx="1812">
                  <c:v>636.79999999999995</c:v>
                </c:pt>
                <c:pt idx="1813">
                  <c:v>637.20000000000005</c:v>
                </c:pt>
                <c:pt idx="1814">
                  <c:v>637.6</c:v>
                </c:pt>
                <c:pt idx="1815">
                  <c:v>638</c:v>
                </c:pt>
                <c:pt idx="1816">
                  <c:v>638.4</c:v>
                </c:pt>
                <c:pt idx="1817">
                  <c:v>638.80000000000007</c:v>
                </c:pt>
                <c:pt idx="1818">
                  <c:v>639.19999999999993</c:v>
                </c:pt>
                <c:pt idx="1819">
                  <c:v>639.6</c:v>
                </c:pt>
                <c:pt idx="1820">
                  <c:v>640</c:v>
                </c:pt>
                <c:pt idx="1821">
                  <c:v>640.40000000000009</c:v>
                </c:pt>
                <c:pt idx="1822">
                  <c:v>640.79999999999995</c:v>
                </c:pt>
                <c:pt idx="1823">
                  <c:v>641.20000000000005</c:v>
                </c:pt>
                <c:pt idx="1824">
                  <c:v>641.6</c:v>
                </c:pt>
                <c:pt idx="1825">
                  <c:v>642</c:v>
                </c:pt>
                <c:pt idx="1826">
                  <c:v>642.4</c:v>
                </c:pt>
                <c:pt idx="1827">
                  <c:v>642.80000000000007</c:v>
                </c:pt>
                <c:pt idx="1828">
                  <c:v>643.20000000000005</c:v>
                </c:pt>
                <c:pt idx="1829">
                  <c:v>643.6</c:v>
                </c:pt>
                <c:pt idx="1830">
                  <c:v>644</c:v>
                </c:pt>
                <c:pt idx="1831">
                  <c:v>644.4</c:v>
                </c:pt>
                <c:pt idx="1832">
                  <c:v>644.79999999999995</c:v>
                </c:pt>
                <c:pt idx="1833">
                  <c:v>645.19999999999993</c:v>
                </c:pt>
                <c:pt idx="1834">
                  <c:v>645.6</c:v>
                </c:pt>
                <c:pt idx="1835">
                  <c:v>646</c:v>
                </c:pt>
                <c:pt idx="1836">
                  <c:v>646.4</c:v>
                </c:pt>
                <c:pt idx="1837">
                  <c:v>646.79999999999995</c:v>
                </c:pt>
                <c:pt idx="1838">
                  <c:v>647.20000000000005</c:v>
                </c:pt>
                <c:pt idx="1839">
                  <c:v>647.59999999999991</c:v>
                </c:pt>
                <c:pt idx="1840">
                  <c:v>648</c:v>
                </c:pt>
                <c:pt idx="1841">
                  <c:v>648.4</c:v>
                </c:pt>
                <c:pt idx="1842">
                  <c:v>648.80000000000007</c:v>
                </c:pt>
                <c:pt idx="1843">
                  <c:v>649.19999999999993</c:v>
                </c:pt>
                <c:pt idx="1844">
                  <c:v>649.6</c:v>
                </c:pt>
                <c:pt idx="1845">
                  <c:v>650</c:v>
                </c:pt>
                <c:pt idx="1846">
                  <c:v>650.4</c:v>
                </c:pt>
                <c:pt idx="1847">
                  <c:v>650.79999999999995</c:v>
                </c:pt>
                <c:pt idx="1848">
                  <c:v>651.20000000000005</c:v>
                </c:pt>
                <c:pt idx="1849">
                  <c:v>651.6</c:v>
                </c:pt>
                <c:pt idx="1850">
                  <c:v>652</c:v>
                </c:pt>
                <c:pt idx="1851">
                  <c:v>652.4</c:v>
                </c:pt>
                <c:pt idx="1852">
                  <c:v>652.80000000000007</c:v>
                </c:pt>
                <c:pt idx="1853">
                  <c:v>653.20000000000005</c:v>
                </c:pt>
                <c:pt idx="1854">
                  <c:v>653.6</c:v>
                </c:pt>
                <c:pt idx="1855">
                  <c:v>654</c:v>
                </c:pt>
                <c:pt idx="1856">
                  <c:v>654.40000000000009</c:v>
                </c:pt>
                <c:pt idx="1857">
                  <c:v>654.79999999999995</c:v>
                </c:pt>
                <c:pt idx="1858">
                  <c:v>655.20000000000005</c:v>
                </c:pt>
                <c:pt idx="1859">
                  <c:v>655.6</c:v>
                </c:pt>
                <c:pt idx="1860">
                  <c:v>656</c:v>
                </c:pt>
                <c:pt idx="1861">
                  <c:v>656.4</c:v>
                </c:pt>
                <c:pt idx="1862">
                  <c:v>656.8</c:v>
                </c:pt>
                <c:pt idx="1863">
                  <c:v>657.2</c:v>
                </c:pt>
                <c:pt idx="1864">
                  <c:v>657.59999999999991</c:v>
                </c:pt>
                <c:pt idx="1865">
                  <c:v>658</c:v>
                </c:pt>
                <c:pt idx="1866">
                  <c:v>658.4</c:v>
                </c:pt>
                <c:pt idx="1867">
                  <c:v>658.80000000000007</c:v>
                </c:pt>
                <c:pt idx="1868">
                  <c:v>659.19999999999993</c:v>
                </c:pt>
                <c:pt idx="1869">
                  <c:v>659.6</c:v>
                </c:pt>
                <c:pt idx="1870">
                  <c:v>660</c:v>
                </c:pt>
                <c:pt idx="1871">
                  <c:v>660.4</c:v>
                </c:pt>
                <c:pt idx="1872">
                  <c:v>660.8</c:v>
                </c:pt>
                <c:pt idx="1873">
                  <c:v>661.2</c:v>
                </c:pt>
                <c:pt idx="1874">
                  <c:v>661.6</c:v>
                </c:pt>
                <c:pt idx="1875">
                  <c:v>662</c:v>
                </c:pt>
                <c:pt idx="1876">
                  <c:v>662.4</c:v>
                </c:pt>
                <c:pt idx="1877">
                  <c:v>662.80000000000007</c:v>
                </c:pt>
                <c:pt idx="1878">
                  <c:v>663.19999999999993</c:v>
                </c:pt>
                <c:pt idx="1879">
                  <c:v>663.6</c:v>
                </c:pt>
                <c:pt idx="1880">
                  <c:v>664</c:v>
                </c:pt>
                <c:pt idx="1881">
                  <c:v>664.40000000000009</c:v>
                </c:pt>
                <c:pt idx="1882">
                  <c:v>664.8</c:v>
                </c:pt>
                <c:pt idx="1883">
                  <c:v>665.2</c:v>
                </c:pt>
                <c:pt idx="1884">
                  <c:v>665.6</c:v>
                </c:pt>
                <c:pt idx="1885">
                  <c:v>666</c:v>
                </c:pt>
                <c:pt idx="1886">
                  <c:v>666.4</c:v>
                </c:pt>
                <c:pt idx="1887">
                  <c:v>666.80000000000007</c:v>
                </c:pt>
                <c:pt idx="1888">
                  <c:v>667.2</c:v>
                </c:pt>
                <c:pt idx="1889">
                  <c:v>667.6</c:v>
                </c:pt>
                <c:pt idx="1890">
                  <c:v>668</c:v>
                </c:pt>
                <c:pt idx="1891">
                  <c:v>668.4</c:v>
                </c:pt>
                <c:pt idx="1892">
                  <c:v>668.8</c:v>
                </c:pt>
                <c:pt idx="1893">
                  <c:v>669.19999999999993</c:v>
                </c:pt>
                <c:pt idx="1894">
                  <c:v>669.6</c:v>
                </c:pt>
                <c:pt idx="1895">
                  <c:v>670</c:v>
                </c:pt>
                <c:pt idx="1896">
                  <c:v>670.4</c:v>
                </c:pt>
                <c:pt idx="1897">
                  <c:v>670.8</c:v>
                </c:pt>
                <c:pt idx="1898">
                  <c:v>671.2</c:v>
                </c:pt>
                <c:pt idx="1899">
                  <c:v>671.59999999999991</c:v>
                </c:pt>
                <c:pt idx="1900">
                  <c:v>672</c:v>
                </c:pt>
                <c:pt idx="1901">
                  <c:v>672.4</c:v>
                </c:pt>
                <c:pt idx="1902">
                  <c:v>672.80000000000007</c:v>
                </c:pt>
                <c:pt idx="1903">
                  <c:v>673.19999999999993</c:v>
                </c:pt>
                <c:pt idx="1904">
                  <c:v>673.6</c:v>
                </c:pt>
                <c:pt idx="1905">
                  <c:v>674</c:v>
                </c:pt>
                <c:pt idx="1906">
                  <c:v>674.4</c:v>
                </c:pt>
                <c:pt idx="1907">
                  <c:v>674.8</c:v>
                </c:pt>
                <c:pt idx="1908">
                  <c:v>675.2</c:v>
                </c:pt>
                <c:pt idx="1909">
                  <c:v>675.6</c:v>
                </c:pt>
                <c:pt idx="1910">
                  <c:v>676</c:v>
                </c:pt>
                <c:pt idx="1911">
                  <c:v>676.4</c:v>
                </c:pt>
                <c:pt idx="1912">
                  <c:v>676.80000000000007</c:v>
                </c:pt>
                <c:pt idx="1913">
                  <c:v>677.19999999999993</c:v>
                </c:pt>
                <c:pt idx="1914">
                  <c:v>677.6</c:v>
                </c:pt>
                <c:pt idx="1915">
                  <c:v>678</c:v>
                </c:pt>
                <c:pt idx="1916">
                  <c:v>678.40000000000009</c:v>
                </c:pt>
                <c:pt idx="1917">
                  <c:v>678.8</c:v>
                </c:pt>
                <c:pt idx="1918">
                  <c:v>679.2</c:v>
                </c:pt>
                <c:pt idx="1919">
                  <c:v>679.6</c:v>
                </c:pt>
                <c:pt idx="1920">
                  <c:v>680</c:v>
                </c:pt>
                <c:pt idx="1921">
                  <c:v>680.4</c:v>
                </c:pt>
                <c:pt idx="1922">
                  <c:v>680.8</c:v>
                </c:pt>
                <c:pt idx="1923">
                  <c:v>681.2</c:v>
                </c:pt>
                <c:pt idx="1924">
                  <c:v>681.59999999999991</c:v>
                </c:pt>
                <c:pt idx="1925">
                  <c:v>682</c:v>
                </c:pt>
                <c:pt idx="1926">
                  <c:v>682.4</c:v>
                </c:pt>
                <c:pt idx="1927">
                  <c:v>682.80000000000007</c:v>
                </c:pt>
                <c:pt idx="1928">
                  <c:v>683.19999999999993</c:v>
                </c:pt>
                <c:pt idx="1929">
                  <c:v>683.6</c:v>
                </c:pt>
                <c:pt idx="1930">
                  <c:v>684</c:v>
                </c:pt>
                <c:pt idx="1931">
                  <c:v>684.4</c:v>
                </c:pt>
                <c:pt idx="1932">
                  <c:v>684.8</c:v>
                </c:pt>
                <c:pt idx="1933">
                  <c:v>685.2</c:v>
                </c:pt>
                <c:pt idx="1934">
                  <c:v>685.6</c:v>
                </c:pt>
                <c:pt idx="1935">
                  <c:v>686</c:v>
                </c:pt>
                <c:pt idx="1936">
                  <c:v>686.4</c:v>
                </c:pt>
                <c:pt idx="1937">
                  <c:v>686.80000000000007</c:v>
                </c:pt>
                <c:pt idx="1938">
                  <c:v>687.19999999999993</c:v>
                </c:pt>
                <c:pt idx="1939">
                  <c:v>687.6</c:v>
                </c:pt>
                <c:pt idx="1940">
                  <c:v>688</c:v>
                </c:pt>
                <c:pt idx="1941">
                  <c:v>688.40000000000009</c:v>
                </c:pt>
                <c:pt idx="1942">
                  <c:v>688.8</c:v>
                </c:pt>
                <c:pt idx="1943">
                  <c:v>689.2</c:v>
                </c:pt>
                <c:pt idx="1944">
                  <c:v>689.6</c:v>
                </c:pt>
                <c:pt idx="1945">
                  <c:v>690</c:v>
                </c:pt>
                <c:pt idx="1946">
                  <c:v>690.4</c:v>
                </c:pt>
                <c:pt idx="1947">
                  <c:v>690.80000000000007</c:v>
                </c:pt>
                <c:pt idx="1948">
                  <c:v>691.2</c:v>
                </c:pt>
                <c:pt idx="1949">
                  <c:v>691.6</c:v>
                </c:pt>
                <c:pt idx="1950">
                  <c:v>692</c:v>
                </c:pt>
                <c:pt idx="1951">
                  <c:v>692.4</c:v>
                </c:pt>
                <c:pt idx="1952">
                  <c:v>692.8</c:v>
                </c:pt>
                <c:pt idx="1953">
                  <c:v>693.19999999999993</c:v>
                </c:pt>
                <c:pt idx="1954">
                  <c:v>693.6</c:v>
                </c:pt>
                <c:pt idx="1955">
                  <c:v>694</c:v>
                </c:pt>
                <c:pt idx="1956">
                  <c:v>694.4</c:v>
                </c:pt>
                <c:pt idx="1957">
                  <c:v>694.8</c:v>
                </c:pt>
                <c:pt idx="1958">
                  <c:v>695.2</c:v>
                </c:pt>
                <c:pt idx="1959">
                  <c:v>695.59999999999991</c:v>
                </c:pt>
                <c:pt idx="1960">
                  <c:v>696</c:v>
                </c:pt>
                <c:pt idx="1961">
                  <c:v>696.4</c:v>
                </c:pt>
                <c:pt idx="1962">
                  <c:v>696.80000000000007</c:v>
                </c:pt>
                <c:pt idx="1963">
                  <c:v>697.19999999999993</c:v>
                </c:pt>
                <c:pt idx="1964">
                  <c:v>697.6</c:v>
                </c:pt>
                <c:pt idx="1965">
                  <c:v>698</c:v>
                </c:pt>
                <c:pt idx="1966">
                  <c:v>698.4</c:v>
                </c:pt>
                <c:pt idx="1967">
                  <c:v>698.8</c:v>
                </c:pt>
                <c:pt idx="1968">
                  <c:v>699.2</c:v>
                </c:pt>
                <c:pt idx="1969">
                  <c:v>699.6</c:v>
                </c:pt>
                <c:pt idx="1970">
                  <c:v>700</c:v>
                </c:pt>
                <c:pt idx="1971">
                  <c:v>700.4</c:v>
                </c:pt>
                <c:pt idx="1972">
                  <c:v>700.80000000000007</c:v>
                </c:pt>
                <c:pt idx="1973">
                  <c:v>701.19999999999993</c:v>
                </c:pt>
                <c:pt idx="1974">
                  <c:v>701.6</c:v>
                </c:pt>
                <c:pt idx="1975">
                  <c:v>702</c:v>
                </c:pt>
                <c:pt idx="1976">
                  <c:v>702.40000000000009</c:v>
                </c:pt>
                <c:pt idx="1977">
                  <c:v>702.8</c:v>
                </c:pt>
                <c:pt idx="1978">
                  <c:v>703.2</c:v>
                </c:pt>
                <c:pt idx="1979">
                  <c:v>703.6</c:v>
                </c:pt>
                <c:pt idx="1980">
                  <c:v>704</c:v>
                </c:pt>
                <c:pt idx="1981">
                  <c:v>704.4</c:v>
                </c:pt>
                <c:pt idx="1982">
                  <c:v>704.8</c:v>
                </c:pt>
                <c:pt idx="1983">
                  <c:v>705.2</c:v>
                </c:pt>
                <c:pt idx="1984">
                  <c:v>705.59999999999991</c:v>
                </c:pt>
                <c:pt idx="1985">
                  <c:v>706</c:v>
                </c:pt>
                <c:pt idx="1986">
                  <c:v>706.4</c:v>
                </c:pt>
                <c:pt idx="1987">
                  <c:v>706.8</c:v>
                </c:pt>
                <c:pt idx="1988">
                  <c:v>707.19999999999993</c:v>
                </c:pt>
                <c:pt idx="1989">
                  <c:v>707.6</c:v>
                </c:pt>
                <c:pt idx="1990">
                  <c:v>708</c:v>
                </c:pt>
                <c:pt idx="1991">
                  <c:v>708.4</c:v>
                </c:pt>
                <c:pt idx="1992">
                  <c:v>708.8</c:v>
                </c:pt>
                <c:pt idx="1993">
                  <c:v>709.2</c:v>
                </c:pt>
                <c:pt idx="1994">
                  <c:v>709.59999999999991</c:v>
                </c:pt>
                <c:pt idx="1995">
                  <c:v>710</c:v>
                </c:pt>
                <c:pt idx="1996">
                  <c:v>710.4</c:v>
                </c:pt>
                <c:pt idx="1997">
                  <c:v>710.80000000000007</c:v>
                </c:pt>
                <c:pt idx="1998">
                  <c:v>711.19999999999993</c:v>
                </c:pt>
                <c:pt idx="1999">
                  <c:v>711.6</c:v>
                </c:pt>
                <c:pt idx="2000">
                  <c:v>712</c:v>
                </c:pt>
                <c:pt idx="2001">
                  <c:v>712.40000000000009</c:v>
                </c:pt>
                <c:pt idx="2002">
                  <c:v>712.8</c:v>
                </c:pt>
                <c:pt idx="2003">
                  <c:v>713.2</c:v>
                </c:pt>
                <c:pt idx="2004">
                  <c:v>713.6</c:v>
                </c:pt>
                <c:pt idx="2005">
                  <c:v>714</c:v>
                </c:pt>
                <c:pt idx="2006">
                  <c:v>714.4</c:v>
                </c:pt>
                <c:pt idx="2007">
                  <c:v>714.80000000000007</c:v>
                </c:pt>
                <c:pt idx="2008">
                  <c:v>715.2</c:v>
                </c:pt>
                <c:pt idx="2009">
                  <c:v>715.6</c:v>
                </c:pt>
                <c:pt idx="2010">
                  <c:v>716</c:v>
                </c:pt>
                <c:pt idx="2011">
                  <c:v>716.40000000000009</c:v>
                </c:pt>
                <c:pt idx="2012">
                  <c:v>716.8</c:v>
                </c:pt>
                <c:pt idx="2013">
                  <c:v>717.2</c:v>
                </c:pt>
                <c:pt idx="2014">
                  <c:v>717.6</c:v>
                </c:pt>
                <c:pt idx="2015">
                  <c:v>718</c:v>
                </c:pt>
                <c:pt idx="2016">
                  <c:v>718.4</c:v>
                </c:pt>
                <c:pt idx="2017">
                  <c:v>718.8</c:v>
                </c:pt>
                <c:pt idx="2018">
                  <c:v>719.2</c:v>
                </c:pt>
                <c:pt idx="2019">
                  <c:v>719.59999999999991</c:v>
                </c:pt>
                <c:pt idx="2020">
                  <c:v>720</c:v>
                </c:pt>
                <c:pt idx="2021">
                  <c:v>720.4</c:v>
                </c:pt>
                <c:pt idx="2022">
                  <c:v>720.80000000000007</c:v>
                </c:pt>
                <c:pt idx="2023">
                  <c:v>721.19999999999993</c:v>
                </c:pt>
                <c:pt idx="2024">
                  <c:v>721.6</c:v>
                </c:pt>
                <c:pt idx="2025">
                  <c:v>722</c:v>
                </c:pt>
                <c:pt idx="2026">
                  <c:v>722.4</c:v>
                </c:pt>
                <c:pt idx="2027">
                  <c:v>722.8</c:v>
                </c:pt>
                <c:pt idx="2028">
                  <c:v>723.2</c:v>
                </c:pt>
                <c:pt idx="2029">
                  <c:v>723.6</c:v>
                </c:pt>
                <c:pt idx="2030">
                  <c:v>724</c:v>
                </c:pt>
                <c:pt idx="2031">
                  <c:v>724.4</c:v>
                </c:pt>
                <c:pt idx="2032">
                  <c:v>724.80000000000007</c:v>
                </c:pt>
                <c:pt idx="2033">
                  <c:v>725.19999999999993</c:v>
                </c:pt>
                <c:pt idx="2034">
                  <c:v>725.6</c:v>
                </c:pt>
                <c:pt idx="2035">
                  <c:v>726</c:v>
                </c:pt>
                <c:pt idx="2036">
                  <c:v>726.40000000000009</c:v>
                </c:pt>
                <c:pt idx="2037">
                  <c:v>726.8</c:v>
                </c:pt>
                <c:pt idx="2038">
                  <c:v>727.2</c:v>
                </c:pt>
                <c:pt idx="2039">
                  <c:v>727.6</c:v>
                </c:pt>
                <c:pt idx="2040">
                  <c:v>728</c:v>
                </c:pt>
                <c:pt idx="2041">
                  <c:v>728.4</c:v>
                </c:pt>
                <c:pt idx="2042">
                  <c:v>728.80000000000007</c:v>
                </c:pt>
                <c:pt idx="2043">
                  <c:v>729.2</c:v>
                </c:pt>
                <c:pt idx="2044">
                  <c:v>729.6</c:v>
                </c:pt>
                <c:pt idx="2045">
                  <c:v>730</c:v>
                </c:pt>
                <c:pt idx="2046">
                  <c:v>730.4</c:v>
                </c:pt>
                <c:pt idx="2047">
                  <c:v>730.8</c:v>
                </c:pt>
                <c:pt idx="2048">
                  <c:v>731.19999999999993</c:v>
                </c:pt>
                <c:pt idx="2049">
                  <c:v>731.6</c:v>
                </c:pt>
                <c:pt idx="2050">
                  <c:v>732</c:v>
                </c:pt>
                <c:pt idx="2051">
                  <c:v>732.4</c:v>
                </c:pt>
                <c:pt idx="2052">
                  <c:v>732.8</c:v>
                </c:pt>
                <c:pt idx="2053">
                  <c:v>733.2</c:v>
                </c:pt>
                <c:pt idx="2054">
                  <c:v>733.59999999999991</c:v>
                </c:pt>
                <c:pt idx="2055">
                  <c:v>734</c:v>
                </c:pt>
                <c:pt idx="2056">
                  <c:v>734.4</c:v>
                </c:pt>
                <c:pt idx="2057">
                  <c:v>734.80000000000007</c:v>
                </c:pt>
                <c:pt idx="2058">
                  <c:v>735.19999999999993</c:v>
                </c:pt>
                <c:pt idx="2059">
                  <c:v>735.6</c:v>
                </c:pt>
                <c:pt idx="2060">
                  <c:v>736</c:v>
                </c:pt>
                <c:pt idx="2061">
                  <c:v>736.4</c:v>
                </c:pt>
                <c:pt idx="2062">
                  <c:v>736.8</c:v>
                </c:pt>
                <c:pt idx="2063">
                  <c:v>737.2</c:v>
                </c:pt>
                <c:pt idx="2064">
                  <c:v>737.6</c:v>
                </c:pt>
                <c:pt idx="2065">
                  <c:v>738</c:v>
                </c:pt>
                <c:pt idx="2066">
                  <c:v>738.4</c:v>
                </c:pt>
                <c:pt idx="2067">
                  <c:v>738.80000000000007</c:v>
                </c:pt>
                <c:pt idx="2068">
                  <c:v>739.19999999999993</c:v>
                </c:pt>
                <c:pt idx="2069">
                  <c:v>739.6</c:v>
                </c:pt>
                <c:pt idx="2070">
                  <c:v>740</c:v>
                </c:pt>
                <c:pt idx="2071">
                  <c:v>740.40000000000009</c:v>
                </c:pt>
                <c:pt idx="2072">
                  <c:v>740.8</c:v>
                </c:pt>
                <c:pt idx="2073">
                  <c:v>741.2</c:v>
                </c:pt>
                <c:pt idx="2074">
                  <c:v>741.6</c:v>
                </c:pt>
                <c:pt idx="2075">
                  <c:v>742</c:v>
                </c:pt>
                <c:pt idx="2076">
                  <c:v>742.4</c:v>
                </c:pt>
                <c:pt idx="2077">
                  <c:v>742.8</c:v>
                </c:pt>
                <c:pt idx="2078">
                  <c:v>743.2</c:v>
                </c:pt>
                <c:pt idx="2079">
                  <c:v>743.59999999999991</c:v>
                </c:pt>
                <c:pt idx="2080">
                  <c:v>744</c:v>
                </c:pt>
                <c:pt idx="2081">
                  <c:v>744.4</c:v>
                </c:pt>
                <c:pt idx="2082">
                  <c:v>744.80000000000007</c:v>
                </c:pt>
                <c:pt idx="2083">
                  <c:v>745.19999999999993</c:v>
                </c:pt>
                <c:pt idx="2084">
                  <c:v>745.6</c:v>
                </c:pt>
                <c:pt idx="2085">
                  <c:v>746</c:v>
                </c:pt>
                <c:pt idx="2086">
                  <c:v>746.4</c:v>
                </c:pt>
                <c:pt idx="2087">
                  <c:v>746.8</c:v>
                </c:pt>
                <c:pt idx="2088">
                  <c:v>747.2</c:v>
                </c:pt>
                <c:pt idx="2089">
                  <c:v>747.6</c:v>
                </c:pt>
                <c:pt idx="2090">
                  <c:v>748</c:v>
                </c:pt>
                <c:pt idx="2091">
                  <c:v>748.4</c:v>
                </c:pt>
                <c:pt idx="2092">
                  <c:v>748.80000000000007</c:v>
                </c:pt>
                <c:pt idx="2093">
                  <c:v>749.19999999999993</c:v>
                </c:pt>
                <c:pt idx="2094">
                  <c:v>749.6</c:v>
                </c:pt>
                <c:pt idx="2095">
                  <c:v>750</c:v>
                </c:pt>
                <c:pt idx="2096">
                  <c:v>750.40000000000009</c:v>
                </c:pt>
                <c:pt idx="2097">
                  <c:v>750.8</c:v>
                </c:pt>
                <c:pt idx="2098">
                  <c:v>751.2</c:v>
                </c:pt>
                <c:pt idx="2099">
                  <c:v>751.6</c:v>
                </c:pt>
                <c:pt idx="2100">
                  <c:v>752</c:v>
                </c:pt>
                <c:pt idx="2101">
                  <c:v>752.4</c:v>
                </c:pt>
                <c:pt idx="2102">
                  <c:v>752.80000000000007</c:v>
                </c:pt>
                <c:pt idx="2103">
                  <c:v>753.2</c:v>
                </c:pt>
                <c:pt idx="2104">
                  <c:v>753.6</c:v>
                </c:pt>
                <c:pt idx="2105">
                  <c:v>754</c:v>
                </c:pt>
                <c:pt idx="2106">
                  <c:v>754.4</c:v>
                </c:pt>
                <c:pt idx="2107">
                  <c:v>754.8</c:v>
                </c:pt>
                <c:pt idx="2108">
                  <c:v>755.19999999999993</c:v>
                </c:pt>
                <c:pt idx="2109">
                  <c:v>755.6</c:v>
                </c:pt>
                <c:pt idx="2110">
                  <c:v>756</c:v>
                </c:pt>
                <c:pt idx="2111">
                  <c:v>756.4</c:v>
                </c:pt>
                <c:pt idx="2112">
                  <c:v>756.8</c:v>
                </c:pt>
                <c:pt idx="2113">
                  <c:v>757.2</c:v>
                </c:pt>
                <c:pt idx="2114">
                  <c:v>757.59999999999991</c:v>
                </c:pt>
                <c:pt idx="2115">
                  <c:v>758</c:v>
                </c:pt>
                <c:pt idx="2116">
                  <c:v>758.4</c:v>
                </c:pt>
                <c:pt idx="2117">
                  <c:v>758.80000000000007</c:v>
                </c:pt>
                <c:pt idx="2118">
                  <c:v>759.19999999999993</c:v>
                </c:pt>
                <c:pt idx="2119">
                  <c:v>759.6</c:v>
                </c:pt>
                <c:pt idx="2120">
                  <c:v>760</c:v>
                </c:pt>
                <c:pt idx="2121">
                  <c:v>760.4</c:v>
                </c:pt>
                <c:pt idx="2122">
                  <c:v>760.8</c:v>
                </c:pt>
                <c:pt idx="2123">
                  <c:v>761.2</c:v>
                </c:pt>
                <c:pt idx="2124">
                  <c:v>761.6</c:v>
                </c:pt>
                <c:pt idx="2125">
                  <c:v>762</c:v>
                </c:pt>
                <c:pt idx="2126">
                  <c:v>762.4</c:v>
                </c:pt>
                <c:pt idx="2127">
                  <c:v>762.80000000000007</c:v>
                </c:pt>
                <c:pt idx="2128">
                  <c:v>763.19999999999993</c:v>
                </c:pt>
                <c:pt idx="2129">
                  <c:v>763.6</c:v>
                </c:pt>
                <c:pt idx="2130">
                  <c:v>764</c:v>
                </c:pt>
                <c:pt idx="2131">
                  <c:v>764.40000000000009</c:v>
                </c:pt>
                <c:pt idx="2132">
                  <c:v>764.8</c:v>
                </c:pt>
                <c:pt idx="2133">
                  <c:v>765.2</c:v>
                </c:pt>
                <c:pt idx="2134">
                  <c:v>765.6</c:v>
                </c:pt>
                <c:pt idx="2135">
                  <c:v>766</c:v>
                </c:pt>
                <c:pt idx="2136">
                  <c:v>766.4</c:v>
                </c:pt>
                <c:pt idx="2137">
                  <c:v>766.8</c:v>
                </c:pt>
                <c:pt idx="2138">
                  <c:v>767.2</c:v>
                </c:pt>
                <c:pt idx="2139">
                  <c:v>767.59999999999991</c:v>
                </c:pt>
                <c:pt idx="2140">
                  <c:v>768</c:v>
                </c:pt>
                <c:pt idx="2141">
                  <c:v>768.4</c:v>
                </c:pt>
                <c:pt idx="2142">
                  <c:v>768.8</c:v>
                </c:pt>
                <c:pt idx="2143">
                  <c:v>769.19999999999993</c:v>
                </c:pt>
                <c:pt idx="2144">
                  <c:v>769.6</c:v>
                </c:pt>
                <c:pt idx="2145">
                  <c:v>770</c:v>
                </c:pt>
                <c:pt idx="2146">
                  <c:v>770.4</c:v>
                </c:pt>
                <c:pt idx="2147">
                  <c:v>770.8</c:v>
                </c:pt>
                <c:pt idx="2148">
                  <c:v>771.2</c:v>
                </c:pt>
                <c:pt idx="2149">
                  <c:v>771.59999999999991</c:v>
                </c:pt>
                <c:pt idx="2150">
                  <c:v>772</c:v>
                </c:pt>
                <c:pt idx="2151">
                  <c:v>772.4</c:v>
                </c:pt>
                <c:pt idx="2152">
                  <c:v>772.80000000000007</c:v>
                </c:pt>
                <c:pt idx="2153">
                  <c:v>773.19999999999993</c:v>
                </c:pt>
                <c:pt idx="2154">
                  <c:v>773.6</c:v>
                </c:pt>
                <c:pt idx="2155">
                  <c:v>774</c:v>
                </c:pt>
                <c:pt idx="2156">
                  <c:v>774.40000000000009</c:v>
                </c:pt>
                <c:pt idx="2157">
                  <c:v>774.8</c:v>
                </c:pt>
                <c:pt idx="2158">
                  <c:v>775.2</c:v>
                </c:pt>
                <c:pt idx="2159">
                  <c:v>775.6</c:v>
                </c:pt>
                <c:pt idx="2160">
                  <c:v>776</c:v>
                </c:pt>
                <c:pt idx="2161">
                  <c:v>776.4</c:v>
                </c:pt>
                <c:pt idx="2162">
                  <c:v>776.80000000000007</c:v>
                </c:pt>
                <c:pt idx="2163">
                  <c:v>777.2</c:v>
                </c:pt>
                <c:pt idx="2164">
                  <c:v>777.6</c:v>
                </c:pt>
                <c:pt idx="2165">
                  <c:v>778</c:v>
                </c:pt>
                <c:pt idx="2166">
                  <c:v>778.40000000000009</c:v>
                </c:pt>
                <c:pt idx="2167">
                  <c:v>778.8</c:v>
                </c:pt>
                <c:pt idx="2168">
                  <c:v>779.2</c:v>
                </c:pt>
                <c:pt idx="2169">
                  <c:v>779.6</c:v>
                </c:pt>
                <c:pt idx="2170">
                  <c:v>780</c:v>
                </c:pt>
                <c:pt idx="2171">
                  <c:v>780.4</c:v>
                </c:pt>
                <c:pt idx="2172">
                  <c:v>780.8</c:v>
                </c:pt>
                <c:pt idx="2173">
                  <c:v>781.2</c:v>
                </c:pt>
                <c:pt idx="2174">
                  <c:v>781.59999999999991</c:v>
                </c:pt>
                <c:pt idx="2175">
                  <c:v>782</c:v>
                </c:pt>
                <c:pt idx="2176">
                  <c:v>782.4</c:v>
                </c:pt>
                <c:pt idx="2177">
                  <c:v>782.80000000000007</c:v>
                </c:pt>
                <c:pt idx="2178">
                  <c:v>783.19999999999993</c:v>
                </c:pt>
                <c:pt idx="2179">
                  <c:v>783.6</c:v>
                </c:pt>
                <c:pt idx="2180">
                  <c:v>784</c:v>
                </c:pt>
                <c:pt idx="2181">
                  <c:v>784.4</c:v>
                </c:pt>
                <c:pt idx="2182">
                  <c:v>784.8</c:v>
                </c:pt>
                <c:pt idx="2183">
                  <c:v>785.2</c:v>
                </c:pt>
                <c:pt idx="2184">
                  <c:v>785.6</c:v>
                </c:pt>
                <c:pt idx="2185">
                  <c:v>786</c:v>
                </c:pt>
                <c:pt idx="2186">
                  <c:v>786.4</c:v>
                </c:pt>
                <c:pt idx="2187">
                  <c:v>786.80000000000007</c:v>
                </c:pt>
                <c:pt idx="2188">
                  <c:v>787.19999999999993</c:v>
                </c:pt>
                <c:pt idx="2189">
                  <c:v>787.6</c:v>
                </c:pt>
                <c:pt idx="2190">
                  <c:v>788</c:v>
                </c:pt>
                <c:pt idx="2191">
                  <c:v>788.40000000000009</c:v>
                </c:pt>
                <c:pt idx="2192">
                  <c:v>788.8</c:v>
                </c:pt>
                <c:pt idx="2193">
                  <c:v>789.2</c:v>
                </c:pt>
                <c:pt idx="2194">
                  <c:v>789.6</c:v>
                </c:pt>
                <c:pt idx="2195">
                  <c:v>790</c:v>
                </c:pt>
                <c:pt idx="2196">
                  <c:v>790.4</c:v>
                </c:pt>
                <c:pt idx="2197">
                  <c:v>790.80000000000007</c:v>
                </c:pt>
                <c:pt idx="2198">
                  <c:v>791.2</c:v>
                </c:pt>
                <c:pt idx="2199">
                  <c:v>791.6</c:v>
                </c:pt>
                <c:pt idx="2200">
                  <c:v>792</c:v>
                </c:pt>
                <c:pt idx="2201">
                  <c:v>792.4</c:v>
                </c:pt>
                <c:pt idx="2202">
                  <c:v>792.8</c:v>
                </c:pt>
                <c:pt idx="2203">
                  <c:v>793.19999999999993</c:v>
                </c:pt>
                <c:pt idx="2204">
                  <c:v>793.6</c:v>
                </c:pt>
                <c:pt idx="2205">
                  <c:v>794</c:v>
                </c:pt>
                <c:pt idx="2206">
                  <c:v>794.4</c:v>
                </c:pt>
                <c:pt idx="2207">
                  <c:v>794.8</c:v>
                </c:pt>
                <c:pt idx="2208">
                  <c:v>795.2</c:v>
                </c:pt>
                <c:pt idx="2209">
                  <c:v>795.59999999999991</c:v>
                </c:pt>
                <c:pt idx="2210">
                  <c:v>796</c:v>
                </c:pt>
                <c:pt idx="2211">
                  <c:v>796.4</c:v>
                </c:pt>
                <c:pt idx="2212">
                  <c:v>796.80000000000007</c:v>
                </c:pt>
                <c:pt idx="2213">
                  <c:v>797.19999999999993</c:v>
                </c:pt>
                <c:pt idx="2214">
                  <c:v>797.6</c:v>
                </c:pt>
                <c:pt idx="2215">
                  <c:v>798</c:v>
                </c:pt>
                <c:pt idx="2216">
                  <c:v>798.4</c:v>
                </c:pt>
                <c:pt idx="2217">
                  <c:v>798.8</c:v>
                </c:pt>
                <c:pt idx="2218">
                  <c:v>799.2</c:v>
                </c:pt>
                <c:pt idx="2219">
                  <c:v>799.6</c:v>
                </c:pt>
                <c:pt idx="2220">
                  <c:v>800</c:v>
                </c:pt>
                <c:pt idx="2221">
                  <c:v>800.4</c:v>
                </c:pt>
                <c:pt idx="2222">
                  <c:v>800.80000000000007</c:v>
                </c:pt>
                <c:pt idx="2223">
                  <c:v>801.19999999999993</c:v>
                </c:pt>
                <c:pt idx="2224">
                  <c:v>801.6</c:v>
                </c:pt>
                <c:pt idx="2225">
                  <c:v>802</c:v>
                </c:pt>
                <c:pt idx="2226">
                  <c:v>802.40000000000009</c:v>
                </c:pt>
                <c:pt idx="2227">
                  <c:v>802.8</c:v>
                </c:pt>
                <c:pt idx="2228">
                  <c:v>803.2</c:v>
                </c:pt>
                <c:pt idx="2229">
                  <c:v>803.6</c:v>
                </c:pt>
                <c:pt idx="2230">
                  <c:v>804</c:v>
                </c:pt>
                <c:pt idx="2231">
                  <c:v>804.4</c:v>
                </c:pt>
                <c:pt idx="2232">
                  <c:v>804.8</c:v>
                </c:pt>
                <c:pt idx="2233">
                  <c:v>805.2</c:v>
                </c:pt>
                <c:pt idx="2234">
                  <c:v>805.59999999999991</c:v>
                </c:pt>
                <c:pt idx="2235">
                  <c:v>806</c:v>
                </c:pt>
                <c:pt idx="2236">
                  <c:v>806.4</c:v>
                </c:pt>
                <c:pt idx="2237">
                  <c:v>806.80000000000007</c:v>
                </c:pt>
                <c:pt idx="2238">
                  <c:v>807.19999999999993</c:v>
                </c:pt>
                <c:pt idx="2239">
                  <c:v>807.6</c:v>
                </c:pt>
                <c:pt idx="2240">
                  <c:v>808</c:v>
                </c:pt>
                <c:pt idx="2241">
                  <c:v>808.4</c:v>
                </c:pt>
                <c:pt idx="2242">
                  <c:v>808.8</c:v>
                </c:pt>
                <c:pt idx="2243">
                  <c:v>809.2</c:v>
                </c:pt>
                <c:pt idx="2244">
                  <c:v>809.6</c:v>
                </c:pt>
                <c:pt idx="2245">
                  <c:v>810</c:v>
                </c:pt>
                <c:pt idx="2246">
                  <c:v>810.4</c:v>
                </c:pt>
                <c:pt idx="2247">
                  <c:v>810.80000000000007</c:v>
                </c:pt>
                <c:pt idx="2248">
                  <c:v>811.19999999999993</c:v>
                </c:pt>
                <c:pt idx="2249">
                  <c:v>811.6</c:v>
                </c:pt>
                <c:pt idx="2250">
                  <c:v>812</c:v>
                </c:pt>
                <c:pt idx="2251">
                  <c:v>812.40000000000009</c:v>
                </c:pt>
                <c:pt idx="2252">
                  <c:v>812.8</c:v>
                </c:pt>
                <c:pt idx="2253">
                  <c:v>813.2</c:v>
                </c:pt>
                <c:pt idx="2254">
                  <c:v>813.6</c:v>
                </c:pt>
                <c:pt idx="2255">
                  <c:v>814</c:v>
                </c:pt>
                <c:pt idx="2256">
                  <c:v>814.4</c:v>
                </c:pt>
                <c:pt idx="2257">
                  <c:v>814.80000000000007</c:v>
                </c:pt>
                <c:pt idx="2258">
                  <c:v>815.2</c:v>
                </c:pt>
                <c:pt idx="2259">
                  <c:v>815.6</c:v>
                </c:pt>
                <c:pt idx="2260">
                  <c:v>816</c:v>
                </c:pt>
                <c:pt idx="2261">
                  <c:v>816.4</c:v>
                </c:pt>
                <c:pt idx="2262">
                  <c:v>816.8</c:v>
                </c:pt>
                <c:pt idx="2263">
                  <c:v>817.19999999999993</c:v>
                </c:pt>
                <c:pt idx="2264">
                  <c:v>817.6</c:v>
                </c:pt>
                <c:pt idx="2265">
                  <c:v>818</c:v>
                </c:pt>
                <c:pt idx="2266">
                  <c:v>818.4</c:v>
                </c:pt>
                <c:pt idx="2267">
                  <c:v>818.8</c:v>
                </c:pt>
                <c:pt idx="2268">
                  <c:v>819.2</c:v>
                </c:pt>
                <c:pt idx="2269">
                  <c:v>819.59999999999991</c:v>
                </c:pt>
                <c:pt idx="2270">
                  <c:v>820</c:v>
                </c:pt>
                <c:pt idx="2271">
                  <c:v>820.4</c:v>
                </c:pt>
                <c:pt idx="2272">
                  <c:v>820.80000000000007</c:v>
                </c:pt>
                <c:pt idx="2273">
                  <c:v>821.19999999999993</c:v>
                </c:pt>
                <c:pt idx="2274">
                  <c:v>821.6</c:v>
                </c:pt>
                <c:pt idx="2275">
                  <c:v>822</c:v>
                </c:pt>
                <c:pt idx="2276">
                  <c:v>822.4</c:v>
                </c:pt>
                <c:pt idx="2277">
                  <c:v>822.8</c:v>
                </c:pt>
                <c:pt idx="2278">
                  <c:v>823.2</c:v>
                </c:pt>
                <c:pt idx="2279">
                  <c:v>823.6</c:v>
                </c:pt>
                <c:pt idx="2280">
                  <c:v>824</c:v>
                </c:pt>
                <c:pt idx="2281">
                  <c:v>824.4</c:v>
                </c:pt>
                <c:pt idx="2282">
                  <c:v>824.80000000000007</c:v>
                </c:pt>
                <c:pt idx="2283">
                  <c:v>825.19999999999993</c:v>
                </c:pt>
                <c:pt idx="2284">
                  <c:v>825.6</c:v>
                </c:pt>
                <c:pt idx="2285">
                  <c:v>826</c:v>
                </c:pt>
                <c:pt idx="2286">
                  <c:v>826.40000000000009</c:v>
                </c:pt>
                <c:pt idx="2287">
                  <c:v>826.8</c:v>
                </c:pt>
                <c:pt idx="2288">
                  <c:v>827.2</c:v>
                </c:pt>
                <c:pt idx="2289">
                  <c:v>827.6</c:v>
                </c:pt>
                <c:pt idx="2290">
                  <c:v>828</c:v>
                </c:pt>
                <c:pt idx="2291">
                  <c:v>828.4</c:v>
                </c:pt>
                <c:pt idx="2292">
                  <c:v>828.8</c:v>
                </c:pt>
                <c:pt idx="2293">
                  <c:v>829.2</c:v>
                </c:pt>
                <c:pt idx="2294">
                  <c:v>829.59999999999991</c:v>
                </c:pt>
                <c:pt idx="2295">
                  <c:v>830</c:v>
                </c:pt>
                <c:pt idx="2296">
                  <c:v>830.4</c:v>
                </c:pt>
                <c:pt idx="2297">
                  <c:v>830.8</c:v>
                </c:pt>
                <c:pt idx="2298">
                  <c:v>831.19999999999993</c:v>
                </c:pt>
                <c:pt idx="2299">
                  <c:v>831.6</c:v>
                </c:pt>
                <c:pt idx="2300">
                  <c:v>832</c:v>
                </c:pt>
                <c:pt idx="2301">
                  <c:v>832.4</c:v>
                </c:pt>
                <c:pt idx="2302">
                  <c:v>832.8</c:v>
                </c:pt>
                <c:pt idx="2303">
                  <c:v>833.2</c:v>
                </c:pt>
                <c:pt idx="2304">
                  <c:v>833.6</c:v>
                </c:pt>
                <c:pt idx="2305">
                  <c:v>834</c:v>
                </c:pt>
                <c:pt idx="2306">
                  <c:v>834.4</c:v>
                </c:pt>
                <c:pt idx="2307">
                  <c:v>834.80000000000007</c:v>
                </c:pt>
                <c:pt idx="2308">
                  <c:v>835.19999999999993</c:v>
                </c:pt>
                <c:pt idx="2309">
                  <c:v>835.6</c:v>
                </c:pt>
                <c:pt idx="2310">
                  <c:v>836</c:v>
                </c:pt>
                <c:pt idx="2311">
                  <c:v>836.40000000000009</c:v>
                </c:pt>
                <c:pt idx="2312">
                  <c:v>836.8</c:v>
                </c:pt>
                <c:pt idx="2313">
                  <c:v>837.2</c:v>
                </c:pt>
                <c:pt idx="2314">
                  <c:v>837.6</c:v>
                </c:pt>
                <c:pt idx="2315">
                  <c:v>838</c:v>
                </c:pt>
                <c:pt idx="2316">
                  <c:v>838.4</c:v>
                </c:pt>
                <c:pt idx="2317">
                  <c:v>838.80000000000007</c:v>
                </c:pt>
                <c:pt idx="2318">
                  <c:v>839.2</c:v>
                </c:pt>
                <c:pt idx="2319">
                  <c:v>839.6</c:v>
                </c:pt>
                <c:pt idx="2320">
                  <c:v>840</c:v>
                </c:pt>
                <c:pt idx="2321">
                  <c:v>840.40000000000009</c:v>
                </c:pt>
                <c:pt idx="2322">
                  <c:v>840.8</c:v>
                </c:pt>
                <c:pt idx="2323">
                  <c:v>841.2</c:v>
                </c:pt>
                <c:pt idx="2324">
                  <c:v>841.6</c:v>
                </c:pt>
                <c:pt idx="2325">
                  <c:v>842</c:v>
                </c:pt>
                <c:pt idx="2326">
                  <c:v>842.4</c:v>
                </c:pt>
                <c:pt idx="2327">
                  <c:v>842.8</c:v>
                </c:pt>
                <c:pt idx="2328">
                  <c:v>843.2</c:v>
                </c:pt>
                <c:pt idx="2329">
                  <c:v>843.59999999999991</c:v>
                </c:pt>
                <c:pt idx="2330">
                  <c:v>844</c:v>
                </c:pt>
                <c:pt idx="2331">
                  <c:v>844.4</c:v>
                </c:pt>
                <c:pt idx="2332">
                  <c:v>844.80000000000007</c:v>
                </c:pt>
                <c:pt idx="2333">
                  <c:v>845.19999999999993</c:v>
                </c:pt>
                <c:pt idx="2334">
                  <c:v>845.6</c:v>
                </c:pt>
                <c:pt idx="2335">
                  <c:v>846</c:v>
                </c:pt>
                <c:pt idx="2336">
                  <c:v>846.4</c:v>
                </c:pt>
                <c:pt idx="2337">
                  <c:v>846.8</c:v>
                </c:pt>
                <c:pt idx="2338">
                  <c:v>847.2</c:v>
                </c:pt>
                <c:pt idx="2339">
                  <c:v>847.6</c:v>
                </c:pt>
                <c:pt idx="2340">
                  <c:v>848</c:v>
                </c:pt>
                <c:pt idx="2341">
                  <c:v>848.4</c:v>
                </c:pt>
                <c:pt idx="2342">
                  <c:v>848.80000000000007</c:v>
                </c:pt>
                <c:pt idx="2343">
                  <c:v>849.19999999999993</c:v>
                </c:pt>
                <c:pt idx="2344">
                  <c:v>849.6</c:v>
                </c:pt>
                <c:pt idx="2345">
                  <c:v>850</c:v>
                </c:pt>
                <c:pt idx="2346">
                  <c:v>850.40000000000009</c:v>
                </c:pt>
                <c:pt idx="2347">
                  <c:v>850.8</c:v>
                </c:pt>
                <c:pt idx="2348">
                  <c:v>851.2</c:v>
                </c:pt>
                <c:pt idx="2349">
                  <c:v>851.6</c:v>
                </c:pt>
                <c:pt idx="2350">
                  <c:v>852</c:v>
                </c:pt>
                <c:pt idx="2351">
                  <c:v>852.4</c:v>
                </c:pt>
                <c:pt idx="2352">
                  <c:v>852.80000000000007</c:v>
                </c:pt>
                <c:pt idx="2353">
                  <c:v>853.2</c:v>
                </c:pt>
                <c:pt idx="2354">
                  <c:v>853.6</c:v>
                </c:pt>
                <c:pt idx="2355">
                  <c:v>854</c:v>
                </c:pt>
                <c:pt idx="2356">
                  <c:v>854.4</c:v>
                </c:pt>
                <c:pt idx="2357">
                  <c:v>854.8</c:v>
                </c:pt>
                <c:pt idx="2358">
                  <c:v>855.19999999999993</c:v>
                </c:pt>
                <c:pt idx="2359">
                  <c:v>855.6</c:v>
                </c:pt>
                <c:pt idx="2360">
                  <c:v>856</c:v>
                </c:pt>
                <c:pt idx="2361">
                  <c:v>856.4</c:v>
                </c:pt>
                <c:pt idx="2362">
                  <c:v>856.8</c:v>
                </c:pt>
                <c:pt idx="2363">
                  <c:v>857.2</c:v>
                </c:pt>
                <c:pt idx="2364">
                  <c:v>857.59999999999991</c:v>
                </c:pt>
                <c:pt idx="2365">
                  <c:v>858</c:v>
                </c:pt>
                <c:pt idx="2366">
                  <c:v>858.4</c:v>
                </c:pt>
                <c:pt idx="2367">
                  <c:v>858.80000000000007</c:v>
                </c:pt>
                <c:pt idx="2368">
                  <c:v>859.19999999999993</c:v>
                </c:pt>
                <c:pt idx="2369">
                  <c:v>859.6</c:v>
                </c:pt>
                <c:pt idx="2370">
                  <c:v>860</c:v>
                </c:pt>
                <c:pt idx="2371">
                  <c:v>860.4</c:v>
                </c:pt>
                <c:pt idx="2372">
                  <c:v>860.8</c:v>
                </c:pt>
                <c:pt idx="2373">
                  <c:v>861.2</c:v>
                </c:pt>
                <c:pt idx="2374">
                  <c:v>861.6</c:v>
                </c:pt>
                <c:pt idx="2375">
                  <c:v>862</c:v>
                </c:pt>
                <c:pt idx="2376">
                  <c:v>862.4</c:v>
                </c:pt>
                <c:pt idx="2377">
                  <c:v>862.80000000000007</c:v>
                </c:pt>
                <c:pt idx="2378">
                  <c:v>863.19999999999993</c:v>
                </c:pt>
                <c:pt idx="2379">
                  <c:v>863.6</c:v>
                </c:pt>
                <c:pt idx="2380">
                  <c:v>864</c:v>
                </c:pt>
                <c:pt idx="2381">
                  <c:v>864.40000000000009</c:v>
                </c:pt>
                <c:pt idx="2382">
                  <c:v>864.8</c:v>
                </c:pt>
                <c:pt idx="2383">
                  <c:v>865.2</c:v>
                </c:pt>
                <c:pt idx="2384">
                  <c:v>865.6</c:v>
                </c:pt>
                <c:pt idx="2385">
                  <c:v>866</c:v>
                </c:pt>
                <c:pt idx="2386">
                  <c:v>866.4</c:v>
                </c:pt>
                <c:pt idx="2387">
                  <c:v>866.8</c:v>
                </c:pt>
                <c:pt idx="2388">
                  <c:v>867.2</c:v>
                </c:pt>
                <c:pt idx="2389">
                  <c:v>867.59999999999991</c:v>
                </c:pt>
                <c:pt idx="2390">
                  <c:v>868</c:v>
                </c:pt>
                <c:pt idx="2391">
                  <c:v>868.4</c:v>
                </c:pt>
                <c:pt idx="2392">
                  <c:v>868.80000000000007</c:v>
                </c:pt>
                <c:pt idx="2393">
                  <c:v>869.19999999999993</c:v>
                </c:pt>
                <c:pt idx="2394">
                  <c:v>869.6</c:v>
                </c:pt>
                <c:pt idx="2395">
                  <c:v>870</c:v>
                </c:pt>
                <c:pt idx="2396">
                  <c:v>870.4</c:v>
                </c:pt>
                <c:pt idx="2397">
                  <c:v>870.8</c:v>
                </c:pt>
                <c:pt idx="2398">
                  <c:v>871.2</c:v>
                </c:pt>
                <c:pt idx="2399">
                  <c:v>871.6</c:v>
                </c:pt>
                <c:pt idx="2400">
                  <c:v>872</c:v>
                </c:pt>
                <c:pt idx="2401">
                  <c:v>872.4</c:v>
                </c:pt>
                <c:pt idx="2402">
                  <c:v>872.80000000000007</c:v>
                </c:pt>
                <c:pt idx="2403">
                  <c:v>873.19999999999993</c:v>
                </c:pt>
                <c:pt idx="2404">
                  <c:v>873.6</c:v>
                </c:pt>
                <c:pt idx="2405">
                  <c:v>874</c:v>
                </c:pt>
                <c:pt idx="2406">
                  <c:v>874.40000000000009</c:v>
                </c:pt>
                <c:pt idx="2407">
                  <c:v>874.8</c:v>
                </c:pt>
                <c:pt idx="2408">
                  <c:v>875.2</c:v>
                </c:pt>
                <c:pt idx="2409">
                  <c:v>875.6</c:v>
                </c:pt>
                <c:pt idx="2410">
                  <c:v>876</c:v>
                </c:pt>
                <c:pt idx="2411">
                  <c:v>876.4</c:v>
                </c:pt>
                <c:pt idx="2412">
                  <c:v>876.80000000000007</c:v>
                </c:pt>
                <c:pt idx="2413">
                  <c:v>877.2</c:v>
                </c:pt>
                <c:pt idx="2414">
                  <c:v>877.6</c:v>
                </c:pt>
                <c:pt idx="2415">
                  <c:v>878</c:v>
                </c:pt>
                <c:pt idx="2416">
                  <c:v>878.4</c:v>
                </c:pt>
                <c:pt idx="2417">
                  <c:v>878.8</c:v>
                </c:pt>
                <c:pt idx="2418">
                  <c:v>879.19999999999993</c:v>
                </c:pt>
                <c:pt idx="2419">
                  <c:v>879.6</c:v>
                </c:pt>
                <c:pt idx="2420">
                  <c:v>880</c:v>
                </c:pt>
                <c:pt idx="2421">
                  <c:v>880.4</c:v>
                </c:pt>
                <c:pt idx="2422">
                  <c:v>880.8</c:v>
                </c:pt>
                <c:pt idx="2423">
                  <c:v>881.2</c:v>
                </c:pt>
                <c:pt idx="2424">
                  <c:v>881.59999999999991</c:v>
                </c:pt>
                <c:pt idx="2425">
                  <c:v>882</c:v>
                </c:pt>
                <c:pt idx="2426">
                  <c:v>882.4</c:v>
                </c:pt>
                <c:pt idx="2427">
                  <c:v>882.80000000000007</c:v>
                </c:pt>
                <c:pt idx="2428">
                  <c:v>883.19999999999993</c:v>
                </c:pt>
                <c:pt idx="2429">
                  <c:v>883.6</c:v>
                </c:pt>
                <c:pt idx="2430">
                  <c:v>884</c:v>
                </c:pt>
                <c:pt idx="2431">
                  <c:v>884.4</c:v>
                </c:pt>
                <c:pt idx="2432">
                  <c:v>884.8</c:v>
                </c:pt>
                <c:pt idx="2433">
                  <c:v>885.2</c:v>
                </c:pt>
                <c:pt idx="2434">
                  <c:v>885.6</c:v>
                </c:pt>
                <c:pt idx="2435">
                  <c:v>886</c:v>
                </c:pt>
                <c:pt idx="2436">
                  <c:v>886.4</c:v>
                </c:pt>
                <c:pt idx="2437">
                  <c:v>886.80000000000007</c:v>
                </c:pt>
                <c:pt idx="2438">
                  <c:v>887.19999999999993</c:v>
                </c:pt>
                <c:pt idx="2439">
                  <c:v>887.6</c:v>
                </c:pt>
                <c:pt idx="2440">
                  <c:v>888</c:v>
                </c:pt>
                <c:pt idx="2441">
                  <c:v>888.40000000000009</c:v>
                </c:pt>
                <c:pt idx="2442">
                  <c:v>888.8</c:v>
                </c:pt>
                <c:pt idx="2443">
                  <c:v>889.2</c:v>
                </c:pt>
                <c:pt idx="2444">
                  <c:v>889.6</c:v>
                </c:pt>
                <c:pt idx="2445">
                  <c:v>890</c:v>
                </c:pt>
                <c:pt idx="2446">
                  <c:v>890.4</c:v>
                </c:pt>
                <c:pt idx="2447">
                  <c:v>890.8</c:v>
                </c:pt>
                <c:pt idx="2448">
                  <c:v>891.2</c:v>
                </c:pt>
                <c:pt idx="2449">
                  <c:v>891.59999999999991</c:v>
                </c:pt>
                <c:pt idx="2450">
                  <c:v>892</c:v>
                </c:pt>
                <c:pt idx="2451">
                  <c:v>892.4</c:v>
                </c:pt>
                <c:pt idx="2452">
                  <c:v>892.8</c:v>
                </c:pt>
                <c:pt idx="2453">
                  <c:v>893.19999999999993</c:v>
                </c:pt>
                <c:pt idx="2454">
                  <c:v>893.6</c:v>
                </c:pt>
                <c:pt idx="2455">
                  <c:v>894</c:v>
                </c:pt>
                <c:pt idx="2456">
                  <c:v>894.4</c:v>
                </c:pt>
                <c:pt idx="2457">
                  <c:v>894.8</c:v>
                </c:pt>
                <c:pt idx="2458">
                  <c:v>895.2</c:v>
                </c:pt>
                <c:pt idx="2459">
                  <c:v>895.6</c:v>
                </c:pt>
                <c:pt idx="2460">
                  <c:v>896</c:v>
                </c:pt>
                <c:pt idx="2461">
                  <c:v>896.4</c:v>
                </c:pt>
                <c:pt idx="2462">
                  <c:v>896.80000000000007</c:v>
                </c:pt>
                <c:pt idx="2463">
                  <c:v>897.19999999999993</c:v>
                </c:pt>
                <c:pt idx="2464">
                  <c:v>897.6</c:v>
                </c:pt>
                <c:pt idx="2465">
                  <c:v>898</c:v>
                </c:pt>
                <c:pt idx="2466">
                  <c:v>898.40000000000009</c:v>
                </c:pt>
                <c:pt idx="2467">
                  <c:v>898.8</c:v>
                </c:pt>
                <c:pt idx="2468">
                  <c:v>899.2</c:v>
                </c:pt>
                <c:pt idx="2469">
                  <c:v>899.6</c:v>
                </c:pt>
                <c:pt idx="2470">
                  <c:v>900</c:v>
                </c:pt>
                <c:pt idx="2471">
                  <c:v>900.4</c:v>
                </c:pt>
                <c:pt idx="2472">
                  <c:v>900.80000000000007</c:v>
                </c:pt>
                <c:pt idx="2473">
                  <c:v>901.2</c:v>
                </c:pt>
                <c:pt idx="2474">
                  <c:v>901.6</c:v>
                </c:pt>
                <c:pt idx="2475">
                  <c:v>902</c:v>
                </c:pt>
                <c:pt idx="2476">
                  <c:v>902.4</c:v>
                </c:pt>
                <c:pt idx="2477">
                  <c:v>902.8</c:v>
                </c:pt>
                <c:pt idx="2478">
                  <c:v>903.19999999999993</c:v>
                </c:pt>
                <c:pt idx="2479">
                  <c:v>903.6</c:v>
                </c:pt>
                <c:pt idx="2480">
                  <c:v>904</c:v>
                </c:pt>
                <c:pt idx="2481">
                  <c:v>904.4</c:v>
                </c:pt>
                <c:pt idx="2482">
                  <c:v>904.8</c:v>
                </c:pt>
                <c:pt idx="2483">
                  <c:v>905.2</c:v>
                </c:pt>
                <c:pt idx="2484">
                  <c:v>905.59999999999991</c:v>
                </c:pt>
                <c:pt idx="2485">
                  <c:v>906</c:v>
                </c:pt>
                <c:pt idx="2486">
                  <c:v>906.4</c:v>
                </c:pt>
                <c:pt idx="2487">
                  <c:v>906.80000000000007</c:v>
                </c:pt>
                <c:pt idx="2488">
                  <c:v>907.19999999999993</c:v>
                </c:pt>
                <c:pt idx="2489">
                  <c:v>907.6</c:v>
                </c:pt>
                <c:pt idx="2490">
                  <c:v>908</c:v>
                </c:pt>
                <c:pt idx="2491">
                  <c:v>908.4</c:v>
                </c:pt>
                <c:pt idx="2492">
                  <c:v>908.8</c:v>
                </c:pt>
                <c:pt idx="2493">
                  <c:v>909.2</c:v>
                </c:pt>
                <c:pt idx="2494">
                  <c:v>909.6</c:v>
                </c:pt>
                <c:pt idx="2495">
                  <c:v>910</c:v>
                </c:pt>
                <c:pt idx="2496">
                  <c:v>910.4</c:v>
                </c:pt>
                <c:pt idx="2497">
                  <c:v>910.80000000000007</c:v>
                </c:pt>
                <c:pt idx="2498">
                  <c:v>911.19999999999993</c:v>
                </c:pt>
                <c:pt idx="2499">
                  <c:v>911.6</c:v>
                </c:pt>
              </c:numCache>
            </c:numRef>
          </c:xVal>
          <c:yVal>
            <c:numRef>
              <c:f>F0000CH2!$G$1:$G$2500</c:f>
              <c:numCache>
                <c:formatCode>General</c:formatCode>
                <c:ptCount val="2500"/>
                <c:pt idx="0">
                  <c:v>-6</c:v>
                </c:pt>
                <c:pt idx="1">
                  <c:v>-4</c:v>
                </c:pt>
                <c:pt idx="2">
                  <c:v>-2</c:v>
                </c:pt>
                <c:pt idx="3">
                  <c:v>-4</c:v>
                </c:pt>
                <c:pt idx="4">
                  <c:v>-6</c:v>
                </c:pt>
                <c:pt idx="5">
                  <c:v>-4</c:v>
                </c:pt>
                <c:pt idx="6">
                  <c:v>0</c:v>
                </c:pt>
                <c:pt idx="7">
                  <c:v>-2</c:v>
                </c:pt>
                <c:pt idx="8">
                  <c:v>-2</c:v>
                </c:pt>
                <c:pt idx="9">
                  <c:v>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0</c:v>
                </c:pt>
                <c:pt idx="26">
                  <c:v>-2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-2</c:v>
                </c:pt>
                <c:pt idx="32">
                  <c:v>-2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-2</c:v>
                </c:pt>
                <c:pt idx="37">
                  <c:v>-2</c:v>
                </c:pt>
                <c:pt idx="38">
                  <c:v>-2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-2</c:v>
                </c:pt>
                <c:pt idx="46">
                  <c:v>-2</c:v>
                </c:pt>
                <c:pt idx="47">
                  <c:v>-2</c:v>
                </c:pt>
                <c:pt idx="48">
                  <c:v>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2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-2</c:v>
                </c:pt>
                <c:pt idx="67">
                  <c:v>-2</c:v>
                </c:pt>
                <c:pt idx="68">
                  <c:v>-2</c:v>
                </c:pt>
                <c:pt idx="69">
                  <c:v>0</c:v>
                </c:pt>
                <c:pt idx="70">
                  <c:v>-2</c:v>
                </c:pt>
                <c:pt idx="71">
                  <c:v>-2</c:v>
                </c:pt>
                <c:pt idx="72">
                  <c:v>2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-2</c:v>
                </c:pt>
                <c:pt idx="85">
                  <c:v>-4</c:v>
                </c:pt>
                <c:pt idx="86">
                  <c:v>-4</c:v>
                </c:pt>
                <c:pt idx="87">
                  <c:v>-4</c:v>
                </c:pt>
                <c:pt idx="88">
                  <c:v>-4</c:v>
                </c:pt>
                <c:pt idx="89">
                  <c:v>-6</c:v>
                </c:pt>
                <c:pt idx="90">
                  <c:v>-6</c:v>
                </c:pt>
                <c:pt idx="91">
                  <c:v>-6</c:v>
                </c:pt>
                <c:pt idx="92">
                  <c:v>-6</c:v>
                </c:pt>
                <c:pt idx="93">
                  <c:v>-6</c:v>
                </c:pt>
                <c:pt idx="94">
                  <c:v>-8</c:v>
                </c:pt>
                <c:pt idx="95">
                  <c:v>-8</c:v>
                </c:pt>
                <c:pt idx="96">
                  <c:v>-6</c:v>
                </c:pt>
                <c:pt idx="97">
                  <c:v>-6</c:v>
                </c:pt>
                <c:pt idx="98">
                  <c:v>-6</c:v>
                </c:pt>
                <c:pt idx="99">
                  <c:v>-4</c:v>
                </c:pt>
                <c:pt idx="100">
                  <c:v>-2</c:v>
                </c:pt>
                <c:pt idx="101">
                  <c:v>-2</c:v>
                </c:pt>
                <c:pt idx="102">
                  <c:v>-4</c:v>
                </c:pt>
                <c:pt idx="103">
                  <c:v>0</c:v>
                </c:pt>
                <c:pt idx="104">
                  <c:v>-2</c:v>
                </c:pt>
                <c:pt idx="105">
                  <c:v>-2</c:v>
                </c:pt>
                <c:pt idx="106">
                  <c:v>2</c:v>
                </c:pt>
                <c:pt idx="107">
                  <c:v>0</c:v>
                </c:pt>
                <c:pt idx="108">
                  <c:v>-2</c:v>
                </c:pt>
                <c:pt idx="109">
                  <c:v>-2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2</c:v>
                </c:pt>
                <c:pt idx="115">
                  <c:v>2</c:v>
                </c:pt>
                <c:pt idx="116">
                  <c:v>4</c:v>
                </c:pt>
                <c:pt idx="117">
                  <c:v>4</c:v>
                </c:pt>
                <c:pt idx="118">
                  <c:v>0</c:v>
                </c:pt>
                <c:pt idx="119">
                  <c:v>0</c:v>
                </c:pt>
                <c:pt idx="120">
                  <c:v>2</c:v>
                </c:pt>
                <c:pt idx="121">
                  <c:v>6</c:v>
                </c:pt>
                <c:pt idx="122">
                  <c:v>8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2</c:v>
                </c:pt>
                <c:pt idx="127">
                  <c:v>0</c:v>
                </c:pt>
                <c:pt idx="128">
                  <c:v>-2</c:v>
                </c:pt>
                <c:pt idx="129">
                  <c:v>0</c:v>
                </c:pt>
                <c:pt idx="130">
                  <c:v>0</c:v>
                </c:pt>
                <c:pt idx="131">
                  <c:v>-2</c:v>
                </c:pt>
                <c:pt idx="132">
                  <c:v>0</c:v>
                </c:pt>
                <c:pt idx="133">
                  <c:v>2</c:v>
                </c:pt>
                <c:pt idx="134">
                  <c:v>4</c:v>
                </c:pt>
                <c:pt idx="135">
                  <c:v>6</c:v>
                </c:pt>
                <c:pt idx="136">
                  <c:v>6</c:v>
                </c:pt>
                <c:pt idx="137">
                  <c:v>8</c:v>
                </c:pt>
                <c:pt idx="138">
                  <c:v>6</c:v>
                </c:pt>
                <c:pt idx="139">
                  <c:v>6</c:v>
                </c:pt>
                <c:pt idx="140">
                  <c:v>4</c:v>
                </c:pt>
                <c:pt idx="141">
                  <c:v>4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2</c:v>
                </c:pt>
                <c:pt idx="150">
                  <c:v>2</c:v>
                </c:pt>
                <c:pt idx="151">
                  <c:v>4</c:v>
                </c:pt>
                <c:pt idx="152">
                  <c:v>6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2</c:v>
                </c:pt>
                <c:pt idx="161">
                  <c:v>2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4</c:v>
                </c:pt>
                <c:pt idx="167">
                  <c:v>4</c:v>
                </c:pt>
                <c:pt idx="168">
                  <c:v>2</c:v>
                </c:pt>
                <c:pt idx="169">
                  <c:v>6</c:v>
                </c:pt>
                <c:pt idx="170">
                  <c:v>6</c:v>
                </c:pt>
                <c:pt idx="171">
                  <c:v>4</c:v>
                </c:pt>
                <c:pt idx="172">
                  <c:v>6</c:v>
                </c:pt>
                <c:pt idx="173">
                  <c:v>8</c:v>
                </c:pt>
                <c:pt idx="174">
                  <c:v>10</c:v>
                </c:pt>
                <c:pt idx="175">
                  <c:v>8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10</c:v>
                </c:pt>
                <c:pt idx="183">
                  <c:v>12</c:v>
                </c:pt>
                <c:pt idx="184">
                  <c:v>12</c:v>
                </c:pt>
                <c:pt idx="185">
                  <c:v>10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6</c:v>
                </c:pt>
                <c:pt idx="190">
                  <c:v>4</c:v>
                </c:pt>
                <c:pt idx="191">
                  <c:v>0</c:v>
                </c:pt>
                <c:pt idx="192">
                  <c:v>2</c:v>
                </c:pt>
                <c:pt idx="193">
                  <c:v>2</c:v>
                </c:pt>
                <c:pt idx="194">
                  <c:v>4</c:v>
                </c:pt>
                <c:pt idx="195">
                  <c:v>6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8</c:v>
                </c:pt>
                <c:pt idx="200">
                  <c:v>6</c:v>
                </c:pt>
                <c:pt idx="201">
                  <c:v>8</c:v>
                </c:pt>
                <c:pt idx="202">
                  <c:v>10</c:v>
                </c:pt>
                <c:pt idx="203">
                  <c:v>10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6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4</c:v>
                </c:pt>
                <c:pt idx="228">
                  <c:v>2</c:v>
                </c:pt>
                <c:pt idx="229">
                  <c:v>4</c:v>
                </c:pt>
                <c:pt idx="230">
                  <c:v>4</c:v>
                </c:pt>
                <c:pt idx="231">
                  <c:v>2</c:v>
                </c:pt>
                <c:pt idx="232">
                  <c:v>2</c:v>
                </c:pt>
                <c:pt idx="233">
                  <c:v>4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8</c:v>
                </c:pt>
                <c:pt idx="238">
                  <c:v>8</c:v>
                </c:pt>
                <c:pt idx="239">
                  <c:v>6</c:v>
                </c:pt>
                <c:pt idx="240">
                  <c:v>4</c:v>
                </c:pt>
                <c:pt idx="241">
                  <c:v>2</c:v>
                </c:pt>
                <c:pt idx="242">
                  <c:v>2</c:v>
                </c:pt>
                <c:pt idx="243">
                  <c:v>0</c:v>
                </c:pt>
                <c:pt idx="244">
                  <c:v>-2</c:v>
                </c:pt>
                <c:pt idx="245">
                  <c:v>0</c:v>
                </c:pt>
                <c:pt idx="246">
                  <c:v>4</c:v>
                </c:pt>
                <c:pt idx="247">
                  <c:v>2</c:v>
                </c:pt>
                <c:pt idx="248">
                  <c:v>2</c:v>
                </c:pt>
                <c:pt idx="249">
                  <c:v>4</c:v>
                </c:pt>
                <c:pt idx="250">
                  <c:v>2</c:v>
                </c:pt>
                <c:pt idx="251">
                  <c:v>2</c:v>
                </c:pt>
                <c:pt idx="252">
                  <c:v>4</c:v>
                </c:pt>
                <c:pt idx="253">
                  <c:v>4</c:v>
                </c:pt>
                <c:pt idx="254">
                  <c:v>2</c:v>
                </c:pt>
                <c:pt idx="255">
                  <c:v>4</c:v>
                </c:pt>
                <c:pt idx="256">
                  <c:v>8</c:v>
                </c:pt>
                <c:pt idx="257">
                  <c:v>8</c:v>
                </c:pt>
                <c:pt idx="258">
                  <c:v>6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6</c:v>
                </c:pt>
                <c:pt idx="272">
                  <c:v>8</c:v>
                </c:pt>
                <c:pt idx="273">
                  <c:v>6</c:v>
                </c:pt>
                <c:pt idx="274">
                  <c:v>4</c:v>
                </c:pt>
                <c:pt idx="275">
                  <c:v>6</c:v>
                </c:pt>
                <c:pt idx="276">
                  <c:v>8</c:v>
                </c:pt>
                <c:pt idx="277">
                  <c:v>8</c:v>
                </c:pt>
                <c:pt idx="278">
                  <c:v>6</c:v>
                </c:pt>
                <c:pt idx="279">
                  <c:v>2</c:v>
                </c:pt>
                <c:pt idx="280">
                  <c:v>0</c:v>
                </c:pt>
                <c:pt idx="281">
                  <c:v>0</c:v>
                </c:pt>
                <c:pt idx="282">
                  <c:v>-4</c:v>
                </c:pt>
                <c:pt idx="283">
                  <c:v>-16</c:v>
                </c:pt>
                <c:pt idx="284">
                  <c:v>-38</c:v>
                </c:pt>
                <c:pt idx="285">
                  <c:v>-72</c:v>
                </c:pt>
                <c:pt idx="286">
                  <c:v>-122</c:v>
                </c:pt>
                <c:pt idx="287">
                  <c:v>-186</c:v>
                </c:pt>
                <c:pt idx="288">
                  <c:v>-234</c:v>
                </c:pt>
                <c:pt idx="289">
                  <c:v>-244</c:v>
                </c:pt>
                <c:pt idx="290">
                  <c:v>-244</c:v>
                </c:pt>
                <c:pt idx="291">
                  <c:v>-244</c:v>
                </c:pt>
                <c:pt idx="292">
                  <c:v>-244</c:v>
                </c:pt>
                <c:pt idx="293">
                  <c:v>-244</c:v>
                </c:pt>
                <c:pt idx="294">
                  <c:v>-244</c:v>
                </c:pt>
                <c:pt idx="295">
                  <c:v>-244</c:v>
                </c:pt>
                <c:pt idx="296">
                  <c:v>-244</c:v>
                </c:pt>
                <c:pt idx="297">
                  <c:v>-244</c:v>
                </c:pt>
                <c:pt idx="298">
                  <c:v>-244</c:v>
                </c:pt>
                <c:pt idx="299">
                  <c:v>-244</c:v>
                </c:pt>
                <c:pt idx="300">
                  <c:v>-244</c:v>
                </c:pt>
                <c:pt idx="301">
                  <c:v>-244</c:v>
                </c:pt>
                <c:pt idx="302">
                  <c:v>-244</c:v>
                </c:pt>
                <c:pt idx="303">
                  <c:v>-244</c:v>
                </c:pt>
                <c:pt idx="304">
                  <c:v>-244</c:v>
                </c:pt>
                <c:pt idx="305">
                  <c:v>-244</c:v>
                </c:pt>
                <c:pt idx="306">
                  <c:v>-244</c:v>
                </c:pt>
                <c:pt idx="307">
                  <c:v>-244</c:v>
                </c:pt>
                <c:pt idx="308">
                  <c:v>-244</c:v>
                </c:pt>
                <c:pt idx="309">
                  <c:v>-244</c:v>
                </c:pt>
                <c:pt idx="310">
                  <c:v>-244</c:v>
                </c:pt>
                <c:pt idx="311">
                  <c:v>-244</c:v>
                </c:pt>
                <c:pt idx="312">
                  <c:v>-244</c:v>
                </c:pt>
                <c:pt idx="313">
                  <c:v>-244</c:v>
                </c:pt>
                <c:pt idx="314">
                  <c:v>-244</c:v>
                </c:pt>
                <c:pt idx="315">
                  <c:v>-244</c:v>
                </c:pt>
                <c:pt idx="316">
                  <c:v>-244</c:v>
                </c:pt>
                <c:pt idx="317">
                  <c:v>-244</c:v>
                </c:pt>
                <c:pt idx="318">
                  <c:v>-244</c:v>
                </c:pt>
                <c:pt idx="319">
                  <c:v>-244</c:v>
                </c:pt>
                <c:pt idx="320">
                  <c:v>-244</c:v>
                </c:pt>
                <c:pt idx="321">
                  <c:v>-244</c:v>
                </c:pt>
                <c:pt idx="322">
                  <c:v>-244</c:v>
                </c:pt>
                <c:pt idx="323">
                  <c:v>-244</c:v>
                </c:pt>
                <c:pt idx="324">
                  <c:v>-244</c:v>
                </c:pt>
                <c:pt idx="325">
                  <c:v>-244</c:v>
                </c:pt>
                <c:pt idx="326">
                  <c:v>-244</c:v>
                </c:pt>
                <c:pt idx="327">
                  <c:v>-244</c:v>
                </c:pt>
                <c:pt idx="328">
                  <c:v>-244</c:v>
                </c:pt>
                <c:pt idx="329">
                  <c:v>-244</c:v>
                </c:pt>
                <c:pt idx="330">
                  <c:v>-244</c:v>
                </c:pt>
                <c:pt idx="331">
                  <c:v>-244</c:v>
                </c:pt>
                <c:pt idx="332">
                  <c:v>-244</c:v>
                </c:pt>
                <c:pt idx="333">
                  <c:v>-244</c:v>
                </c:pt>
                <c:pt idx="334">
                  <c:v>-244</c:v>
                </c:pt>
                <c:pt idx="335">
                  <c:v>-244</c:v>
                </c:pt>
                <c:pt idx="336">
                  <c:v>-244</c:v>
                </c:pt>
                <c:pt idx="337">
                  <c:v>-244</c:v>
                </c:pt>
                <c:pt idx="338">
                  <c:v>-244</c:v>
                </c:pt>
                <c:pt idx="339">
                  <c:v>-244</c:v>
                </c:pt>
                <c:pt idx="340">
                  <c:v>-244</c:v>
                </c:pt>
                <c:pt idx="341">
                  <c:v>-244</c:v>
                </c:pt>
                <c:pt idx="342">
                  <c:v>-244</c:v>
                </c:pt>
                <c:pt idx="343">
                  <c:v>-234</c:v>
                </c:pt>
                <c:pt idx="344">
                  <c:v>-212</c:v>
                </c:pt>
                <c:pt idx="345">
                  <c:v>-196</c:v>
                </c:pt>
                <c:pt idx="346">
                  <c:v>-184</c:v>
                </c:pt>
                <c:pt idx="347">
                  <c:v>-170</c:v>
                </c:pt>
                <c:pt idx="348">
                  <c:v>-160</c:v>
                </c:pt>
                <c:pt idx="349">
                  <c:v>-146</c:v>
                </c:pt>
                <c:pt idx="350">
                  <c:v>-136</c:v>
                </c:pt>
                <c:pt idx="351">
                  <c:v>-126</c:v>
                </c:pt>
                <c:pt idx="352">
                  <c:v>-114</c:v>
                </c:pt>
                <c:pt idx="353">
                  <c:v>-104</c:v>
                </c:pt>
                <c:pt idx="354">
                  <c:v>-94</c:v>
                </c:pt>
                <c:pt idx="355">
                  <c:v>-84</c:v>
                </c:pt>
                <c:pt idx="356">
                  <c:v>-76</c:v>
                </c:pt>
                <c:pt idx="357">
                  <c:v>-66</c:v>
                </c:pt>
                <c:pt idx="358">
                  <c:v>-60</c:v>
                </c:pt>
                <c:pt idx="359">
                  <c:v>-54</c:v>
                </c:pt>
                <c:pt idx="360">
                  <c:v>-46</c:v>
                </c:pt>
                <c:pt idx="361">
                  <c:v>-40</c:v>
                </c:pt>
                <c:pt idx="362">
                  <c:v>-32</c:v>
                </c:pt>
                <c:pt idx="363">
                  <c:v>-26</c:v>
                </c:pt>
                <c:pt idx="364">
                  <c:v>-20</c:v>
                </c:pt>
                <c:pt idx="365">
                  <c:v>-12</c:v>
                </c:pt>
                <c:pt idx="366">
                  <c:v>-4</c:v>
                </c:pt>
                <c:pt idx="367">
                  <c:v>2</c:v>
                </c:pt>
                <c:pt idx="368">
                  <c:v>10</c:v>
                </c:pt>
                <c:pt idx="369">
                  <c:v>16</c:v>
                </c:pt>
                <c:pt idx="370">
                  <c:v>20</c:v>
                </c:pt>
                <c:pt idx="371">
                  <c:v>24</c:v>
                </c:pt>
                <c:pt idx="372">
                  <c:v>30</c:v>
                </c:pt>
                <c:pt idx="373">
                  <c:v>36</c:v>
                </c:pt>
                <c:pt idx="374">
                  <c:v>42</c:v>
                </c:pt>
                <c:pt idx="375">
                  <c:v>44</c:v>
                </c:pt>
                <c:pt idx="376">
                  <c:v>48</c:v>
                </c:pt>
                <c:pt idx="377">
                  <c:v>52</c:v>
                </c:pt>
                <c:pt idx="378">
                  <c:v>54</c:v>
                </c:pt>
                <c:pt idx="379">
                  <c:v>56</c:v>
                </c:pt>
                <c:pt idx="380">
                  <c:v>56</c:v>
                </c:pt>
                <c:pt idx="381">
                  <c:v>60</c:v>
                </c:pt>
                <c:pt idx="382">
                  <c:v>62</c:v>
                </c:pt>
                <c:pt idx="383">
                  <c:v>62</c:v>
                </c:pt>
                <c:pt idx="384">
                  <c:v>64</c:v>
                </c:pt>
                <c:pt idx="385">
                  <c:v>66</c:v>
                </c:pt>
                <c:pt idx="386">
                  <c:v>68</c:v>
                </c:pt>
                <c:pt idx="387">
                  <c:v>70</c:v>
                </c:pt>
                <c:pt idx="388">
                  <c:v>70</c:v>
                </c:pt>
                <c:pt idx="389">
                  <c:v>72</c:v>
                </c:pt>
                <c:pt idx="390">
                  <c:v>70</c:v>
                </c:pt>
                <c:pt idx="391">
                  <c:v>70</c:v>
                </c:pt>
                <c:pt idx="392">
                  <c:v>72</c:v>
                </c:pt>
                <c:pt idx="393">
                  <c:v>72</c:v>
                </c:pt>
                <c:pt idx="394">
                  <c:v>74</c:v>
                </c:pt>
                <c:pt idx="395">
                  <c:v>76</c:v>
                </c:pt>
                <c:pt idx="396">
                  <c:v>78</c:v>
                </c:pt>
                <c:pt idx="397">
                  <c:v>78</c:v>
                </c:pt>
                <c:pt idx="398">
                  <c:v>78</c:v>
                </c:pt>
                <c:pt idx="399">
                  <c:v>80</c:v>
                </c:pt>
                <c:pt idx="400">
                  <c:v>82</c:v>
                </c:pt>
                <c:pt idx="401">
                  <c:v>84</c:v>
                </c:pt>
                <c:pt idx="402">
                  <c:v>84</c:v>
                </c:pt>
                <c:pt idx="403">
                  <c:v>84</c:v>
                </c:pt>
                <c:pt idx="404">
                  <c:v>86</c:v>
                </c:pt>
                <c:pt idx="405">
                  <c:v>86</c:v>
                </c:pt>
                <c:pt idx="406">
                  <c:v>88</c:v>
                </c:pt>
                <c:pt idx="407">
                  <c:v>90</c:v>
                </c:pt>
                <c:pt idx="408">
                  <c:v>90</c:v>
                </c:pt>
                <c:pt idx="409">
                  <c:v>90</c:v>
                </c:pt>
                <c:pt idx="410">
                  <c:v>90</c:v>
                </c:pt>
                <c:pt idx="411">
                  <c:v>92</c:v>
                </c:pt>
                <c:pt idx="412">
                  <c:v>96</c:v>
                </c:pt>
                <c:pt idx="413">
                  <c:v>96</c:v>
                </c:pt>
                <c:pt idx="414">
                  <c:v>96</c:v>
                </c:pt>
                <c:pt idx="415">
                  <c:v>94</c:v>
                </c:pt>
                <c:pt idx="416">
                  <c:v>90</c:v>
                </c:pt>
                <c:pt idx="417">
                  <c:v>92</c:v>
                </c:pt>
                <c:pt idx="418">
                  <c:v>92</c:v>
                </c:pt>
                <c:pt idx="419">
                  <c:v>92</c:v>
                </c:pt>
                <c:pt idx="420">
                  <c:v>92</c:v>
                </c:pt>
                <c:pt idx="421">
                  <c:v>92</c:v>
                </c:pt>
                <c:pt idx="422">
                  <c:v>92</c:v>
                </c:pt>
                <c:pt idx="423">
                  <c:v>92</c:v>
                </c:pt>
                <c:pt idx="424">
                  <c:v>94</c:v>
                </c:pt>
                <c:pt idx="425">
                  <c:v>94</c:v>
                </c:pt>
                <c:pt idx="426">
                  <c:v>96</c:v>
                </c:pt>
                <c:pt idx="427">
                  <c:v>96</c:v>
                </c:pt>
                <c:pt idx="428">
                  <c:v>96</c:v>
                </c:pt>
                <c:pt idx="429">
                  <c:v>96</c:v>
                </c:pt>
                <c:pt idx="430">
                  <c:v>98</c:v>
                </c:pt>
                <c:pt idx="431">
                  <c:v>96</c:v>
                </c:pt>
                <c:pt idx="432">
                  <c:v>96</c:v>
                </c:pt>
                <c:pt idx="433">
                  <c:v>96</c:v>
                </c:pt>
                <c:pt idx="434">
                  <c:v>92</c:v>
                </c:pt>
                <c:pt idx="435">
                  <c:v>92</c:v>
                </c:pt>
                <c:pt idx="436">
                  <c:v>90</c:v>
                </c:pt>
                <c:pt idx="437">
                  <c:v>90</c:v>
                </c:pt>
                <c:pt idx="438">
                  <c:v>90</c:v>
                </c:pt>
                <c:pt idx="439">
                  <c:v>90</c:v>
                </c:pt>
                <c:pt idx="440">
                  <c:v>88</c:v>
                </c:pt>
                <c:pt idx="441">
                  <c:v>90</c:v>
                </c:pt>
                <c:pt idx="442">
                  <c:v>92</c:v>
                </c:pt>
                <c:pt idx="443">
                  <c:v>92</c:v>
                </c:pt>
                <c:pt idx="444">
                  <c:v>92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94</c:v>
                </c:pt>
                <c:pt idx="450">
                  <c:v>96</c:v>
                </c:pt>
                <c:pt idx="451">
                  <c:v>96</c:v>
                </c:pt>
                <c:pt idx="452">
                  <c:v>96</c:v>
                </c:pt>
                <c:pt idx="453">
                  <c:v>96</c:v>
                </c:pt>
                <c:pt idx="454">
                  <c:v>98</c:v>
                </c:pt>
                <c:pt idx="455">
                  <c:v>100</c:v>
                </c:pt>
                <c:pt idx="456">
                  <c:v>98</c:v>
                </c:pt>
                <c:pt idx="457">
                  <c:v>98</c:v>
                </c:pt>
                <c:pt idx="458">
                  <c:v>96</c:v>
                </c:pt>
                <c:pt idx="459">
                  <c:v>96</c:v>
                </c:pt>
                <c:pt idx="460">
                  <c:v>96</c:v>
                </c:pt>
                <c:pt idx="461">
                  <c:v>96</c:v>
                </c:pt>
                <c:pt idx="462">
                  <c:v>98</c:v>
                </c:pt>
                <c:pt idx="463">
                  <c:v>98</c:v>
                </c:pt>
                <c:pt idx="464">
                  <c:v>98</c:v>
                </c:pt>
                <c:pt idx="465">
                  <c:v>96</c:v>
                </c:pt>
                <c:pt idx="466">
                  <c:v>96</c:v>
                </c:pt>
                <c:pt idx="467">
                  <c:v>96</c:v>
                </c:pt>
                <c:pt idx="468">
                  <c:v>96</c:v>
                </c:pt>
                <c:pt idx="469">
                  <c:v>96</c:v>
                </c:pt>
                <c:pt idx="470">
                  <c:v>100</c:v>
                </c:pt>
                <c:pt idx="471">
                  <c:v>100</c:v>
                </c:pt>
                <c:pt idx="472">
                  <c:v>98</c:v>
                </c:pt>
                <c:pt idx="473">
                  <c:v>98</c:v>
                </c:pt>
                <c:pt idx="474">
                  <c:v>100</c:v>
                </c:pt>
                <c:pt idx="475">
                  <c:v>102</c:v>
                </c:pt>
                <c:pt idx="476">
                  <c:v>102</c:v>
                </c:pt>
                <c:pt idx="477">
                  <c:v>102</c:v>
                </c:pt>
                <c:pt idx="478">
                  <c:v>100</c:v>
                </c:pt>
                <c:pt idx="479">
                  <c:v>96</c:v>
                </c:pt>
                <c:pt idx="480">
                  <c:v>94</c:v>
                </c:pt>
                <c:pt idx="481">
                  <c:v>96</c:v>
                </c:pt>
                <c:pt idx="482">
                  <c:v>96</c:v>
                </c:pt>
                <c:pt idx="483">
                  <c:v>96</c:v>
                </c:pt>
                <c:pt idx="484">
                  <c:v>96</c:v>
                </c:pt>
                <c:pt idx="485">
                  <c:v>96</c:v>
                </c:pt>
                <c:pt idx="486">
                  <c:v>96</c:v>
                </c:pt>
                <c:pt idx="487">
                  <c:v>98</c:v>
                </c:pt>
                <c:pt idx="488">
                  <c:v>98</c:v>
                </c:pt>
                <c:pt idx="489">
                  <c:v>96</c:v>
                </c:pt>
                <c:pt idx="490">
                  <c:v>96</c:v>
                </c:pt>
                <c:pt idx="491">
                  <c:v>98</c:v>
                </c:pt>
                <c:pt idx="492">
                  <c:v>100</c:v>
                </c:pt>
                <c:pt idx="493">
                  <c:v>100</c:v>
                </c:pt>
                <c:pt idx="494">
                  <c:v>98</c:v>
                </c:pt>
                <c:pt idx="495">
                  <c:v>98</c:v>
                </c:pt>
                <c:pt idx="496">
                  <c:v>96</c:v>
                </c:pt>
                <c:pt idx="497">
                  <c:v>94</c:v>
                </c:pt>
                <c:pt idx="498">
                  <c:v>92</c:v>
                </c:pt>
                <c:pt idx="499">
                  <c:v>92</c:v>
                </c:pt>
                <c:pt idx="500">
                  <c:v>94</c:v>
                </c:pt>
                <c:pt idx="501">
                  <c:v>92</c:v>
                </c:pt>
                <c:pt idx="502">
                  <c:v>92</c:v>
                </c:pt>
                <c:pt idx="503">
                  <c:v>90</c:v>
                </c:pt>
                <c:pt idx="504">
                  <c:v>88</c:v>
                </c:pt>
                <c:pt idx="505">
                  <c:v>90</c:v>
                </c:pt>
                <c:pt idx="506">
                  <c:v>94</c:v>
                </c:pt>
                <c:pt idx="507">
                  <c:v>92</c:v>
                </c:pt>
                <c:pt idx="508">
                  <c:v>92</c:v>
                </c:pt>
                <c:pt idx="509">
                  <c:v>92</c:v>
                </c:pt>
                <c:pt idx="510">
                  <c:v>92</c:v>
                </c:pt>
                <c:pt idx="511">
                  <c:v>92</c:v>
                </c:pt>
                <c:pt idx="512">
                  <c:v>92</c:v>
                </c:pt>
                <c:pt idx="513">
                  <c:v>92</c:v>
                </c:pt>
                <c:pt idx="514">
                  <c:v>92</c:v>
                </c:pt>
                <c:pt idx="515">
                  <c:v>92</c:v>
                </c:pt>
                <c:pt idx="516">
                  <c:v>94</c:v>
                </c:pt>
                <c:pt idx="517">
                  <c:v>94</c:v>
                </c:pt>
                <c:pt idx="518">
                  <c:v>92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94</c:v>
                </c:pt>
                <c:pt idx="524">
                  <c:v>90</c:v>
                </c:pt>
                <c:pt idx="525">
                  <c:v>90</c:v>
                </c:pt>
                <c:pt idx="526">
                  <c:v>92</c:v>
                </c:pt>
                <c:pt idx="527">
                  <c:v>92</c:v>
                </c:pt>
                <c:pt idx="528">
                  <c:v>90</c:v>
                </c:pt>
                <c:pt idx="529">
                  <c:v>88</c:v>
                </c:pt>
                <c:pt idx="530">
                  <c:v>90</c:v>
                </c:pt>
                <c:pt idx="531">
                  <c:v>90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90</c:v>
                </c:pt>
                <c:pt idx="540">
                  <c:v>88</c:v>
                </c:pt>
                <c:pt idx="541">
                  <c:v>88</c:v>
                </c:pt>
                <c:pt idx="542">
                  <c:v>90</c:v>
                </c:pt>
                <c:pt idx="543">
                  <c:v>86</c:v>
                </c:pt>
                <c:pt idx="544">
                  <c:v>84</c:v>
                </c:pt>
                <c:pt idx="545">
                  <c:v>86</c:v>
                </c:pt>
                <c:pt idx="546">
                  <c:v>86</c:v>
                </c:pt>
                <c:pt idx="547">
                  <c:v>86</c:v>
                </c:pt>
                <c:pt idx="548">
                  <c:v>86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90</c:v>
                </c:pt>
                <c:pt idx="556">
                  <c:v>90</c:v>
                </c:pt>
                <c:pt idx="557">
                  <c:v>90</c:v>
                </c:pt>
                <c:pt idx="558">
                  <c:v>88</c:v>
                </c:pt>
                <c:pt idx="559">
                  <c:v>84</c:v>
                </c:pt>
                <c:pt idx="560">
                  <c:v>84</c:v>
                </c:pt>
                <c:pt idx="561">
                  <c:v>86</c:v>
                </c:pt>
                <c:pt idx="562">
                  <c:v>86</c:v>
                </c:pt>
                <c:pt idx="563">
                  <c:v>86</c:v>
                </c:pt>
                <c:pt idx="564">
                  <c:v>84</c:v>
                </c:pt>
                <c:pt idx="565">
                  <c:v>86</c:v>
                </c:pt>
                <c:pt idx="566">
                  <c:v>90</c:v>
                </c:pt>
                <c:pt idx="567">
                  <c:v>90</c:v>
                </c:pt>
                <c:pt idx="568">
                  <c:v>90</c:v>
                </c:pt>
                <c:pt idx="569">
                  <c:v>88</c:v>
                </c:pt>
                <c:pt idx="570">
                  <c:v>88</c:v>
                </c:pt>
                <c:pt idx="571">
                  <c:v>86</c:v>
                </c:pt>
                <c:pt idx="572">
                  <c:v>86</c:v>
                </c:pt>
                <c:pt idx="573">
                  <c:v>86</c:v>
                </c:pt>
                <c:pt idx="574">
                  <c:v>86</c:v>
                </c:pt>
                <c:pt idx="575">
                  <c:v>86</c:v>
                </c:pt>
                <c:pt idx="576">
                  <c:v>86</c:v>
                </c:pt>
                <c:pt idx="577">
                  <c:v>88</c:v>
                </c:pt>
                <c:pt idx="578">
                  <c:v>88</c:v>
                </c:pt>
                <c:pt idx="579">
                  <c:v>86</c:v>
                </c:pt>
                <c:pt idx="580">
                  <c:v>84</c:v>
                </c:pt>
                <c:pt idx="581">
                  <c:v>80</c:v>
                </c:pt>
                <c:pt idx="582">
                  <c:v>82</c:v>
                </c:pt>
                <c:pt idx="583">
                  <c:v>82</c:v>
                </c:pt>
                <c:pt idx="584">
                  <c:v>82</c:v>
                </c:pt>
                <c:pt idx="585">
                  <c:v>82</c:v>
                </c:pt>
                <c:pt idx="586">
                  <c:v>84</c:v>
                </c:pt>
                <c:pt idx="587">
                  <c:v>84</c:v>
                </c:pt>
                <c:pt idx="588">
                  <c:v>84</c:v>
                </c:pt>
                <c:pt idx="589">
                  <c:v>84</c:v>
                </c:pt>
                <c:pt idx="590">
                  <c:v>82</c:v>
                </c:pt>
                <c:pt idx="591">
                  <c:v>80</c:v>
                </c:pt>
                <c:pt idx="592">
                  <c:v>80</c:v>
                </c:pt>
                <c:pt idx="593">
                  <c:v>78</c:v>
                </c:pt>
                <c:pt idx="594">
                  <c:v>76</c:v>
                </c:pt>
                <c:pt idx="595">
                  <c:v>78</c:v>
                </c:pt>
                <c:pt idx="596">
                  <c:v>78</c:v>
                </c:pt>
                <c:pt idx="597">
                  <c:v>78</c:v>
                </c:pt>
                <c:pt idx="598">
                  <c:v>78</c:v>
                </c:pt>
                <c:pt idx="599">
                  <c:v>80</c:v>
                </c:pt>
                <c:pt idx="600">
                  <c:v>78</c:v>
                </c:pt>
                <c:pt idx="601">
                  <c:v>76</c:v>
                </c:pt>
                <c:pt idx="602">
                  <c:v>76</c:v>
                </c:pt>
                <c:pt idx="603">
                  <c:v>74</c:v>
                </c:pt>
                <c:pt idx="604">
                  <c:v>72</c:v>
                </c:pt>
                <c:pt idx="605">
                  <c:v>74</c:v>
                </c:pt>
                <c:pt idx="606">
                  <c:v>76</c:v>
                </c:pt>
                <c:pt idx="607">
                  <c:v>76</c:v>
                </c:pt>
                <c:pt idx="608">
                  <c:v>74</c:v>
                </c:pt>
                <c:pt idx="609">
                  <c:v>74</c:v>
                </c:pt>
                <c:pt idx="610">
                  <c:v>74</c:v>
                </c:pt>
                <c:pt idx="611">
                  <c:v>74</c:v>
                </c:pt>
                <c:pt idx="612">
                  <c:v>76</c:v>
                </c:pt>
                <c:pt idx="613">
                  <c:v>76</c:v>
                </c:pt>
                <c:pt idx="614">
                  <c:v>74</c:v>
                </c:pt>
                <c:pt idx="615">
                  <c:v>74</c:v>
                </c:pt>
                <c:pt idx="616">
                  <c:v>76</c:v>
                </c:pt>
                <c:pt idx="617">
                  <c:v>76</c:v>
                </c:pt>
                <c:pt idx="618">
                  <c:v>76</c:v>
                </c:pt>
                <c:pt idx="619">
                  <c:v>74</c:v>
                </c:pt>
                <c:pt idx="620">
                  <c:v>74</c:v>
                </c:pt>
                <c:pt idx="621">
                  <c:v>72</c:v>
                </c:pt>
                <c:pt idx="622">
                  <c:v>72</c:v>
                </c:pt>
                <c:pt idx="623">
                  <c:v>72</c:v>
                </c:pt>
                <c:pt idx="624">
                  <c:v>72</c:v>
                </c:pt>
                <c:pt idx="625">
                  <c:v>74</c:v>
                </c:pt>
                <c:pt idx="626">
                  <c:v>72</c:v>
                </c:pt>
                <c:pt idx="627">
                  <c:v>72</c:v>
                </c:pt>
                <c:pt idx="628">
                  <c:v>72</c:v>
                </c:pt>
                <c:pt idx="629">
                  <c:v>72</c:v>
                </c:pt>
                <c:pt idx="630">
                  <c:v>72</c:v>
                </c:pt>
                <c:pt idx="631">
                  <c:v>72</c:v>
                </c:pt>
                <c:pt idx="632">
                  <c:v>74</c:v>
                </c:pt>
                <c:pt idx="633">
                  <c:v>72</c:v>
                </c:pt>
                <c:pt idx="634">
                  <c:v>72</c:v>
                </c:pt>
                <c:pt idx="635">
                  <c:v>72</c:v>
                </c:pt>
                <c:pt idx="636">
                  <c:v>70</c:v>
                </c:pt>
                <c:pt idx="637">
                  <c:v>70</c:v>
                </c:pt>
                <c:pt idx="638">
                  <c:v>70</c:v>
                </c:pt>
                <c:pt idx="639">
                  <c:v>70</c:v>
                </c:pt>
                <c:pt idx="640">
                  <c:v>70</c:v>
                </c:pt>
                <c:pt idx="641">
                  <c:v>70</c:v>
                </c:pt>
                <c:pt idx="642">
                  <c:v>70</c:v>
                </c:pt>
                <c:pt idx="643">
                  <c:v>68</c:v>
                </c:pt>
                <c:pt idx="644">
                  <c:v>64</c:v>
                </c:pt>
                <c:pt idx="645">
                  <c:v>62</c:v>
                </c:pt>
                <c:pt idx="646">
                  <c:v>64</c:v>
                </c:pt>
                <c:pt idx="647">
                  <c:v>64</c:v>
                </c:pt>
                <c:pt idx="648">
                  <c:v>64</c:v>
                </c:pt>
                <c:pt idx="649">
                  <c:v>64</c:v>
                </c:pt>
                <c:pt idx="650">
                  <c:v>64</c:v>
                </c:pt>
                <c:pt idx="651">
                  <c:v>66</c:v>
                </c:pt>
                <c:pt idx="652">
                  <c:v>64</c:v>
                </c:pt>
                <c:pt idx="653">
                  <c:v>62</c:v>
                </c:pt>
                <c:pt idx="654">
                  <c:v>62</c:v>
                </c:pt>
                <c:pt idx="655">
                  <c:v>62</c:v>
                </c:pt>
                <c:pt idx="656">
                  <c:v>60</c:v>
                </c:pt>
                <c:pt idx="657">
                  <c:v>60</c:v>
                </c:pt>
                <c:pt idx="658">
                  <c:v>56</c:v>
                </c:pt>
                <c:pt idx="659">
                  <c:v>54</c:v>
                </c:pt>
                <c:pt idx="660">
                  <c:v>56</c:v>
                </c:pt>
                <c:pt idx="661">
                  <c:v>56</c:v>
                </c:pt>
                <c:pt idx="662">
                  <c:v>56</c:v>
                </c:pt>
                <c:pt idx="663">
                  <c:v>56</c:v>
                </c:pt>
                <c:pt idx="664">
                  <c:v>56</c:v>
                </c:pt>
                <c:pt idx="665">
                  <c:v>56</c:v>
                </c:pt>
                <c:pt idx="666">
                  <c:v>56</c:v>
                </c:pt>
                <c:pt idx="667">
                  <c:v>56</c:v>
                </c:pt>
                <c:pt idx="668">
                  <c:v>56</c:v>
                </c:pt>
                <c:pt idx="669">
                  <c:v>56</c:v>
                </c:pt>
                <c:pt idx="670">
                  <c:v>54</c:v>
                </c:pt>
                <c:pt idx="671">
                  <c:v>54</c:v>
                </c:pt>
                <c:pt idx="672">
                  <c:v>54</c:v>
                </c:pt>
                <c:pt idx="673">
                  <c:v>54</c:v>
                </c:pt>
                <c:pt idx="674">
                  <c:v>56</c:v>
                </c:pt>
                <c:pt idx="675">
                  <c:v>56</c:v>
                </c:pt>
                <c:pt idx="676">
                  <c:v>56</c:v>
                </c:pt>
                <c:pt idx="677">
                  <c:v>58</c:v>
                </c:pt>
                <c:pt idx="678">
                  <c:v>56</c:v>
                </c:pt>
                <c:pt idx="679">
                  <c:v>52</c:v>
                </c:pt>
                <c:pt idx="680">
                  <c:v>52</c:v>
                </c:pt>
                <c:pt idx="681">
                  <c:v>56</c:v>
                </c:pt>
                <c:pt idx="682">
                  <c:v>54</c:v>
                </c:pt>
                <c:pt idx="683">
                  <c:v>54</c:v>
                </c:pt>
                <c:pt idx="684">
                  <c:v>54</c:v>
                </c:pt>
                <c:pt idx="685">
                  <c:v>54</c:v>
                </c:pt>
                <c:pt idx="686">
                  <c:v>54</c:v>
                </c:pt>
                <c:pt idx="687">
                  <c:v>54</c:v>
                </c:pt>
                <c:pt idx="688">
                  <c:v>54</c:v>
                </c:pt>
                <c:pt idx="689">
                  <c:v>56</c:v>
                </c:pt>
                <c:pt idx="690">
                  <c:v>54</c:v>
                </c:pt>
                <c:pt idx="691">
                  <c:v>54</c:v>
                </c:pt>
                <c:pt idx="692">
                  <c:v>54</c:v>
                </c:pt>
                <c:pt idx="693">
                  <c:v>54</c:v>
                </c:pt>
                <c:pt idx="694">
                  <c:v>56</c:v>
                </c:pt>
                <c:pt idx="695">
                  <c:v>58</c:v>
                </c:pt>
                <c:pt idx="696">
                  <c:v>58</c:v>
                </c:pt>
                <c:pt idx="697">
                  <c:v>58</c:v>
                </c:pt>
                <c:pt idx="698">
                  <c:v>58</c:v>
                </c:pt>
                <c:pt idx="699">
                  <c:v>54</c:v>
                </c:pt>
                <c:pt idx="700">
                  <c:v>52</c:v>
                </c:pt>
                <c:pt idx="701">
                  <c:v>54</c:v>
                </c:pt>
                <c:pt idx="702">
                  <c:v>54</c:v>
                </c:pt>
                <c:pt idx="703">
                  <c:v>50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50</c:v>
                </c:pt>
                <c:pt idx="712">
                  <c:v>50</c:v>
                </c:pt>
                <c:pt idx="713">
                  <c:v>50</c:v>
                </c:pt>
                <c:pt idx="714">
                  <c:v>48</c:v>
                </c:pt>
                <c:pt idx="715">
                  <c:v>48</c:v>
                </c:pt>
                <c:pt idx="716">
                  <c:v>50</c:v>
                </c:pt>
                <c:pt idx="717">
                  <c:v>50</c:v>
                </c:pt>
                <c:pt idx="718">
                  <c:v>50</c:v>
                </c:pt>
                <c:pt idx="719">
                  <c:v>50</c:v>
                </c:pt>
                <c:pt idx="720">
                  <c:v>48</c:v>
                </c:pt>
                <c:pt idx="721">
                  <c:v>48</c:v>
                </c:pt>
                <c:pt idx="722">
                  <c:v>50</c:v>
                </c:pt>
                <c:pt idx="723">
                  <c:v>46</c:v>
                </c:pt>
                <c:pt idx="724">
                  <c:v>46</c:v>
                </c:pt>
                <c:pt idx="725">
                  <c:v>46</c:v>
                </c:pt>
                <c:pt idx="726">
                  <c:v>46</c:v>
                </c:pt>
                <c:pt idx="727">
                  <c:v>48</c:v>
                </c:pt>
                <c:pt idx="728">
                  <c:v>48</c:v>
                </c:pt>
                <c:pt idx="729">
                  <c:v>48</c:v>
                </c:pt>
                <c:pt idx="730">
                  <c:v>46</c:v>
                </c:pt>
                <c:pt idx="731">
                  <c:v>44</c:v>
                </c:pt>
                <c:pt idx="732">
                  <c:v>44</c:v>
                </c:pt>
                <c:pt idx="733">
                  <c:v>44</c:v>
                </c:pt>
                <c:pt idx="734">
                  <c:v>44</c:v>
                </c:pt>
                <c:pt idx="735">
                  <c:v>44</c:v>
                </c:pt>
                <c:pt idx="736">
                  <c:v>46</c:v>
                </c:pt>
                <c:pt idx="737">
                  <c:v>46</c:v>
                </c:pt>
                <c:pt idx="738">
                  <c:v>44</c:v>
                </c:pt>
                <c:pt idx="739">
                  <c:v>44</c:v>
                </c:pt>
                <c:pt idx="740">
                  <c:v>46</c:v>
                </c:pt>
                <c:pt idx="741">
                  <c:v>46</c:v>
                </c:pt>
                <c:pt idx="742">
                  <c:v>44</c:v>
                </c:pt>
                <c:pt idx="743">
                  <c:v>42</c:v>
                </c:pt>
                <c:pt idx="744">
                  <c:v>44</c:v>
                </c:pt>
                <c:pt idx="745">
                  <c:v>46</c:v>
                </c:pt>
                <c:pt idx="746">
                  <c:v>44</c:v>
                </c:pt>
                <c:pt idx="747">
                  <c:v>44</c:v>
                </c:pt>
                <c:pt idx="748">
                  <c:v>44</c:v>
                </c:pt>
                <c:pt idx="749">
                  <c:v>46</c:v>
                </c:pt>
                <c:pt idx="750">
                  <c:v>44</c:v>
                </c:pt>
                <c:pt idx="751">
                  <c:v>44</c:v>
                </c:pt>
                <c:pt idx="752">
                  <c:v>44</c:v>
                </c:pt>
                <c:pt idx="753">
                  <c:v>44</c:v>
                </c:pt>
                <c:pt idx="754">
                  <c:v>44</c:v>
                </c:pt>
                <c:pt idx="755">
                  <c:v>44</c:v>
                </c:pt>
                <c:pt idx="756">
                  <c:v>44</c:v>
                </c:pt>
                <c:pt idx="757">
                  <c:v>44</c:v>
                </c:pt>
                <c:pt idx="758">
                  <c:v>44</c:v>
                </c:pt>
                <c:pt idx="759">
                  <c:v>44</c:v>
                </c:pt>
                <c:pt idx="760">
                  <c:v>44</c:v>
                </c:pt>
                <c:pt idx="761">
                  <c:v>46</c:v>
                </c:pt>
                <c:pt idx="762">
                  <c:v>48</c:v>
                </c:pt>
                <c:pt idx="763">
                  <c:v>50</c:v>
                </c:pt>
                <c:pt idx="764">
                  <c:v>48</c:v>
                </c:pt>
                <c:pt idx="765">
                  <c:v>48</c:v>
                </c:pt>
                <c:pt idx="766">
                  <c:v>46</c:v>
                </c:pt>
                <c:pt idx="767">
                  <c:v>46</c:v>
                </c:pt>
                <c:pt idx="768">
                  <c:v>46</c:v>
                </c:pt>
                <c:pt idx="769">
                  <c:v>46</c:v>
                </c:pt>
                <c:pt idx="770">
                  <c:v>46</c:v>
                </c:pt>
                <c:pt idx="771">
                  <c:v>48</c:v>
                </c:pt>
                <c:pt idx="772">
                  <c:v>48</c:v>
                </c:pt>
                <c:pt idx="773">
                  <c:v>48</c:v>
                </c:pt>
                <c:pt idx="774">
                  <c:v>46</c:v>
                </c:pt>
                <c:pt idx="775">
                  <c:v>46</c:v>
                </c:pt>
                <c:pt idx="776">
                  <c:v>48</c:v>
                </c:pt>
                <c:pt idx="777">
                  <c:v>48</c:v>
                </c:pt>
                <c:pt idx="778">
                  <c:v>48</c:v>
                </c:pt>
                <c:pt idx="779">
                  <c:v>46</c:v>
                </c:pt>
                <c:pt idx="780">
                  <c:v>46</c:v>
                </c:pt>
                <c:pt idx="781">
                  <c:v>48</c:v>
                </c:pt>
                <c:pt idx="782">
                  <c:v>48</c:v>
                </c:pt>
                <c:pt idx="783">
                  <c:v>48</c:v>
                </c:pt>
                <c:pt idx="784">
                  <c:v>48</c:v>
                </c:pt>
                <c:pt idx="785">
                  <c:v>46</c:v>
                </c:pt>
                <c:pt idx="786">
                  <c:v>42</c:v>
                </c:pt>
                <c:pt idx="787">
                  <c:v>42</c:v>
                </c:pt>
                <c:pt idx="788">
                  <c:v>42</c:v>
                </c:pt>
                <c:pt idx="789">
                  <c:v>42</c:v>
                </c:pt>
                <c:pt idx="790">
                  <c:v>40</c:v>
                </c:pt>
                <c:pt idx="791">
                  <c:v>40</c:v>
                </c:pt>
                <c:pt idx="792">
                  <c:v>42</c:v>
                </c:pt>
                <c:pt idx="793">
                  <c:v>40</c:v>
                </c:pt>
                <c:pt idx="794">
                  <c:v>40</c:v>
                </c:pt>
                <c:pt idx="795">
                  <c:v>42</c:v>
                </c:pt>
                <c:pt idx="796">
                  <c:v>42</c:v>
                </c:pt>
                <c:pt idx="797">
                  <c:v>44</c:v>
                </c:pt>
                <c:pt idx="798">
                  <c:v>44</c:v>
                </c:pt>
                <c:pt idx="799">
                  <c:v>44</c:v>
                </c:pt>
                <c:pt idx="800">
                  <c:v>44</c:v>
                </c:pt>
                <c:pt idx="801">
                  <c:v>44</c:v>
                </c:pt>
                <c:pt idx="802">
                  <c:v>46</c:v>
                </c:pt>
                <c:pt idx="803">
                  <c:v>44</c:v>
                </c:pt>
                <c:pt idx="804">
                  <c:v>42</c:v>
                </c:pt>
                <c:pt idx="805">
                  <c:v>40</c:v>
                </c:pt>
                <c:pt idx="806">
                  <c:v>38</c:v>
                </c:pt>
                <c:pt idx="807">
                  <c:v>38</c:v>
                </c:pt>
                <c:pt idx="808">
                  <c:v>38</c:v>
                </c:pt>
                <c:pt idx="809">
                  <c:v>40</c:v>
                </c:pt>
                <c:pt idx="810">
                  <c:v>38</c:v>
                </c:pt>
                <c:pt idx="811">
                  <c:v>38</c:v>
                </c:pt>
                <c:pt idx="812">
                  <c:v>38</c:v>
                </c:pt>
                <c:pt idx="813">
                  <c:v>38</c:v>
                </c:pt>
                <c:pt idx="814">
                  <c:v>40</c:v>
                </c:pt>
                <c:pt idx="815">
                  <c:v>42</c:v>
                </c:pt>
                <c:pt idx="816">
                  <c:v>40</c:v>
                </c:pt>
                <c:pt idx="817">
                  <c:v>40</c:v>
                </c:pt>
                <c:pt idx="818">
                  <c:v>40</c:v>
                </c:pt>
                <c:pt idx="819">
                  <c:v>40</c:v>
                </c:pt>
                <c:pt idx="820">
                  <c:v>40</c:v>
                </c:pt>
                <c:pt idx="821">
                  <c:v>42</c:v>
                </c:pt>
                <c:pt idx="822">
                  <c:v>42</c:v>
                </c:pt>
                <c:pt idx="823">
                  <c:v>38</c:v>
                </c:pt>
                <c:pt idx="824">
                  <c:v>38</c:v>
                </c:pt>
                <c:pt idx="825">
                  <c:v>38</c:v>
                </c:pt>
                <c:pt idx="826">
                  <c:v>36</c:v>
                </c:pt>
                <c:pt idx="827">
                  <c:v>34</c:v>
                </c:pt>
                <c:pt idx="828">
                  <c:v>32</c:v>
                </c:pt>
                <c:pt idx="829">
                  <c:v>34</c:v>
                </c:pt>
                <c:pt idx="830">
                  <c:v>36</c:v>
                </c:pt>
                <c:pt idx="831">
                  <c:v>36</c:v>
                </c:pt>
                <c:pt idx="832">
                  <c:v>38</c:v>
                </c:pt>
                <c:pt idx="833">
                  <c:v>40</c:v>
                </c:pt>
                <c:pt idx="834">
                  <c:v>38</c:v>
                </c:pt>
                <c:pt idx="835">
                  <c:v>38</c:v>
                </c:pt>
                <c:pt idx="836">
                  <c:v>40</c:v>
                </c:pt>
                <c:pt idx="837">
                  <c:v>38</c:v>
                </c:pt>
                <c:pt idx="838">
                  <c:v>36</c:v>
                </c:pt>
                <c:pt idx="839">
                  <c:v>34</c:v>
                </c:pt>
                <c:pt idx="840">
                  <c:v>34</c:v>
                </c:pt>
                <c:pt idx="841">
                  <c:v>34</c:v>
                </c:pt>
                <c:pt idx="842">
                  <c:v>34</c:v>
                </c:pt>
                <c:pt idx="843">
                  <c:v>34</c:v>
                </c:pt>
                <c:pt idx="844">
                  <c:v>34</c:v>
                </c:pt>
                <c:pt idx="845">
                  <c:v>34</c:v>
                </c:pt>
                <c:pt idx="846">
                  <c:v>36</c:v>
                </c:pt>
                <c:pt idx="847">
                  <c:v>36</c:v>
                </c:pt>
                <c:pt idx="848">
                  <c:v>34</c:v>
                </c:pt>
                <c:pt idx="849">
                  <c:v>32</c:v>
                </c:pt>
                <c:pt idx="850">
                  <c:v>32</c:v>
                </c:pt>
                <c:pt idx="851">
                  <c:v>34</c:v>
                </c:pt>
                <c:pt idx="852">
                  <c:v>36</c:v>
                </c:pt>
                <c:pt idx="853">
                  <c:v>36</c:v>
                </c:pt>
                <c:pt idx="854">
                  <c:v>36</c:v>
                </c:pt>
                <c:pt idx="855">
                  <c:v>36</c:v>
                </c:pt>
                <c:pt idx="856">
                  <c:v>34</c:v>
                </c:pt>
                <c:pt idx="857">
                  <c:v>34</c:v>
                </c:pt>
                <c:pt idx="858">
                  <c:v>34</c:v>
                </c:pt>
                <c:pt idx="859">
                  <c:v>34</c:v>
                </c:pt>
                <c:pt idx="860">
                  <c:v>34</c:v>
                </c:pt>
                <c:pt idx="861">
                  <c:v>34</c:v>
                </c:pt>
                <c:pt idx="862">
                  <c:v>34</c:v>
                </c:pt>
                <c:pt idx="863">
                  <c:v>34</c:v>
                </c:pt>
                <c:pt idx="864">
                  <c:v>34</c:v>
                </c:pt>
                <c:pt idx="865">
                  <c:v>34</c:v>
                </c:pt>
                <c:pt idx="866">
                  <c:v>34</c:v>
                </c:pt>
                <c:pt idx="867">
                  <c:v>34</c:v>
                </c:pt>
                <c:pt idx="868">
                  <c:v>32</c:v>
                </c:pt>
                <c:pt idx="869">
                  <c:v>30</c:v>
                </c:pt>
                <c:pt idx="870">
                  <c:v>32</c:v>
                </c:pt>
                <c:pt idx="871">
                  <c:v>36</c:v>
                </c:pt>
                <c:pt idx="872">
                  <c:v>34</c:v>
                </c:pt>
                <c:pt idx="873">
                  <c:v>34</c:v>
                </c:pt>
                <c:pt idx="874">
                  <c:v>34</c:v>
                </c:pt>
                <c:pt idx="875">
                  <c:v>36</c:v>
                </c:pt>
                <c:pt idx="876">
                  <c:v>38</c:v>
                </c:pt>
                <c:pt idx="877">
                  <c:v>38</c:v>
                </c:pt>
                <c:pt idx="878">
                  <c:v>38</c:v>
                </c:pt>
                <c:pt idx="879">
                  <c:v>38</c:v>
                </c:pt>
                <c:pt idx="880">
                  <c:v>38</c:v>
                </c:pt>
                <c:pt idx="881">
                  <c:v>38</c:v>
                </c:pt>
                <c:pt idx="882">
                  <c:v>38</c:v>
                </c:pt>
                <c:pt idx="883">
                  <c:v>38</c:v>
                </c:pt>
                <c:pt idx="884">
                  <c:v>40</c:v>
                </c:pt>
                <c:pt idx="885">
                  <c:v>40</c:v>
                </c:pt>
                <c:pt idx="886">
                  <c:v>38</c:v>
                </c:pt>
                <c:pt idx="887">
                  <c:v>38</c:v>
                </c:pt>
                <c:pt idx="888">
                  <c:v>36</c:v>
                </c:pt>
                <c:pt idx="889">
                  <c:v>36</c:v>
                </c:pt>
                <c:pt idx="890">
                  <c:v>36</c:v>
                </c:pt>
                <c:pt idx="891">
                  <c:v>34</c:v>
                </c:pt>
                <c:pt idx="892">
                  <c:v>34</c:v>
                </c:pt>
                <c:pt idx="893">
                  <c:v>32</c:v>
                </c:pt>
                <c:pt idx="894">
                  <c:v>32</c:v>
                </c:pt>
                <c:pt idx="895">
                  <c:v>34</c:v>
                </c:pt>
                <c:pt idx="896">
                  <c:v>36</c:v>
                </c:pt>
                <c:pt idx="897">
                  <c:v>36</c:v>
                </c:pt>
                <c:pt idx="898">
                  <c:v>36</c:v>
                </c:pt>
                <c:pt idx="899">
                  <c:v>36</c:v>
                </c:pt>
                <c:pt idx="900">
                  <c:v>38</c:v>
                </c:pt>
                <c:pt idx="901">
                  <c:v>36</c:v>
                </c:pt>
                <c:pt idx="902">
                  <c:v>36</c:v>
                </c:pt>
                <c:pt idx="903">
                  <c:v>34</c:v>
                </c:pt>
                <c:pt idx="904">
                  <c:v>32</c:v>
                </c:pt>
                <c:pt idx="905">
                  <c:v>34</c:v>
                </c:pt>
                <c:pt idx="906">
                  <c:v>36</c:v>
                </c:pt>
                <c:pt idx="907">
                  <c:v>38</c:v>
                </c:pt>
                <c:pt idx="908">
                  <c:v>38</c:v>
                </c:pt>
                <c:pt idx="909">
                  <c:v>36</c:v>
                </c:pt>
                <c:pt idx="910">
                  <c:v>36</c:v>
                </c:pt>
                <c:pt idx="911">
                  <c:v>36</c:v>
                </c:pt>
                <c:pt idx="912">
                  <c:v>36</c:v>
                </c:pt>
                <c:pt idx="913">
                  <c:v>36</c:v>
                </c:pt>
                <c:pt idx="914">
                  <c:v>34</c:v>
                </c:pt>
                <c:pt idx="915">
                  <c:v>34</c:v>
                </c:pt>
                <c:pt idx="916">
                  <c:v>36</c:v>
                </c:pt>
                <c:pt idx="917">
                  <c:v>36</c:v>
                </c:pt>
                <c:pt idx="918">
                  <c:v>34</c:v>
                </c:pt>
                <c:pt idx="919">
                  <c:v>32</c:v>
                </c:pt>
                <c:pt idx="920">
                  <c:v>32</c:v>
                </c:pt>
                <c:pt idx="921">
                  <c:v>30</c:v>
                </c:pt>
                <c:pt idx="922">
                  <c:v>30</c:v>
                </c:pt>
                <c:pt idx="923">
                  <c:v>30</c:v>
                </c:pt>
                <c:pt idx="924">
                  <c:v>30</c:v>
                </c:pt>
                <c:pt idx="925">
                  <c:v>32</c:v>
                </c:pt>
                <c:pt idx="926">
                  <c:v>32</c:v>
                </c:pt>
                <c:pt idx="927">
                  <c:v>32</c:v>
                </c:pt>
                <c:pt idx="928">
                  <c:v>32</c:v>
                </c:pt>
                <c:pt idx="929">
                  <c:v>32</c:v>
                </c:pt>
                <c:pt idx="930">
                  <c:v>32</c:v>
                </c:pt>
                <c:pt idx="931">
                  <c:v>32</c:v>
                </c:pt>
                <c:pt idx="932">
                  <c:v>32</c:v>
                </c:pt>
                <c:pt idx="933">
                  <c:v>30</c:v>
                </c:pt>
                <c:pt idx="934">
                  <c:v>28</c:v>
                </c:pt>
                <c:pt idx="935">
                  <c:v>28</c:v>
                </c:pt>
                <c:pt idx="936">
                  <c:v>30</c:v>
                </c:pt>
                <c:pt idx="937">
                  <c:v>30</c:v>
                </c:pt>
                <c:pt idx="938">
                  <c:v>30</c:v>
                </c:pt>
                <c:pt idx="939">
                  <c:v>30</c:v>
                </c:pt>
                <c:pt idx="940">
                  <c:v>30</c:v>
                </c:pt>
                <c:pt idx="941">
                  <c:v>30</c:v>
                </c:pt>
                <c:pt idx="942">
                  <c:v>32</c:v>
                </c:pt>
                <c:pt idx="943">
                  <c:v>32</c:v>
                </c:pt>
                <c:pt idx="944">
                  <c:v>32</c:v>
                </c:pt>
                <c:pt idx="945">
                  <c:v>32</c:v>
                </c:pt>
                <c:pt idx="946">
                  <c:v>30</c:v>
                </c:pt>
                <c:pt idx="947">
                  <c:v>28</c:v>
                </c:pt>
                <c:pt idx="948">
                  <c:v>28</c:v>
                </c:pt>
                <c:pt idx="949">
                  <c:v>28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28</c:v>
                </c:pt>
                <c:pt idx="955">
                  <c:v>28</c:v>
                </c:pt>
                <c:pt idx="956">
                  <c:v>28</c:v>
                </c:pt>
                <c:pt idx="957">
                  <c:v>30</c:v>
                </c:pt>
                <c:pt idx="958">
                  <c:v>28</c:v>
                </c:pt>
                <c:pt idx="959">
                  <c:v>28</c:v>
                </c:pt>
                <c:pt idx="960">
                  <c:v>26</c:v>
                </c:pt>
                <c:pt idx="961">
                  <c:v>24</c:v>
                </c:pt>
                <c:pt idx="962">
                  <c:v>24</c:v>
                </c:pt>
                <c:pt idx="963">
                  <c:v>24</c:v>
                </c:pt>
                <c:pt idx="964">
                  <c:v>24</c:v>
                </c:pt>
                <c:pt idx="965">
                  <c:v>24</c:v>
                </c:pt>
                <c:pt idx="966">
                  <c:v>26</c:v>
                </c:pt>
                <c:pt idx="967">
                  <c:v>28</c:v>
                </c:pt>
                <c:pt idx="968">
                  <c:v>26</c:v>
                </c:pt>
                <c:pt idx="969">
                  <c:v>30</c:v>
                </c:pt>
                <c:pt idx="970">
                  <c:v>30</c:v>
                </c:pt>
                <c:pt idx="971">
                  <c:v>28</c:v>
                </c:pt>
                <c:pt idx="972">
                  <c:v>30</c:v>
                </c:pt>
                <c:pt idx="973">
                  <c:v>30</c:v>
                </c:pt>
                <c:pt idx="974">
                  <c:v>30</c:v>
                </c:pt>
                <c:pt idx="975">
                  <c:v>30</c:v>
                </c:pt>
                <c:pt idx="976">
                  <c:v>30</c:v>
                </c:pt>
                <c:pt idx="977">
                  <c:v>30</c:v>
                </c:pt>
                <c:pt idx="978">
                  <c:v>30</c:v>
                </c:pt>
                <c:pt idx="979">
                  <c:v>30</c:v>
                </c:pt>
                <c:pt idx="980">
                  <c:v>30</c:v>
                </c:pt>
                <c:pt idx="981">
                  <c:v>28</c:v>
                </c:pt>
                <c:pt idx="982">
                  <c:v>28</c:v>
                </c:pt>
                <c:pt idx="983">
                  <c:v>26</c:v>
                </c:pt>
                <c:pt idx="984">
                  <c:v>24</c:v>
                </c:pt>
                <c:pt idx="985">
                  <c:v>26</c:v>
                </c:pt>
                <c:pt idx="986">
                  <c:v>30</c:v>
                </c:pt>
                <c:pt idx="987">
                  <c:v>32</c:v>
                </c:pt>
                <c:pt idx="988">
                  <c:v>30</c:v>
                </c:pt>
                <c:pt idx="989">
                  <c:v>30</c:v>
                </c:pt>
                <c:pt idx="990">
                  <c:v>30</c:v>
                </c:pt>
                <c:pt idx="991">
                  <c:v>30</c:v>
                </c:pt>
                <c:pt idx="992">
                  <c:v>32</c:v>
                </c:pt>
                <c:pt idx="993">
                  <c:v>30</c:v>
                </c:pt>
                <c:pt idx="994">
                  <c:v>30</c:v>
                </c:pt>
                <c:pt idx="995">
                  <c:v>28</c:v>
                </c:pt>
                <c:pt idx="996">
                  <c:v>26</c:v>
                </c:pt>
                <c:pt idx="997">
                  <c:v>24</c:v>
                </c:pt>
                <c:pt idx="998">
                  <c:v>22</c:v>
                </c:pt>
                <c:pt idx="999">
                  <c:v>24</c:v>
                </c:pt>
                <c:pt idx="1000">
                  <c:v>24</c:v>
                </c:pt>
                <c:pt idx="1001">
                  <c:v>24</c:v>
                </c:pt>
                <c:pt idx="1002">
                  <c:v>26</c:v>
                </c:pt>
                <c:pt idx="1003">
                  <c:v>26</c:v>
                </c:pt>
                <c:pt idx="1004">
                  <c:v>26</c:v>
                </c:pt>
                <c:pt idx="1005">
                  <c:v>26</c:v>
                </c:pt>
                <c:pt idx="1006">
                  <c:v>26</c:v>
                </c:pt>
                <c:pt idx="1007">
                  <c:v>26</c:v>
                </c:pt>
                <c:pt idx="1008">
                  <c:v>26</c:v>
                </c:pt>
                <c:pt idx="1009">
                  <c:v>26</c:v>
                </c:pt>
                <c:pt idx="1010">
                  <c:v>26</c:v>
                </c:pt>
                <c:pt idx="1011">
                  <c:v>28</c:v>
                </c:pt>
                <c:pt idx="1012">
                  <c:v>28</c:v>
                </c:pt>
                <c:pt idx="1013">
                  <c:v>26</c:v>
                </c:pt>
                <c:pt idx="1014">
                  <c:v>26</c:v>
                </c:pt>
                <c:pt idx="1015">
                  <c:v>24</c:v>
                </c:pt>
                <c:pt idx="1016">
                  <c:v>24</c:v>
                </c:pt>
                <c:pt idx="1017">
                  <c:v>24</c:v>
                </c:pt>
                <c:pt idx="1018">
                  <c:v>24</c:v>
                </c:pt>
                <c:pt idx="1019">
                  <c:v>26</c:v>
                </c:pt>
                <c:pt idx="1020">
                  <c:v>26</c:v>
                </c:pt>
                <c:pt idx="1021">
                  <c:v>24</c:v>
                </c:pt>
                <c:pt idx="1022">
                  <c:v>24</c:v>
                </c:pt>
                <c:pt idx="1023">
                  <c:v>24</c:v>
                </c:pt>
                <c:pt idx="1024">
                  <c:v>26</c:v>
                </c:pt>
                <c:pt idx="1025">
                  <c:v>26</c:v>
                </c:pt>
                <c:pt idx="1026">
                  <c:v>26</c:v>
                </c:pt>
                <c:pt idx="1027">
                  <c:v>26</c:v>
                </c:pt>
                <c:pt idx="1028">
                  <c:v>26</c:v>
                </c:pt>
                <c:pt idx="1029">
                  <c:v>28</c:v>
                </c:pt>
                <c:pt idx="1030">
                  <c:v>28</c:v>
                </c:pt>
                <c:pt idx="1031">
                  <c:v>26</c:v>
                </c:pt>
                <c:pt idx="1032">
                  <c:v>26</c:v>
                </c:pt>
                <c:pt idx="1033">
                  <c:v>26</c:v>
                </c:pt>
                <c:pt idx="1034">
                  <c:v>22</c:v>
                </c:pt>
                <c:pt idx="1035">
                  <c:v>20</c:v>
                </c:pt>
                <c:pt idx="1036">
                  <c:v>22</c:v>
                </c:pt>
                <c:pt idx="1037">
                  <c:v>24</c:v>
                </c:pt>
                <c:pt idx="1038">
                  <c:v>24</c:v>
                </c:pt>
                <c:pt idx="1039">
                  <c:v>24</c:v>
                </c:pt>
                <c:pt idx="1040">
                  <c:v>26</c:v>
                </c:pt>
                <c:pt idx="1041">
                  <c:v>26</c:v>
                </c:pt>
                <c:pt idx="1042">
                  <c:v>24</c:v>
                </c:pt>
                <c:pt idx="1043">
                  <c:v>22</c:v>
                </c:pt>
                <c:pt idx="1044">
                  <c:v>22</c:v>
                </c:pt>
                <c:pt idx="1045">
                  <c:v>22</c:v>
                </c:pt>
                <c:pt idx="1046">
                  <c:v>20</c:v>
                </c:pt>
                <c:pt idx="1047">
                  <c:v>20</c:v>
                </c:pt>
                <c:pt idx="1048">
                  <c:v>20</c:v>
                </c:pt>
                <c:pt idx="1049">
                  <c:v>22</c:v>
                </c:pt>
                <c:pt idx="1050">
                  <c:v>22</c:v>
                </c:pt>
                <c:pt idx="1051">
                  <c:v>20</c:v>
                </c:pt>
                <c:pt idx="1052">
                  <c:v>20</c:v>
                </c:pt>
                <c:pt idx="1053">
                  <c:v>18</c:v>
                </c:pt>
                <c:pt idx="1054">
                  <c:v>16</c:v>
                </c:pt>
                <c:pt idx="1055">
                  <c:v>18</c:v>
                </c:pt>
                <c:pt idx="1056">
                  <c:v>20</c:v>
                </c:pt>
                <c:pt idx="1057">
                  <c:v>20</c:v>
                </c:pt>
                <c:pt idx="1058">
                  <c:v>18</c:v>
                </c:pt>
                <c:pt idx="1059">
                  <c:v>18</c:v>
                </c:pt>
                <c:pt idx="1060">
                  <c:v>18</c:v>
                </c:pt>
                <c:pt idx="1061">
                  <c:v>18</c:v>
                </c:pt>
                <c:pt idx="1062">
                  <c:v>20</c:v>
                </c:pt>
                <c:pt idx="1063">
                  <c:v>20</c:v>
                </c:pt>
                <c:pt idx="1064">
                  <c:v>16</c:v>
                </c:pt>
                <c:pt idx="1065">
                  <c:v>14</c:v>
                </c:pt>
                <c:pt idx="1066">
                  <c:v>16</c:v>
                </c:pt>
                <c:pt idx="1067">
                  <c:v>16</c:v>
                </c:pt>
                <c:pt idx="1068">
                  <c:v>16</c:v>
                </c:pt>
                <c:pt idx="1069">
                  <c:v>16</c:v>
                </c:pt>
                <c:pt idx="1070">
                  <c:v>14</c:v>
                </c:pt>
                <c:pt idx="1071">
                  <c:v>12</c:v>
                </c:pt>
                <c:pt idx="1072">
                  <c:v>12</c:v>
                </c:pt>
                <c:pt idx="1073">
                  <c:v>12</c:v>
                </c:pt>
                <c:pt idx="1074">
                  <c:v>12</c:v>
                </c:pt>
                <c:pt idx="1075">
                  <c:v>10</c:v>
                </c:pt>
                <c:pt idx="1076">
                  <c:v>10</c:v>
                </c:pt>
                <c:pt idx="1077">
                  <c:v>12</c:v>
                </c:pt>
                <c:pt idx="1078">
                  <c:v>12</c:v>
                </c:pt>
                <c:pt idx="1079">
                  <c:v>14</c:v>
                </c:pt>
                <c:pt idx="1080">
                  <c:v>16</c:v>
                </c:pt>
                <c:pt idx="1081">
                  <c:v>18</c:v>
                </c:pt>
                <c:pt idx="1082">
                  <c:v>18</c:v>
                </c:pt>
                <c:pt idx="1083">
                  <c:v>18</c:v>
                </c:pt>
                <c:pt idx="1084">
                  <c:v>20</c:v>
                </c:pt>
                <c:pt idx="1085">
                  <c:v>22</c:v>
                </c:pt>
                <c:pt idx="1086">
                  <c:v>20</c:v>
                </c:pt>
                <c:pt idx="1087">
                  <c:v>20</c:v>
                </c:pt>
                <c:pt idx="1088">
                  <c:v>20</c:v>
                </c:pt>
                <c:pt idx="1089">
                  <c:v>20</c:v>
                </c:pt>
                <c:pt idx="1090">
                  <c:v>20</c:v>
                </c:pt>
                <c:pt idx="1091">
                  <c:v>18</c:v>
                </c:pt>
                <c:pt idx="1092">
                  <c:v>14</c:v>
                </c:pt>
                <c:pt idx="1093">
                  <c:v>18</c:v>
                </c:pt>
                <c:pt idx="1094">
                  <c:v>20</c:v>
                </c:pt>
                <c:pt idx="1095">
                  <c:v>20</c:v>
                </c:pt>
                <c:pt idx="1096">
                  <c:v>18</c:v>
                </c:pt>
                <c:pt idx="1097">
                  <c:v>18</c:v>
                </c:pt>
                <c:pt idx="1098">
                  <c:v>16</c:v>
                </c:pt>
                <c:pt idx="1099">
                  <c:v>16</c:v>
                </c:pt>
                <c:pt idx="1100">
                  <c:v>16</c:v>
                </c:pt>
                <c:pt idx="1101">
                  <c:v>14</c:v>
                </c:pt>
                <c:pt idx="1102">
                  <c:v>14</c:v>
                </c:pt>
                <c:pt idx="1103">
                  <c:v>14</c:v>
                </c:pt>
                <c:pt idx="1104">
                  <c:v>14</c:v>
                </c:pt>
                <c:pt idx="1105">
                  <c:v>14</c:v>
                </c:pt>
                <c:pt idx="1106">
                  <c:v>12</c:v>
                </c:pt>
                <c:pt idx="1107">
                  <c:v>12</c:v>
                </c:pt>
                <c:pt idx="1108">
                  <c:v>12</c:v>
                </c:pt>
                <c:pt idx="1109">
                  <c:v>12</c:v>
                </c:pt>
                <c:pt idx="1110">
                  <c:v>12</c:v>
                </c:pt>
                <c:pt idx="1111">
                  <c:v>14</c:v>
                </c:pt>
                <c:pt idx="1112">
                  <c:v>12</c:v>
                </c:pt>
                <c:pt idx="1113">
                  <c:v>10</c:v>
                </c:pt>
                <c:pt idx="1114">
                  <c:v>8</c:v>
                </c:pt>
                <c:pt idx="1115">
                  <c:v>8</c:v>
                </c:pt>
                <c:pt idx="1116">
                  <c:v>8</c:v>
                </c:pt>
                <c:pt idx="1117">
                  <c:v>8</c:v>
                </c:pt>
                <c:pt idx="1118">
                  <c:v>8</c:v>
                </c:pt>
                <c:pt idx="1119">
                  <c:v>10</c:v>
                </c:pt>
                <c:pt idx="1120">
                  <c:v>12</c:v>
                </c:pt>
                <c:pt idx="1121">
                  <c:v>10</c:v>
                </c:pt>
                <c:pt idx="1122">
                  <c:v>10</c:v>
                </c:pt>
                <c:pt idx="1123">
                  <c:v>10</c:v>
                </c:pt>
                <c:pt idx="1124">
                  <c:v>10</c:v>
                </c:pt>
                <c:pt idx="1125">
                  <c:v>10</c:v>
                </c:pt>
                <c:pt idx="1126">
                  <c:v>8</c:v>
                </c:pt>
                <c:pt idx="1127">
                  <c:v>8</c:v>
                </c:pt>
                <c:pt idx="1128">
                  <c:v>6</c:v>
                </c:pt>
                <c:pt idx="1129">
                  <c:v>6</c:v>
                </c:pt>
                <c:pt idx="1130">
                  <c:v>8</c:v>
                </c:pt>
                <c:pt idx="1131">
                  <c:v>8</c:v>
                </c:pt>
                <c:pt idx="1132">
                  <c:v>8</c:v>
                </c:pt>
                <c:pt idx="1133">
                  <c:v>8</c:v>
                </c:pt>
                <c:pt idx="1134">
                  <c:v>8</c:v>
                </c:pt>
                <c:pt idx="1135">
                  <c:v>10</c:v>
                </c:pt>
                <c:pt idx="1136">
                  <c:v>10</c:v>
                </c:pt>
                <c:pt idx="1137">
                  <c:v>10</c:v>
                </c:pt>
                <c:pt idx="1138">
                  <c:v>10</c:v>
                </c:pt>
                <c:pt idx="1139">
                  <c:v>12</c:v>
                </c:pt>
                <c:pt idx="1140">
                  <c:v>12</c:v>
                </c:pt>
                <c:pt idx="1141">
                  <c:v>12</c:v>
                </c:pt>
                <c:pt idx="1142">
                  <c:v>14</c:v>
                </c:pt>
                <c:pt idx="1143">
                  <c:v>14</c:v>
                </c:pt>
                <c:pt idx="1144">
                  <c:v>16</c:v>
                </c:pt>
                <c:pt idx="1145">
                  <c:v>14</c:v>
                </c:pt>
                <c:pt idx="1146">
                  <c:v>14</c:v>
                </c:pt>
                <c:pt idx="1147">
                  <c:v>16</c:v>
                </c:pt>
                <c:pt idx="1148">
                  <c:v>16</c:v>
                </c:pt>
                <c:pt idx="1149">
                  <c:v>16</c:v>
                </c:pt>
                <c:pt idx="1150">
                  <c:v>16</c:v>
                </c:pt>
                <c:pt idx="1151">
                  <c:v>16</c:v>
                </c:pt>
                <c:pt idx="1152">
                  <c:v>20</c:v>
                </c:pt>
                <c:pt idx="1153">
                  <c:v>20</c:v>
                </c:pt>
                <c:pt idx="1154">
                  <c:v>20</c:v>
                </c:pt>
                <c:pt idx="1155">
                  <c:v>20</c:v>
                </c:pt>
                <c:pt idx="1156">
                  <c:v>18</c:v>
                </c:pt>
                <c:pt idx="1157">
                  <c:v>18</c:v>
                </c:pt>
                <c:pt idx="1158">
                  <c:v>16</c:v>
                </c:pt>
                <c:pt idx="1159">
                  <c:v>14</c:v>
                </c:pt>
                <c:pt idx="1160">
                  <c:v>16</c:v>
                </c:pt>
                <c:pt idx="1161">
                  <c:v>16</c:v>
                </c:pt>
                <c:pt idx="1162">
                  <c:v>16</c:v>
                </c:pt>
                <c:pt idx="1163">
                  <c:v>16</c:v>
                </c:pt>
                <c:pt idx="1164">
                  <c:v>18</c:v>
                </c:pt>
                <c:pt idx="1165">
                  <c:v>16</c:v>
                </c:pt>
                <c:pt idx="1166">
                  <c:v>16</c:v>
                </c:pt>
                <c:pt idx="1167">
                  <c:v>16</c:v>
                </c:pt>
                <c:pt idx="1168">
                  <c:v>16</c:v>
                </c:pt>
                <c:pt idx="1169">
                  <c:v>16</c:v>
                </c:pt>
                <c:pt idx="1170">
                  <c:v>18</c:v>
                </c:pt>
                <c:pt idx="1171">
                  <c:v>18</c:v>
                </c:pt>
                <c:pt idx="1172">
                  <c:v>20</c:v>
                </c:pt>
                <c:pt idx="1173">
                  <c:v>20</c:v>
                </c:pt>
                <c:pt idx="1174">
                  <c:v>20</c:v>
                </c:pt>
                <c:pt idx="1175">
                  <c:v>20</c:v>
                </c:pt>
                <c:pt idx="1176">
                  <c:v>18</c:v>
                </c:pt>
                <c:pt idx="1177">
                  <c:v>16</c:v>
                </c:pt>
                <c:pt idx="1178">
                  <c:v>14</c:v>
                </c:pt>
                <c:pt idx="1179">
                  <c:v>14</c:v>
                </c:pt>
                <c:pt idx="1180">
                  <c:v>16</c:v>
                </c:pt>
                <c:pt idx="1181">
                  <c:v>16</c:v>
                </c:pt>
                <c:pt idx="1182">
                  <c:v>16</c:v>
                </c:pt>
                <c:pt idx="1183">
                  <c:v>16</c:v>
                </c:pt>
                <c:pt idx="1184">
                  <c:v>18</c:v>
                </c:pt>
                <c:pt idx="1185">
                  <c:v>18</c:v>
                </c:pt>
                <c:pt idx="1186">
                  <c:v>20</c:v>
                </c:pt>
                <c:pt idx="1187">
                  <c:v>20</c:v>
                </c:pt>
                <c:pt idx="1188">
                  <c:v>16</c:v>
                </c:pt>
                <c:pt idx="1189">
                  <c:v>16</c:v>
                </c:pt>
                <c:pt idx="1190">
                  <c:v>16</c:v>
                </c:pt>
                <c:pt idx="1191">
                  <c:v>16</c:v>
                </c:pt>
                <c:pt idx="1192">
                  <c:v>16</c:v>
                </c:pt>
                <c:pt idx="1193">
                  <c:v>16</c:v>
                </c:pt>
                <c:pt idx="1194">
                  <c:v>16</c:v>
                </c:pt>
                <c:pt idx="1195">
                  <c:v>14</c:v>
                </c:pt>
                <c:pt idx="1196">
                  <c:v>16</c:v>
                </c:pt>
                <c:pt idx="1197">
                  <c:v>18</c:v>
                </c:pt>
                <c:pt idx="1198">
                  <c:v>16</c:v>
                </c:pt>
                <c:pt idx="1199">
                  <c:v>14</c:v>
                </c:pt>
                <c:pt idx="1200">
                  <c:v>14</c:v>
                </c:pt>
                <c:pt idx="1201">
                  <c:v>14</c:v>
                </c:pt>
                <c:pt idx="1202">
                  <c:v>14</c:v>
                </c:pt>
                <c:pt idx="1203">
                  <c:v>12</c:v>
                </c:pt>
                <c:pt idx="1204">
                  <c:v>12</c:v>
                </c:pt>
                <c:pt idx="1205">
                  <c:v>14</c:v>
                </c:pt>
                <c:pt idx="1206">
                  <c:v>14</c:v>
                </c:pt>
                <c:pt idx="1207">
                  <c:v>16</c:v>
                </c:pt>
                <c:pt idx="1208">
                  <c:v>14</c:v>
                </c:pt>
                <c:pt idx="1209">
                  <c:v>14</c:v>
                </c:pt>
                <c:pt idx="1210">
                  <c:v>14</c:v>
                </c:pt>
                <c:pt idx="1211">
                  <c:v>14</c:v>
                </c:pt>
                <c:pt idx="1212">
                  <c:v>16</c:v>
                </c:pt>
                <c:pt idx="1213">
                  <c:v>16</c:v>
                </c:pt>
                <c:pt idx="1214">
                  <c:v>18</c:v>
                </c:pt>
                <c:pt idx="1215">
                  <c:v>18</c:v>
                </c:pt>
                <c:pt idx="1216">
                  <c:v>18</c:v>
                </c:pt>
                <c:pt idx="1217">
                  <c:v>22</c:v>
                </c:pt>
                <c:pt idx="1218">
                  <c:v>22</c:v>
                </c:pt>
                <c:pt idx="1219">
                  <c:v>22</c:v>
                </c:pt>
                <c:pt idx="1220">
                  <c:v>20</c:v>
                </c:pt>
                <c:pt idx="1221">
                  <c:v>20</c:v>
                </c:pt>
                <c:pt idx="1222">
                  <c:v>20</c:v>
                </c:pt>
                <c:pt idx="1223">
                  <c:v>20</c:v>
                </c:pt>
                <c:pt idx="1224">
                  <c:v>20</c:v>
                </c:pt>
                <c:pt idx="1225">
                  <c:v>18</c:v>
                </c:pt>
                <c:pt idx="1226">
                  <c:v>18</c:v>
                </c:pt>
                <c:pt idx="1227">
                  <c:v>20</c:v>
                </c:pt>
                <c:pt idx="1228">
                  <c:v>20</c:v>
                </c:pt>
                <c:pt idx="1229">
                  <c:v>18</c:v>
                </c:pt>
                <c:pt idx="1230">
                  <c:v>16</c:v>
                </c:pt>
                <c:pt idx="1231">
                  <c:v>18</c:v>
                </c:pt>
                <c:pt idx="1232">
                  <c:v>20</c:v>
                </c:pt>
                <c:pt idx="1233">
                  <c:v>18</c:v>
                </c:pt>
                <c:pt idx="1234">
                  <c:v>16</c:v>
                </c:pt>
                <c:pt idx="1235">
                  <c:v>18</c:v>
                </c:pt>
                <c:pt idx="1236">
                  <c:v>20</c:v>
                </c:pt>
                <c:pt idx="1237">
                  <c:v>18</c:v>
                </c:pt>
                <c:pt idx="1238">
                  <c:v>16</c:v>
                </c:pt>
                <c:pt idx="1239">
                  <c:v>16</c:v>
                </c:pt>
                <c:pt idx="1240">
                  <c:v>16</c:v>
                </c:pt>
                <c:pt idx="1241">
                  <c:v>16</c:v>
                </c:pt>
                <c:pt idx="1242">
                  <c:v>18</c:v>
                </c:pt>
                <c:pt idx="1243">
                  <c:v>18</c:v>
                </c:pt>
                <c:pt idx="1244">
                  <c:v>14</c:v>
                </c:pt>
                <c:pt idx="1245">
                  <c:v>12</c:v>
                </c:pt>
                <c:pt idx="1246">
                  <c:v>10</c:v>
                </c:pt>
                <c:pt idx="1247">
                  <c:v>10</c:v>
                </c:pt>
                <c:pt idx="1248">
                  <c:v>10</c:v>
                </c:pt>
                <c:pt idx="1249">
                  <c:v>10</c:v>
                </c:pt>
                <c:pt idx="1250">
                  <c:v>10</c:v>
                </c:pt>
                <c:pt idx="1251">
                  <c:v>8</c:v>
                </c:pt>
                <c:pt idx="1252">
                  <c:v>8</c:v>
                </c:pt>
                <c:pt idx="1253">
                  <c:v>8</c:v>
                </c:pt>
                <c:pt idx="1254">
                  <c:v>10</c:v>
                </c:pt>
                <c:pt idx="1255">
                  <c:v>10</c:v>
                </c:pt>
                <c:pt idx="1256">
                  <c:v>10</c:v>
                </c:pt>
                <c:pt idx="1257">
                  <c:v>12</c:v>
                </c:pt>
                <c:pt idx="1258">
                  <c:v>14</c:v>
                </c:pt>
                <c:pt idx="1259">
                  <c:v>12</c:v>
                </c:pt>
                <c:pt idx="1260">
                  <c:v>12</c:v>
                </c:pt>
                <c:pt idx="1261">
                  <c:v>12</c:v>
                </c:pt>
                <c:pt idx="1262">
                  <c:v>12</c:v>
                </c:pt>
                <c:pt idx="1263">
                  <c:v>8</c:v>
                </c:pt>
                <c:pt idx="1264">
                  <c:v>8</c:v>
                </c:pt>
                <c:pt idx="1265">
                  <c:v>10</c:v>
                </c:pt>
                <c:pt idx="1266">
                  <c:v>14</c:v>
                </c:pt>
                <c:pt idx="1267">
                  <c:v>14</c:v>
                </c:pt>
                <c:pt idx="1268">
                  <c:v>14</c:v>
                </c:pt>
                <c:pt idx="1269">
                  <c:v>12</c:v>
                </c:pt>
                <c:pt idx="1270">
                  <c:v>12</c:v>
                </c:pt>
                <c:pt idx="1271">
                  <c:v>12</c:v>
                </c:pt>
                <c:pt idx="1272">
                  <c:v>12</c:v>
                </c:pt>
                <c:pt idx="1273">
                  <c:v>12</c:v>
                </c:pt>
                <c:pt idx="1274">
                  <c:v>10</c:v>
                </c:pt>
                <c:pt idx="1275">
                  <c:v>10</c:v>
                </c:pt>
                <c:pt idx="1276">
                  <c:v>12</c:v>
                </c:pt>
                <c:pt idx="1277">
                  <c:v>16</c:v>
                </c:pt>
                <c:pt idx="1278">
                  <c:v>16</c:v>
                </c:pt>
                <c:pt idx="1279">
                  <c:v>14</c:v>
                </c:pt>
                <c:pt idx="1280">
                  <c:v>14</c:v>
                </c:pt>
                <c:pt idx="1281">
                  <c:v>12</c:v>
                </c:pt>
                <c:pt idx="1282">
                  <c:v>12</c:v>
                </c:pt>
                <c:pt idx="1283">
                  <c:v>10</c:v>
                </c:pt>
                <c:pt idx="1284">
                  <c:v>10</c:v>
                </c:pt>
                <c:pt idx="1285">
                  <c:v>10</c:v>
                </c:pt>
                <c:pt idx="1286">
                  <c:v>10</c:v>
                </c:pt>
                <c:pt idx="1287">
                  <c:v>10</c:v>
                </c:pt>
                <c:pt idx="1288">
                  <c:v>10</c:v>
                </c:pt>
                <c:pt idx="1289">
                  <c:v>12</c:v>
                </c:pt>
                <c:pt idx="1290">
                  <c:v>10</c:v>
                </c:pt>
                <c:pt idx="1291">
                  <c:v>10</c:v>
                </c:pt>
                <c:pt idx="1292">
                  <c:v>12</c:v>
                </c:pt>
                <c:pt idx="1293">
                  <c:v>12</c:v>
                </c:pt>
                <c:pt idx="1294">
                  <c:v>12</c:v>
                </c:pt>
                <c:pt idx="1295">
                  <c:v>10</c:v>
                </c:pt>
                <c:pt idx="1296">
                  <c:v>12</c:v>
                </c:pt>
                <c:pt idx="1297">
                  <c:v>16</c:v>
                </c:pt>
                <c:pt idx="1298">
                  <c:v>12</c:v>
                </c:pt>
                <c:pt idx="1299">
                  <c:v>10</c:v>
                </c:pt>
                <c:pt idx="1300">
                  <c:v>8</c:v>
                </c:pt>
                <c:pt idx="1301">
                  <c:v>8</c:v>
                </c:pt>
                <c:pt idx="1302">
                  <c:v>8</c:v>
                </c:pt>
                <c:pt idx="1303">
                  <c:v>6</c:v>
                </c:pt>
                <c:pt idx="1304">
                  <c:v>6</c:v>
                </c:pt>
                <c:pt idx="1305">
                  <c:v>4</c:v>
                </c:pt>
                <c:pt idx="1306">
                  <c:v>6</c:v>
                </c:pt>
                <c:pt idx="1307">
                  <c:v>10</c:v>
                </c:pt>
                <c:pt idx="1308">
                  <c:v>10</c:v>
                </c:pt>
                <c:pt idx="1309">
                  <c:v>10</c:v>
                </c:pt>
                <c:pt idx="1310">
                  <c:v>10</c:v>
                </c:pt>
                <c:pt idx="1311">
                  <c:v>8</c:v>
                </c:pt>
                <c:pt idx="1312">
                  <c:v>6</c:v>
                </c:pt>
                <c:pt idx="1313">
                  <c:v>6</c:v>
                </c:pt>
                <c:pt idx="1314">
                  <c:v>6</c:v>
                </c:pt>
                <c:pt idx="1315">
                  <c:v>6</c:v>
                </c:pt>
                <c:pt idx="1316">
                  <c:v>6</c:v>
                </c:pt>
                <c:pt idx="1317">
                  <c:v>6</c:v>
                </c:pt>
                <c:pt idx="1318">
                  <c:v>4</c:v>
                </c:pt>
                <c:pt idx="1319">
                  <c:v>2</c:v>
                </c:pt>
                <c:pt idx="1320">
                  <c:v>4</c:v>
                </c:pt>
                <c:pt idx="1321">
                  <c:v>8</c:v>
                </c:pt>
                <c:pt idx="1322">
                  <c:v>8</c:v>
                </c:pt>
                <c:pt idx="1323">
                  <c:v>6</c:v>
                </c:pt>
                <c:pt idx="1324">
                  <c:v>6</c:v>
                </c:pt>
                <c:pt idx="1325">
                  <c:v>8</c:v>
                </c:pt>
                <c:pt idx="1326">
                  <c:v>8</c:v>
                </c:pt>
                <c:pt idx="1327">
                  <c:v>8</c:v>
                </c:pt>
                <c:pt idx="1328">
                  <c:v>8</c:v>
                </c:pt>
                <c:pt idx="1329">
                  <c:v>10</c:v>
                </c:pt>
                <c:pt idx="1330">
                  <c:v>8</c:v>
                </c:pt>
                <c:pt idx="1331">
                  <c:v>8</c:v>
                </c:pt>
                <c:pt idx="1332">
                  <c:v>10</c:v>
                </c:pt>
                <c:pt idx="1333">
                  <c:v>10</c:v>
                </c:pt>
                <c:pt idx="1334">
                  <c:v>12</c:v>
                </c:pt>
                <c:pt idx="1335">
                  <c:v>10</c:v>
                </c:pt>
                <c:pt idx="1336">
                  <c:v>10</c:v>
                </c:pt>
                <c:pt idx="1337">
                  <c:v>14</c:v>
                </c:pt>
                <c:pt idx="1338">
                  <c:v>14</c:v>
                </c:pt>
                <c:pt idx="1339">
                  <c:v>8</c:v>
                </c:pt>
                <c:pt idx="1340">
                  <c:v>8</c:v>
                </c:pt>
                <c:pt idx="1341">
                  <c:v>12</c:v>
                </c:pt>
                <c:pt idx="1342">
                  <c:v>12</c:v>
                </c:pt>
                <c:pt idx="1343">
                  <c:v>12</c:v>
                </c:pt>
                <c:pt idx="1344">
                  <c:v>10</c:v>
                </c:pt>
                <c:pt idx="1345">
                  <c:v>8</c:v>
                </c:pt>
                <c:pt idx="1346">
                  <c:v>10</c:v>
                </c:pt>
                <c:pt idx="1347">
                  <c:v>12</c:v>
                </c:pt>
                <c:pt idx="1348">
                  <c:v>12</c:v>
                </c:pt>
                <c:pt idx="1349">
                  <c:v>10</c:v>
                </c:pt>
                <c:pt idx="1350">
                  <c:v>10</c:v>
                </c:pt>
                <c:pt idx="1351">
                  <c:v>10</c:v>
                </c:pt>
                <c:pt idx="1352">
                  <c:v>10</c:v>
                </c:pt>
                <c:pt idx="1353">
                  <c:v>10</c:v>
                </c:pt>
                <c:pt idx="1354">
                  <c:v>8</c:v>
                </c:pt>
                <c:pt idx="1355">
                  <c:v>8</c:v>
                </c:pt>
                <c:pt idx="1356">
                  <c:v>8</c:v>
                </c:pt>
                <c:pt idx="1357">
                  <c:v>8</c:v>
                </c:pt>
                <c:pt idx="1358">
                  <c:v>10</c:v>
                </c:pt>
                <c:pt idx="1359">
                  <c:v>12</c:v>
                </c:pt>
                <c:pt idx="1360">
                  <c:v>10</c:v>
                </c:pt>
                <c:pt idx="1361">
                  <c:v>10</c:v>
                </c:pt>
                <c:pt idx="1362">
                  <c:v>14</c:v>
                </c:pt>
                <c:pt idx="1363">
                  <c:v>12</c:v>
                </c:pt>
                <c:pt idx="1364">
                  <c:v>10</c:v>
                </c:pt>
                <c:pt idx="1365">
                  <c:v>10</c:v>
                </c:pt>
                <c:pt idx="1366">
                  <c:v>12</c:v>
                </c:pt>
                <c:pt idx="1367">
                  <c:v>12</c:v>
                </c:pt>
                <c:pt idx="1368">
                  <c:v>8</c:v>
                </c:pt>
                <c:pt idx="1369">
                  <c:v>8</c:v>
                </c:pt>
                <c:pt idx="1370">
                  <c:v>6</c:v>
                </c:pt>
                <c:pt idx="1371">
                  <c:v>6</c:v>
                </c:pt>
                <c:pt idx="1372">
                  <c:v>6</c:v>
                </c:pt>
                <c:pt idx="1373">
                  <c:v>6</c:v>
                </c:pt>
                <c:pt idx="1374">
                  <c:v>6</c:v>
                </c:pt>
                <c:pt idx="1375">
                  <c:v>4</c:v>
                </c:pt>
                <c:pt idx="1376">
                  <c:v>4</c:v>
                </c:pt>
                <c:pt idx="1377">
                  <c:v>8</c:v>
                </c:pt>
                <c:pt idx="1378">
                  <c:v>8</c:v>
                </c:pt>
                <c:pt idx="1379">
                  <c:v>6</c:v>
                </c:pt>
                <c:pt idx="1380">
                  <c:v>6</c:v>
                </c:pt>
                <c:pt idx="1381">
                  <c:v>6</c:v>
                </c:pt>
                <c:pt idx="1382">
                  <c:v>6</c:v>
                </c:pt>
                <c:pt idx="1383">
                  <c:v>4</c:v>
                </c:pt>
                <c:pt idx="1384">
                  <c:v>2</c:v>
                </c:pt>
                <c:pt idx="1385">
                  <c:v>4</c:v>
                </c:pt>
                <c:pt idx="1386">
                  <c:v>6</c:v>
                </c:pt>
                <c:pt idx="1387">
                  <c:v>6</c:v>
                </c:pt>
                <c:pt idx="1388">
                  <c:v>6</c:v>
                </c:pt>
                <c:pt idx="1389">
                  <c:v>8</c:v>
                </c:pt>
                <c:pt idx="1390">
                  <c:v>10</c:v>
                </c:pt>
                <c:pt idx="1391">
                  <c:v>8</c:v>
                </c:pt>
                <c:pt idx="1392">
                  <c:v>8</c:v>
                </c:pt>
                <c:pt idx="1393">
                  <c:v>6</c:v>
                </c:pt>
                <c:pt idx="1394">
                  <c:v>6</c:v>
                </c:pt>
                <c:pt idx="1395">
                  <c:v>8</c:v>
                </c:pt>
                <c:pt idx="1396">
                  <c:v>6</c:v>
                </c:pt>
                <c:pt idx="1397">
                  <c:v>6</c:v>
                </c:pt>
                <c:pt idx="1398">
                  <c:v>6</c:v>
                </c:pt>
                <c:pt idx="1399">
                  <c:v>6</c:v>
                </c:pt>
                <c:pt idx="1400">
                  <c:v>6</c:v>
                </c:pt>
                <c:pt idx="1401">
                  <c:v>8</c:v>
                </c:pt>
                <c:pt idx="1402">
                  <c:v>8</c:v>
                </c:pt>
                <c:pt idx="1403">
                  <c:v>8</c:v>
                </c:pt>
                <c:pt idx="1404">
                  <c:v>8</c:v>
                </c:pt>
                <c:pt idx="1405">
                  <c:v>8</c:v>
                </c:pt>
                <c:pt idx="1406">
                  <c:v>10</c:v>
                </c:pt>
                <c:pt idx="1407">
                  <c:v>10</c:v>
                </c:pt>
                <c:pt idx="1408">
                  <c:v>8</c:v>
                </c:pt>
                <c:pt idx="1409">
                  <c:v>6</c:v>
                </c:pt>
                <c:pt idx="1410">
                  <c:v>8</c:v>
                </c:pt>
                <c:pt idx="1411">
                  <c:v>10</c:v>
                </c:pt>
                <c:pt idx="1412">
                  <c:v>10</c:v>
                </c:pt>
                <c:pt idx="1413">
                  <c:v>8</c:v>
                </c:pt>
                <c:pt idx="1414">
                  <c:v>6</c:v>
                </c:pt>
                <c:pt idx="1415">
                  <c:v>8</c:v>
                </c:pt>
                <c:pt idx="1416">
                  <c:v>12</c:v>
                </c:pt>
                <c:pt idx="1417">
                  <c:v>14</c:v>
                </c:pt>
                <c:pt idx="1418">
                  <c:v>12</c:v>
                </c:pt>
                <c:pt idx="1419">
                  <c:v>12</c:v>
                </c:pt>
                <c:pt idx="1420">
                  <c:v>14</c:v>
                </c:pt>
                <c:pt idx="1421">
                  <c:v>14</c:v>
                </c:pt>
                <c:pt idx="1422">
                  <c:v>12</c:v>
                </c:pt>
                <c:pt idx="1423">
                  <c:v>10</c:v>
                </c:pt>
                <c:pt idx="1424">
                  <c:v>8</c:v>
                </c:pt>
                <c:pt idx="1425">
                  <c:v>6</c:v>
                </c:pt>
                <c:pt idx="1426">
                  <c:v>6</c:v>
                </c:pt>
                <c:pt idx="1427">
                  <c:v>6</c:v>
                </c:pt>
                <c:pt idx="1428">
                  <c:v>6</c:v>
                </c:pt>
                <c:pt idx="1429">
                  <c:v>8</c:v>
                </c:pt>
                <c:pt idx="1430">
                  <c:v>8</c:v>
                </c:pt>
                <c:pt idx="1431">
                  <c:v>10</c:v>
                </c:pt>
                <c:pt idx="1432">
                  <c:v>12</c:v>
                </c:pt>
                <c:pt idx="1433">
                  <c:v>12</c:v>
                </c:pt>
                <c:pt idx="1434">
                  <c:v>12</c:v>
                </c:pt>
                <c:pt idx="1435">
                  <c:v>10</c:v>
                </c:pt>
                <c:pt idx="1436">
                  <c:v>10</c:v>
                </c:pt>
                <c:pt idx="1437">
                  <c:v>12</c:v>
                </c:pt>
                <c:pt idx="1438">
                  <c:v>12</c:v>
                </c:pt>
                <c:pt idx="1439">
                  <c:v>10</c:v>
                </c:pt>
                <c:pt idx="1440">
                  <c:v>10</c:v>
                </c:pt>
                <c:pt idx="1441">
                  <c:v>12</c:v>
                </c:pt>
                <c:pt idx="1442">
                  <c:v>12</c:v>
                </c:pt>
                <c:pt idx="1443">
                  <c:v>10</c:v>
                </c:pt>
                <c:pt idx="1444">
                  <c:v>10</c:v>
                </c:pt>
                <c:pt idx="1445">
                  <c:v>8</c:v>
                </c:pt>
                <c:pt idx="1446">
                  <c:v>6</c:v>
                </c:pt>
                <c:pt idx="1447">
                  <c:v>8</c:v>
                </c:pt>
                <c:pt idx="1448">
                  <c:v>6</c:v>
                </c:pt>
                <c:pt idx="1449">
                  <c:v>8</c:v>
                </c:pt>
                <c:pt idx="1450">
                  <c:v>10</c:v>
                </c:pt>
                <c:pt idx="1451">
                  <c:v>12</c:v>
                </c:pt>
                <c:pt idx="1452">
                  <c:v>14</c:v>
                </c:pt>
                <c:pt idx="1453">
                  <c:v>16</c:v>
                </c:pt>
                <c:pt idx="1454">
                  <c:v>14</c:v>
                </c:pt>
                <c:pt idx="1455">
                  <c:v>14</c:v>
                </c:pt>
                <c:pt idx="1456">
                  <c:v>14</c:v>
                </c:pt>
                <c:pt idx="1457">
                  <c:v>14</c:v>
                </c:pt>
                <c:pt idx="1458">
                  <c:v>14</c:v>
                </c:pt>
                <c:pt idx="1459">
                  <c:v>14</c:v>
                </c:pt>
                <c:pt idx="1460">
                  <c:v>16</c:v>
                </c:pt>
                <c:pt idx="1461">
                  <c:v>16</c:v>
                </c:pt>
                <c:pt idx="1462">
                  <c:v>14</c:v>
                </c:pt>
                <c:pt idx="1463">
                  <c:v>8</c:v>
                </c:pt>
                <c:pt idx="1464">
                  <c:v>10</c:v>
                </c:pt>
                <c:pt idx="1465">
                  <c:v>10</c:v>
                </c:pt>
                <c:pt idx="1466">
                  <c:v>10</c:v>
                </c:pt>
                <c:pt idx="1467">
                  <c:v>10</c:v>
                </c:pt>
                <c:pt idx="1468">
                  <c:v>8</c:v>
                </c:pt>
                <c:pt idx="1469">
                  <c:v>6</c:v>
                </c:pt>
                <c:pt idx="1470">
                  <c:v>4</c:v>
                </c:pt>
                <c:pt idx="1471">
                  <c:v>6</c:v>
                </c:pt>
                <c:pt idx="1472">
                  <c:v>8</c:v>
                </c:pt>
                <c:pt idx="1473">
                  <c:v>8</c:v>
                </c:pt>
                <c:pt idx="1474">
                  <c:v>8</c:v>
                </c:pt>
                <c:pt idx="1475">
                  <c:v>8</c:v>
                </c:pt>
                <c:pt idx="1476">
                  <c:v>10</c:v>
                </c:pt>
                <c:pt idx="1477">
                  <c:v>10</c:v>
                </c:pt>
                <c:pt idx="1478">
                  <c:v>8</c:v>
                </c:pt>
                <c:pt idx="1479">
                  <c:v>6</c:v>
                </c:pt>
                <c:pt idx="1480">
                  <c:v>6</c:v>
                </c:pt>
                <c:pt idx="1481">
                  <c:v>6</c:v>
                </c:pt>
                <c:pt idx="1482">
                  <c:v>6</c:v>
                </c:pt>
                <c:pt idx="1483">
                  <c:v>8</c:v>
                </c:pt>
                <c:pt idx="1484">
                  <c:v>8</c:v>
                </c:pt>
                <c:pt idx="1485">
                  <c:v>6</c:v>
                </c:pt>
                <c:pt idx="1486">
                  <c:v>8</c:v>
                </c:pt>
                <c:pt idx="1487">
                  <c:v>10</c:v>
                </c:pt>
                <c:pt idx="1488">
                  <c:v>10</c:v>
                </c:pt>
                <c:pt idx="1489">
                  <c:v>10</c:v>
                </c:pt>
                <c:pt idx="1490">
                  <c:v>10</c:v>
                </c:pt>
                <c:pt idx="1491">
                  <c:v>8</c:v>
                </c:pt>
                <c:pt idx="1492">
                  <c:v>6</c:v>
                </c:pt>
                <c:pt idx="1493">
                  <c:v>4</c:v>
                </c:pt>
                <c:pt idx="1494">
                  <c:v>6</c:v>
                </c:pt>
                <c:pt idx="1495">
                  <c:v>8</c:v>
                </c:pt>
                <c:pt idx="1496">
                  <c:v>6</c:v>
                </c:pt>
                <c:pt idx="1497">
                  <c:v>6</c:v>
                </c:pt>
                <c:pt idx="1498">
                  <c:v>8</c:v>
                </c:pt>
                <c:pt idx="1499">
                  <c:v>6</c:v>
                </c:pt>
                <c:pt idx="1500">
                  <c:v>2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4</c:v>
                </c:pt>
                <c:pt idx="1505">
                  <c:v>6</c:v>
                </c:pt>
                <c:pt idx="1506">
                  <c:v>6</c:v>
                </c:pt>
                <c:pt idx="1507">
                  <c:v>4</c:v>
                </c:pt>
                <c:pt idx="1508">
                  <c:v>4</c:v>
                </c:pt>
                <c:pt idx="1509">
                  <c:v>4</c:v>
                </c:pt>
                <c:pt idx="1510">
                  <c:v>4</c:v>
                </c:pt>
                <c:pt idx="1511">
                  <c:v>4</c:v>
                </c:pt>
                <c:pt idx="1512">
                  <c:v>6</c:v>
                </c:pt>
                <c:pt idx="1513">
                  <c:v>8</c:v>
                </c:pt>
                <c:pt idx="1514">
                  <c:v>6</c:v>
                </c:pt>
                <c:pt idx="1515">
                  <c:v>6</c:v>
                </c:pt>
                <c:pt idx="1516">
                  <c:v>8</c:v>
                </c:pt>
                <c:pt idx="1517">
                  <c:v>8</c:v>
                </c:pt>
                <c:pt idx="1518">
                  <c:v>6</c:v>
                </c:pt>
                <c:pt idx="1519">
                  <c:v>4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6</c:v>
                </c:pt>
                <c:pt idx="1524">
                  <c:v>6</c:v>
                </c:pt>
                <c:pt idx="1525">
                  <c:v>8</c:v>
                </c:pt>
                <c:pt idx="1526">
                  <c:v>8</c:v>
                </c:pt>
                <c:pt idx="1527">
                  <c:v>8</c:v>
                </c:pt>
                <c:pt idx="1528">
                  <c:v>8</c:v>
                </c:pt>
                <c:pt idx="1529">
                  <c:v>8</c:v>
                </c:pt>
                <c:pt idx="1530">
                  <c:v>8</c:v>
                </c:pt>
                <c:pt idx="1531">
                  <c:v>8</c:v>
                </c:pt>
                <c:pt idx="1532">
                  <c:v>8</c:v>
                </c:pt>
                <c:pt idx="1533">
                  <c:v>6</c:v>
                </c:pt>
                <c:pt idx="1534">
                  <c:v>6</c:v>
                </c:pt>
                <c:pt idx="1535">
                  <c:v>6</c:v>
                </c:pt>
                <c:pt idx="1536">
                  <c:v>6</c:v>
                </c:pt>
                <c:pt idx="1537">
                  <c:v>8</c:v>
                </c:pt>
                <c:pt idx="1538">
                  <c:v>8</c:v>
                </c:pt>
                <c:pt idx="1539">
                  <c:v>8</c:v>
                </c:pt>
                <c:pt idx="1540">
                  <c:v>10</c:v>
                </c:pt>
                <c:pt idx="1541">
                  <c:v>8</c:v>
                </c:pt>
                <c:pt idx="1542">
                  <c:v>8</c:v>
                </c:pt>
                <c:pt idx="1543">
                  <c:v>8</c:v>
                </c:pt>
                <c:pt idx="1544">
                  <c:v>12</c:v>
                </c:pt>
                <c:pt idx="1545">
                  <c:v>12</c:v>
                </c:pt>
                <c:pt idx="1546">
                  <c:v>10</c:v>
                </c:pt>
                <c:pt idx="1547">
                  <c:v>10</c:v>
                </c:pt>
                <c:pt idx="1548">
                  <c:v>8</c:v>
                </c:pt>
                <c:pt idx="1549">
                  <c:v>6</c:v>
                </c:pt>
                <c:pt idx="1550">
                  <c:v>6</c:v>
                </c:pt>
                <c:pt idx="1551">
                  <c:v>8</c:v>
                </c:pt>
                <c:pt idx="1552">
                  <c:v>8</c:v>
                </c:pt>
                <c:pt idx="1553">
                  <c:v>8</c:v>
                </c:pt>
                <c:pt idx="1554">
                  <c:v>10</c:v>
                </c:pt>
                <c:pt idx="1555">
                  <c:v>10</c:v>
                </c:pt>
                <c:pt idx="1556">
                  <c:v>10</c:v>
                </c:pt>
                <c:pt idx="1557">
                  <c:v>12</c:v>
                </c:pt>
                <c:pt idx="1558">
                  <c:v>12</c:v>
                </c:pt>
                <c:pt idx="1559">
                  <c:v>10</c:v>
                </c:pt>
                <c:pt idx="1560">
                  <c:v>10</c:v>
                </c:pt>
                <c:pt idx="1561">
                  <c:v>12</c:v>
                </c:pt>
                <c:pt idx="1562">
                  <c:v>12</c:v>
                </c:pt>
                <c:pt idx="1563">
                  <c:v>8</c:v>
                </c:pt>
                <c:pt idx="1564">
                  <c:v>6</c:v>
                </c:pt>
                <c:pt idx="1565">
                  <c:v>4</c:v>
                </c:pt>
                <c:pt idx="1566">
                  <c:v>4</c:v>
                </c:pt>
                <c:pt idx="1567">
                  <c:v>4</c:v>
                </c:pt>
                <c:pt idx="1568">
                  <c:v>4</c:v>
                </c:pt>
                <c:pt idx="1569">
                  <c:v>2</c:v>
                </c:pt>
                <c:pt idx="1570">
                  <c:v>-2</c:v>
                </c:pt>
                <c:pt idx="1571">
                  <c:v>-6</c:v>
                </c:pt>
                <c:pt idx="1572">
                  <c:v>-6</c:v>
                </c:pt>
                <c:pt idx="1573">
                  <c:v>-6</c:v>
                </c:pt>
                <c:pt idx="1574">
                  <c:v>-6</c:v>
                </c:pt>
                <c:pt idx="1575">
                  <c:v>-8</c:v>
                </c:pt>
                <c:pt idx="1576">
                  <c:v>-6</c:v>
                </c:pt>
                <c:pt idx="1577">
                  <c:v>-2</c:v>
                </c:pt>
                <c:pt idx="1578">
                  <c:v>-2</c:v>
                </c:pt>
                <c:pt idx="1579">
                  <c:v>-2</c:v>
                </c:pt>
                <c:pt idx="1580">
                  <c:v>-2</c:v>
                </c:pt>
                <c:pt idx="1581">
                  <c:v>-2</c:v>
                </c:pt>
                <c:pt idx="1582">
                  <c:v>-2</c:v>
                </c:pt>
                <c:pt idx="1583">
                  <c:v>-4</c:v>
                </c:pt>
                <c:pt idx="1584">
                  <c:v>-4</c:v>
                </c:pt>
                <c:pt idx="1585">
                  <c:v>-2</c:v>
                </c:pt>
                <c:pt idx="1586">
                  <c:v>-2</c:v>
                </c:pt>
                <c:pt idx="1587">
                  <c:v>-4</c:v>
                </c:pt>
                <c:pt idx="1588">
                  <c:v>-4</c:v>
                </c:pt>
                <c:pt idx="1589">
                  <c:v>-2</c:v>
                </c:pt>
                <c:pt idx="1590">
                  <c:v>-2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4</c:v>
                </c:pt>
                <c:pt idx="1596">
                  <c:v>4</c:v>
                </c:pt>
                <c:pt idx="1597">
                  <c:v>4</c:v>
                </c:pt>
                <c:pt idx="1598">
                  <c:v>4</c:v>
                </c:pt>
                <c:pt idx="1599">
                  <c:v>4</c:v>
                </c:pt>
                <c:pt idx="1600">
                  <c:v>4</c:v>
                </c:pt>
                <c:pt idx="1601">
                  <c:v>6</c:v>
                </c:pt>
                <c:pt idx="1602">
                  <c:v>6</c:v>
                </c:pt>
                <c:pt idx="1603">
                  <c:v>4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0</c:v>
                </c:pt>
                <c:pt idx="1609">
                  <c:v>-2</c:v>
                </c:pt>
                <c:pt idx="1610">
                  <c:v>-2</c:v>
                </c:pt>
                <c:pt idx="1611">
                  <c:v>-2</c:v>
                </c:pt>
                <c:pt idx="1612">
                  <c:v>-2</c:v>
                </c:pt>
                <c:pt idx="1613">
                  <c:v>-2</c:v>
                </c:pt>
                <c:pt idx="1614">
                  <c:v>0</c:v>
                </c:pt>
                <c:pt idx="1615">
                  <c:v>-2</c:v>
                </c:pt>
                <c:pt idx="1616">
                  <c:v>-4</c:v>
                </c:pt>
                <c:pt idx="1617">
                  <c:v>-4</c:v>
                </c:pt>
                <c:pt idx="1618">
                  <c:v>-4</c:v>
                </c:pt>
                <c:pt idx="1619">
                  <c:v>-6</c:v>
                </c:pt>
                <c:pt idx="1620">
                  <c:v>-6</c:v>
                </c:pt>
                <c:pt idx="1621">
                  <c:v>-6</c:v>
                </c:pt>
                <c:pt idx="1622">
                  <c:v>-6</c:v>
                </c:pt>
                <c:pt idx="1623">
                  <c:v>-6</c:v>
                </c:pt>
                <c:pt idx="1624">
                  <c:v>-6</c:v>
                </c:pt>
                <c:pt idx="1625">
                  <c:v>-6</c:v>
                </c:pt>
                <c:pt idx="1626">
                  <c:v>-6</c:v>
                </c:pt>
                <c:pt idx="1627">
                  <c:v>-6</c:v>
                </c:pt>
                <c:pt idx="1628">
                  <c:v>-8</c:v>
                </c:pt>
                <c:pt idx="1629">
                  <c:v>-8</c:v>
                </c:pt>
                <c:pt idx="1630">
                  <c:v>-10</c:v>
                </c:pt>
                <c:pt idx="1631">
                  <c:v>-10</c:v>
                </c:pt>
                <c:pt idx="1632">
                  <c:v>-10</c:v>
                </c:pt>
                <c:pt idx="1633">
                  <c:v>-10</c:v>
                </c:pt>
                <c:pt idx="1634">
                  <c:v>-8</c:v>
                </c:pt>
                <c:pt idx="1635">
                  <c:v>-10</c:v>
                </c:pt>
                <c:pt idx="1636">
                  <c:v>-8</c:v>
                </c:pt>
                <c:pt idx="1637">
                  <c:v>-4</c:v>
                </c:pt>
                <c:pt idx="1638">
                  <c:v>-4</c:v>
                </c:pt>
                <c:pt idx="1639">
                  <c:v>-6</c:v>
                </c:pt>
                <c:pt idx="1640">
                  <c:v>-6</c:v>
                </c:pt>
                <c:pt idx="1641">
                  <c:v>-6</c:v>
                </c:pt>
                <c:pt idx="1642">
                  <c:v>-6</c:v>
                </c:pt>
                <c:pt idx="1643">
                  <c:v>-6</c:v>
                </c:pt>
                <c:pt idx="1644">
                  <c:v>-6</c:v>
                </c:pt>
                <c:pt idx="1645">
                  <c:v>-8</c:v>
                </c:pt>
                <c:pt idx="1646">
                  <c:v>-8</c:v>
                </c:pt>
                <c:pt idx="1647">
                  <c:v>-4</c:v>
                </c:pt>
                <c:pt idx="1648">
                  <c:v>-4</c:v>
                </c:pt>
                <c:pt idx="1649">
                  <c:v>-4</c:v>
                </c:pt>
                <c:pt idx="1650">
                  <c:v>-4</c:v>
                </c:pt>
                <c:pt idx="1651">
                  <c:v>-6</c:v>
                </c:pt>
                <c:pt idx="1652">
                  <c:v>-6</c:v>
                </c:pt>
                <c:pt idx="1653">
                  <c:v>-6</c:v>
                </c:pt>
                <c:pt idx="1654">
                  <c:v>-4</c:v>
                </c:pt>
                <c:pt idx="1655">
                  <c:v>-4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2</c:v>
                </c:pt>
                <c:pt idx="1660">
                  <c:v>4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0</c:v>
                </c:pt>
                <c:pt idx="1666">
                  <c:v>0</c:v>
                </c:pt>
                <c:pt idx="1667">
                  <c:v>4</c:v>
                </c:pt>
                <c:pt idx="1668">
                  <c:v>6</c:v>
                </c:pt>
                <c:pt idx="1669">
                  <c:v>6</c:v>
                </c:pt>
                <c:pt idx="1670">
                  <c:v>6</c:v>
                </c:pt>
                <c:pt idx="1671">
                  <c:v>8</c:v>
                </c:pt>
                <c:pt idx="1672">
                  <c:v>6</c:v>
                </c:pt>
                <c:pt idx="1673">
                  <c:v>2</c:v>
                </c:pt>
                <c:pt idx="1674">
                  <c:v>2</c:v>
                </c:pt>
                <c:pt idx="1675">
                  <c:v>4</c:v>
                </c:pt>
                <c:pt idx="1676">
                  <c:v>4</c:v>
                </c:pt>
                <c:pt idx="1677">
                  <c:v>4</c:v>
                </c:pt>
                <c:pt idx="1678">
                  <c:v>4</c:v>
                </c:pt>
                <c:pt idx="1679">
                  <c:v>8</c:v>
                </c:pt>
                <c:pt idx="1680">
                  <c:v>12</c:v>
                </c:pt>
                <c:pt idx="1681">
                  <c:v>14</c:v>
                </c:pt>
                <c:pt idx="1682">
                  <c:v>12</c:v>
                </c:pt>
                <c:pt idx="1683">
                  <c:v>10</c:v>
                </c:pt>
                <c:pt idx="1684">
                  <c:v>8</c:v>
                </c:pt>
                <c:pt idx="1685">
                  <c:v>10</c:v>
                </c:pt>
                <c:pt idx="1686">
                  <c:v>10</c:v>
                </c:pt>
                <c:pt idx="1687">
                  <c:v>10</c:v>
                </c:pt>
                <c:pt idx="1688">
                  <c:v>10</c:v>
                </c:pt>
                <c:pt idx="1689">
                  <c:v>12</c:v>
                </c:pt>
                <c:pt idx="1690">
                  <c:v>14</c:v>
                </c:pt>
                <c:pt idx="1691">
                  <c:v>14</c:v>
                </c:pt>
                <c:pt idx="1692">
                  <c:v>14</c:v>
                </c:pt>
                <c:pt idx="1693">
                  <c:v>10</c:v>
                </c:pt>
                <c:pt idx="1694">
                  <c:v>10</c:v>
                </c:pt>
                <c:pt idx="1695">
                  <c:v>8</c:v>
                </c:pt>
                <c:pt idx="1696">
                  <c:v>8</c:v>
                </c:pt>
                <c:pt idx="1697">
                  <c:v>10</c:v>
                </c:pt>
                <c:pt idx="1698">
                  <c:v>10</c:v>
                </c:pt>
                <c:pt idx="1699">
                  <c:v>10</c:v>
                </c:pt>
                <c:pt idx="1700">
                  <c:v>12</c:v>
                </c:pt>
                <c:pt idx="1701">
                  <c:v>12</c:v>
                </c:pt>
                <c:pt idx="1702">
                  <c:v>14</c:v>
                </c:pt>
                <c:pt idx="1703">
                  <c:v>14</c:v>
                </c:pt>
                <c:pt idx="1704">
                  <c:v>12</c:v>
                </c:pt>
                <c:pt idx="1705">
                  <c:v>10</c:v>
                </c:pt>
                <c:pt idx="1706">
                  <c:v>10</c:v>
                </c:pt>
                <c:pt idx="1707">
                  <c:v>10</c:v>
                </c:pt>
                <c:pt idx="1708">
                  <c:v>10</c:v>
                </c:pt>
                <c:pt idx="1709">
                  <c:v>8</c:v>
                </c:pt>
                <c:pt idx="1710">
                  <c:v>4</c:v>
                </c:pt>
                <c:pt idx="1711">
                  <c:v>4</c:v>
                </c:pt>
                <c:pt idx="1712">
                  <c:v>12</c:v>
                </c:pt>
                <c:pt idx="1713">
                  <c:v>8</c:v>
                </c:pt>
                <c:pt idx="1714">
                  <c:v>8</c:v>
                </c:pt>
                <c:pt idx="1715">
                  <c:v>8</c:v>
                </c:pt>
                <c:pt idx="1716">
                  <c:v>6</c:v>
                </c:pt>
                <c:pt idx="1717">
                  <c:v>6</c:v>
                </c:pt>
                <c:pt idx="1718">
                  <c:v>6</c:v>
                </c:pt>
                <c:pt idx="1719">
                  <c:v>6</c:v>
                </c:pt>
                <c:pt idx="1720">
                  <c:v>4</c:v>
                </c:pt>
                <c:pt idx="1721">
                  <c:v>4</c:v>
                </c:pt>
                <c:pt idx="1722">
                  <c:v>4</c:v>
                </c:pt>
                <c:pt idx="1723">
                  <c:v>4</c:v>
                </c:pt>
                <c:pt idx="1724">
                  <c:v>4</c:v>
                </c:pt>
                <c:pt idx="1725">
                  <c:v>4</c:v>
                </c:pt>
                <c:pt idx="1726">
                  <c:v>6</c:v>
                </c:pt>
                <c:pt idx="1727">
                  <c:v>8</c:v>
                </c:pt>
                <c:pt idx="1728">
                  <c:v>6</c:v>
                </c:pt>
                <c:pt idx="1729">
                  <c:v>4</c:v>
                </c:pt>
                <c:pt idx="1730">
                  <c:v>6</c:v>
                </c:pt>
                <c:pt idx="1731">
                  <c:v>6</c:v>
                </c:pt>
                <c:pt idx="1732">
                  <c:v>6</c:v>
                </c:pt>
                <c:pt idx="1733">
                  <c:v>6</c:v>
                </c:pt>
                <c:pt idx="1734">
                  <c:v>8</c:v>
                </c:pt>
                <c:pt idx="1735">
                  <c:v>8</c:v>
                </c:pt>
                <c:pt idx="1736">
                  <c:v>8</c:v>
                </c:pt>
                <c:pt idx="1737">
                  <c:v>12</c:v>
                </c:pt>
                <c:pt idx="1738">
                  <c:v>12</c:v>
                </c:pt>
                <c:pt idx="1739">
                  <c:v>10</c:v>
                </c:pt>
                <c:pt idx="1740">
                  <c:v>10</c:v>
                </c:pt>
                <c:pt idx="1741">
                  <c:v>8</c:v>
                </c:pt>
                <c:pt idx="1742">
                  <c:v>8</c:v>
                </c:pt>
                <c:pt idx="1743">
                  <c:v>6</c:v>
                </c:pt>
                <c:pt idx="1744">
                  <c:v>4</c:v>
                </c:pt>
                <c:pt idx="1745">
                  <c:v>6</c:v>
                </c:pt>
                <c:pt idx="1746">
                  <c:v>10</c:v>
                </c:pt>
                <c:pt idx="1747">
                  <c:v>8</c:v>
                </c:pt>
                <c:pt idx="1748">
                  <c:v>8</c:v>
                </c:pt>
                <c:pt idx="1749">
                  <c:v>8</c:v>
                </c:pt>
                <c:pt idx="1750">
                  <c:v>8</c:v>
                </c:pt>
                <c:pt idx="1751">
                  <c:v>8</c:v>
                </c:pt>
                <c:pt idx="1752">
                  <c:v>8</c:v>
                </c:pt>
                <c:pt idx="1753">
                  <c:v>8</c:v>
                </c:pt>
                <c:pt idx="1754">
                  <c:v>6</c:v>
                </c:pt>
                <c:pt idx="1755">
                  <c:v>6</c:v>
                </c:pt>
                <c:pt idx="1756">
                  <c:v>8</c:v>
                </c:pt>
                <c:pt idx="1757">
                  <c:v>8</c:v>
                </c:pt>
                <c:pt idx="1758">
                  <c:v>4</c:v>
                </c:pt>
                <c:pt idx="1759">
                  <c:v>2</c:v>
                </c:pt>
                <c:pt idx="1760">
                  <c:v>4</c:v>
                </c:pt>
                <c:pt idx="1761">
                  <c:v>8</c:v>
                </c:pt>
                <c:pt idx="1762">
                  <c:v>8</c:v>
                </c:pt>
                <c:pt idx="1763">
                  <c:v>4</c:v>
                </c:pt>
                <c:pt idx="1764">
                  <c:v>4</c:v>
                </c:pt>
                <c:pt idx="1765">
                  <c:v>6</c:v>
                </c:pt>
                <c:pt idx="1766">
                  <c:v>8</c:v>
                </c:pt>
                <c:pt idx="1767">
                  <c:v>8</c:v>
                </c:pt>
                <c:pt idx="1768">
                  <c:v>8</c:v>
                </c:pt>
                <c:pt idx="1769">
                  <c:v>6</c:v>
                </c:pt>
                <c:pt idx="1770">
                  <c:v>6</c:v>
                </c:pt>
                <c:pt idx="1771">
                  <c:v>10</c:v>
                </c:pt>
                <c:pt idx="1772">
                  <c:v>10</c:v>
                </c:pt>
                <c:pt idx="1773">
                  <c:v>10</c:v>
                </c:pt>
                <c:pt idx="1774">
                  <c:v>8</c:v>
                </c:pt>
                <c:pt idx="1775">
                  <c:v>6</c:v>
                </c:pt>
                <c:pt idx="1776">
                  <c:v>4</c:v>
                </c:pt>
                <c:pt idx="1777">
                  <c:v>6</c:v>
                </c:pt>
                <c:pt idx="1778">
                  <c:v>6</c:v>
                </c:pt>
                <c:pt idx="1779">
                  <c:v>6</c:v>
                </c:pt>
                <c:pt idx="1780">
                  <c:v>6</c:v>
                </c:pt>
                <c:pt idx="1781">
                  <c:v>6</c:v>
                </c:pt>
                <c:pt idx="1782">
                  <c:v>8</c:v>
                </c:pt>
                <c:pt idx="1783">
                  <c:v>8</c:v>
                </c:pt>
                <c:pt idx="1784">
                  <c:v>6</c:v>
                </c:pt>
                <c:pt idx="1785">
                  <c:v>4</c:v>
                </c:pt>
                <c:pt idx="1786">
                  <c:v>6</c:v>
                </c:pt>
                <c:pt idx="1787">
                  <c:v>8</c:v>
                </c:pt>
                <c:pt idx="1788">
                  <c:v>10</c:v>
                </c:pt>
                <c:pt idx="1789">
                  <c:v>6</c:v>
                </c:pt>
                <c:pt idx="1790">
                  <c:v>6</c:v>
                </c:pt>
                <c:pt idx="1791">
                  <c:v>8</c:v>
                </c:pt>
                <c:pt idx="1792">
                  <c:v>8</c:v>
                </c:pt>
                <c:pt idx="1793">
                  <c:v>6</c:v>
                </c:pt>
                <c:pt idx="1794">
                  <c:v>4</c:v>
                </c:pt>
                <c:pt idx="1795">
                  <c:v>4</c:v>
                </c:pt>
                <c:pt idx="1796">
                  <c:v>4</c:v>
                </c:pt>
                <c:pt idx="1797">
                  <c:v>4</c:v>
                </c:pt>
                <c:pt idx="1798">
                  <c:v>4</c:v>
                </c:pt>
                <c:pt idx="1799">
                  <c:v>4</c:v>
                </c:pt>
                <c:pt idx="1800">
                  <c:v>2</c:v>
                </c:pt>
                <c:pt idx="1801">
                  <c:v>2</c:v>
                </c:pt>
                <c:pt idx="1802">
                  <c:v>4</c:v>
                </c:pt>
                <c:pt idx="1803">
                  <c:v>4</c:v>
                </c:pt>
                <c:pt idx="1804">
                  <c:v>6</c:v>
                </c:pt>
                <c:pt idx="1805">
                  <c:v>8</c:v>
                </c:pt>
                <c:pt idx="1806">
                  <c:v>6</c:v>
                </c:pt>
                <c:pt idx="1807">
                  <c:v>6</c:v>
                </c:pt>
                <c:pt idx="1808">
                  <c:v>6</c:v>
                </c:pt>
                <c:pt idx="1809">
                  <c:v>2</c:v>
                </c:pt>
                <c:pt idx="1810">
                  <c:v>2</c:v>
                </c:pt>
                <c:pt idx="1811">
                  <c:v>4</c:v>
                </c:pt>
                <c:pt idx="1812">
                  <c:v>4</c:v>
                </c:pt>
                <c:pt idx="1813">
                  <c:v>2</c:v>
                </c:pt>
                <c:pt idx="1814">
                  <c:v>2</c:v>
                </c:pt>
                <c:pt idx="1815">
                  <c:v>4</c:v>
                </c:pt>
                <c:pt idx="1816">
                  <c:v>2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-2</c:v>
                </c:pt>
                <c:pt idx="1821">
                  <c:v>-2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2</c:v>
                </c:pt>
                <c:pt idx="1827">
                  <c:v>4</c:v>
                </c:pt>
                <c:pt idx="1828">
                  <c:v>2</c:v>
                </c:pt>
                <c:pt idx="1829">
                  <c:v>0</c:v>
                </c:pt>
                <c:pt idx="1830">
                  <c:v>2</c:v>
                </c:pt>
                <c:pt idx="1831">
                  <c:v>4</c:v>
                </c:pt>
                <c:pt idx="1832">
                  <c:v>4</c:v>
                </c:pt>
                <c:pt idx="1833">
                  <c:v>4</c:v>
                </c:pt>
                <c:pt idx="1834">
                  <c:v>0</c:v>
                </c:pt>
                <c:pt idx="1835">
                  <c:v>2</c:v>
                </c:pt>
                <c:pt idx="1836">
                  <c:v>6</c:v>
                </c:pt>
                <c:pt idx="1837">
                  <c:v>6</c:v>
                </c:pt>
                <c:pt idx="1838">
                  <c:v>6</c:v>
                </c:pt>
                <c:pt idx="1839">
                  <c:v>4</c:v>
                </c:pt>
                <c:pt idx="1840">
                  <c:v>4</c:v>
                </c:pt>
                <c:pt idx="1841">
                  <c:v>4</c:v>
                </c:pt>
                <c:pt idx="1842">
                  <c:v>4</c:v>
                </c:pt>
                <c:pt idx="1843">
                  <c:v>2</c:v>
                </c:pt>
                <c:pt idx="1844">
                  <c:v>0</c:v>
                </c:pt>
                <c:pt idx="1845">
                  <c:v>2</c:v>
                </c:pt>
                <c:pt idx="1846">
                  <c:v>4</c:v>
                </c:pt>
                <c:pt idx="1847">
                  <c:v>6</c:v>
                </c:pt>
                <c:pt idx="1848">
                  <c:v>6</c:v>
                </c:pt>
                <c:pt idx="1849">
                  <c:v>8</c:v>
                </c:pt>
                <c:pt idx="1850">
                  <c:v>6</c:v>
                </c:pt>
                <c:pt idx="1851">
                  <c:v>4</c:v>
                </c:pt>
                <c:pt idx="1852">
                  <c:v>2</c:v>
                </c:pt>
                <c:pt idx="1853">
                  <c:v>0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4</c:v>
                </c:pt>
                <c:pt idx="1858">
                  <c:v>4</c:v>
                </c:pt>
                <c:pt idx="1859">
                  <c:v>4</c:v>
                </c:pt>
                <c:pt idx="1860">
                  <c:v>4</c:v>
                </c:pt>
                <c:pt idx="1861">
                  <c:v>6</c:v>
                </c:pt>
                <c:pt idx="1862">
                  <c:v>6</c:v>
                </c:pt>
                <c:pt idx="1863">
                  <c:v>4</c:v>
                </c:pt>
                <c:pt idx="1864">
                  <c:v>4</c:v>
                </c:pt>
                <c:pt idx="1865">
                  <c:v>4</c:v>
                </c:pt>
                <c:pt idx="1866">
                  <c:v>4</c:v>
                </c:pt>
                <c:pt idx="1867">
                  <c:v>4</c:v>
                </c:pt>
                <c:pt idx="1868">
                  <c:v>4</c:v>
                </c:pt>
                <c:pt idx="1869">
                  <c:v>4</c:v>
                </c:pt>
                <c:pt idx="1870">
                  <c:v>4</c:v>
                </c:pt>
                <c:pt idx="1871">
                  <c:v>4</c:v>
                </c:pt>
                <c:pt idx="1872">
                  <c:v>8</c:v>
                </c:pt>
                <c:pt idx="1873">
                  <c:v>8</c:v>
                </c:pt>
                <c:pt idx="1874">
                  <c:v>8</c:v>
                </c:pt>
                <c:pt idx="1875">
                  <c:v>6</c:v>
                </c:pt>
                <c:pt idx="1876">
                  <c:v>6</c:v>
                </c:pt>
                <c:pt idx="1877">
                  <c:v>8</c:v>
                </c:pt>
                <c:pt idx="1878">
                  <c:v>8</c:v>
                </c:pt>
                <c:pt idx="1879">
                  <c:v>6</c:v>
                </c:pt>
                <c:pt idx="1880">
                  <c:v>6</c:v>
                </c:pt>
                <c:pt idx="1881">
                  <c:v>4</c:v>
                </c:pt>
                <c:pt idx="1882">
                  <c:v>4</c:v>
                </c:pt>
                <c:pt idx="1883">
                  <c:v>4</c:v>
                </c:pt>
                <c:pt idx="1884">
                  <c:v>6</c:v>
                </c:pt>
                <c:pt idx="1885">
                  <c:v>8</c:v>
                </c:pt>
                <c:pt idx="1886">
                  <c:v>6</c:v>
                </c:pt>
                <c:pt idx="1887">
                  <c:v>4</c:v>
                </c:pt>
                <c:pt idx="1888">
                  <c:v>2</c:v>
                </c:pt>
                <c:pt idx="1889">
                  <c:v>2</c:v>
                </c:pt>
                <c:pt idx="1890">
                  <c:v>4</c:v>
                </c:pt>
                <c:pt idx="1891">
                  <c:v>4</c:v>
                </c:pt>
                <c:pt idx="1892">
                  <c:v>4</c:v>
                </c:pt>
                <c:pt idx="1893">
                  <c:v>2</c:v>
                </c:pt>
                <c:pt idx="1894">
                  <c:v>6</c:v>
                </c:pt>
                <c:pt idx="1895">
                  <c:v>10</c:v>
                </c:pt>
                <c:pt idx="1896">
                  <c:v>10</c:v>
                </c:pt>
                <c:pt idx="1897">
                  <c:v>10</c:v>
                </c:pt>
                <c:pt idx="1898">
                  <c:v>10</c:v>
                </c:pt>
                <c:pt idx="1899">
                  <c:v>8</c:v>
                </c:pt>
                <c:pt idx="1900">
                  <c:v>6</c:v>
                </c:pt>
                <c:pt idx="1901">
                  <c:v>6</c:v>
                </c:pt>
                <c:pt idx="1902">
                  <c:v>6</c:v>
                </c:pt>
                <c:pt idx="1903">
                  <c:v>6</c:v>
                </c:pt>
                <c:pt idx="1904">
                  <c:v>6</c:v>
                </c:pt>
                <c:pt idx="1905">
                  <c:v>4</c:v>
                </c:pt>
                <c:pt idx="1906">
                  <c:v>6</c:v>
                </c:pt>
                <c:pt idx="1907">
                  <c:v>8</c:v>
                </c:pt>
                <c:pt idx="1908">
                  <c:v>6</c:v>
                </c:pt>
                <c:pt idx="1909">
                  <c:v>4</c:v>
                </c:pt>
                <c:pt idx="1910">
                  <c:v>6</c:v>
                </c:pt>
                <c:pt idx="1911">
                  <c:v>10</c:v>
                </c:pt>
                <c:pt idx="1912">
                  <c:v>8</c:v>
                </c:pt>
                <c:pt idx="1913">
                  <c:v>6</c:v>
                </c:pt>
                <c:pt idx="1914">
                  <c:v>8</c:v>
                </c:pt>
                <c:pt idx="1915">
                  <c:v>12</c:v>
                </c:pt>
                <c:pt idx="1916">
                  <c:v>14</c:v>
                </c:pt>
                <c:pt idx="1917">
                  <c:v>14</c:v>
                </c:pt>
                <c:pt idx="1918">
                  <c:v>16</c:v>
                </c:pt>
                <c:pt idx="1919">
                  <c:v>12</c:v>
                </c:pt>
                <c:pt idx="1920">
                  <c:v>10</c:v>
                </c:pt>
                <c:pt idx="1921">
                  <c:v>12</c:v>
                </c:pt>
                <c:pt idx="1922">
                  <c:v>12</c:v>
                </c:pt>
                <c:pt idx="1923">
                  <c:v>10</c:v>
                </c:pt>
                <c:pt idx="1924">
                  <c:v>8</c:v>
                </c:pt>
                <c:pt idx="1925">
                  <c:v>10</c:v>
                </c:pt>
                <c:pt idx="1926">
                  <c:v>12</c:v>
                </c:pt>
                <c:pt idx="1927">
                  <c:v>12</c:v>
                </c:pt>
                <c:pt idx="1928">
                  <c:v>10</c:v>
                </c:pt>
                <c:pt idx="1929">
                  <c:v>10</c:v>
                </c:pt>
                <c:pt idx="1930">
                  <c:v>10</c:v>
                </c:pt>
                <c:pt idx="1931">
                  <c:v>10</c:v>
                </c:pt>
                <c:pt idx="1932">
                  <c:v>10</c:v>
                </c:pt>
                <c:pt idx="1933">
                  <c:v>8</c:v>
                </c:pt>
                <c:pt idx="1934">
                  <c:v>6</c:v>
                </c:pt>
                <c:pt idx="1935">
                  <c:v>8</c:v>
                </c:pt>
                <c:pt idx="1936">
                  <c:v>8</c:v>
                </c:pt>
                <c:pt idx="1937">
                  <c:v>8</c:v>
                </c:pt>
                <c:pt idx="1938">
                  <c:v>8</c:v>
                </c:pt>
                <c:pt idx="1939">
                  <c:v>10</c:v>
                </c:pt>
                <c:pt idx="1940">
                  <c:v>10</c:v>
                </c:pt>
                <c:pt idx="1941">
                  <c:v>6</c:v>
                </c:pt>
                <c:pt idx="1942">
                  <c:v>6</c:v>
                </c:pt>
                <c:pt idx="1943">
                  <c:v>6</c:v>
                </c:pt>
                <c:pt idx="1944">
                  <c:v>6</c:v>
                </c:pt>
                <c:pt idx="1945">
                  <c:v>6</c:v>
                </c:pt>
                <c:pt idx="1946">
                  <c:v>6</c:v>
                </c:pt>
                <c:pt idx="1947">
                  <c:v>8</c:v>
                </c:pt>
                <c:pt idx="1948">
                  <c:v>6</c:v>
                </c:pt>
                <c:pt idx="1949">
                  <c:v>6</c:v>
                </c:pt>
                <c:pt idx="1950">
                  <c:v>6</c:v>
                </c:pt>
                <c:pt idx="1951">
                  <c:v>6</c:v>
                </c:pt>
                <c:pt idx="1952">
                  <c:v>6</c:v>
                </c:pt>
                <c:pt idx="1953">
                  <c:v>6</c:v>
                </c:pt>
                <c:pt idx="1954">
                  <c:v>6</c:v>
                </c:pt>
                <c:pt idx="1955">
                  <c:v>6</c:v>
                </c:pt>
                <c:pt idx="1956">
                  <c:v>8</c:v>
                </c:pt>
                <c:pt idx="1957">
                  <c:v>8</c:v>
                </c:pt>
                <c:pt idx="1958">
                  <c:v>2</c:v>
                </c:pt>
                <c:pt idx="1959">
                  <c:v>4</c:v>
                </c:pt>
                <c:pt idx="1960">
                  <c:v>6</c:v>
                </c:pt>
                <c:pt idx="1961">
                  <c:v>6</c:v>
                </c:pt>
                <c:pt idx="1962">
                  <c:v>8</c:v>
                </c:pt>
                <c:pt idx="1963">
                  <c:v>6</c:v>
                </c:pt>
                <c:pt idx="1964">
                  <c:v>4</c:v>
                </c:pt>
                <c:pt idx="1965">
                  <c:v>6</c:v>
                </c:pt>
                <c:pt idx="1966">
                  <c:v>6</c:v>
                </c:pt>
                <c:pt idx="1967">
                  <c:v>6</c:v>
                </c:pt>
                <c:pt idx="1968">
                  <c:v>6</c:v>
                </c:pt>
                <c:pt idx="1969">
                  <c:v>6</c:v>
                </c:pt>
                <c:pt idx="1970">
                  <c:v>8</c:v>
                </c:pt>
                <c:pt idx="1971">
                  <c:v>6</c:v>
                </c:pt>
                <c:pt idx="1972">
                  <c:v>6</c:v>
                </c:pt>
                <c:pt idx="1973">
                  <c:v>4</c:v>
                </c:pt>
                <c:pt idx="1974">
                  <c:v>2</c:v>
                </c:pt>
                <c:pt idx="1975">
                  <c:v>0</c:v>
                </c:pt>
                <c:pt idx="1976">
                  <c:v>2</c:v>
                </c:pt>
                <c:pt idx="1977">
                  <c:v>4</c:v>
                </c:pt>
                <c:pt idx="1978">
                  <c:v>6</c:v>
                </c:pt>
                <c:pt idx="1979">
                  <c:v>6</c:v>
                </c:pt>
                <c:pt idx="1980">
                  <c:v>6</c:v>
                </c:pt>
                <c:pt idx="1981">
                  <c:v>8</c:v>
                </c:pt>
                <c:pt idx="1982">
                  <c:v>10</c:v>
                </c:pt>
                <c:pt idx="1983">
                  <c:v>8</c:v>
                </c:pt>
                <c:pt idx="1984">
                  <c:v>8</c:v>
                </c:pt>
                <c:pt idx="1985">
                  <c:v>6</c:v>
                </c:pt>
                <c:pt idx="1986">
                  <c:v>6</c:v>
                </c:pt>
                <c:pt idx="1987">
                  <c:v>6</c:v>
                </c:pt>
                <c:pt idx="1988">
                  <c:v>4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0</c:v>
                </c:pt>
                <c:pt idx="2000">
                  <c:v>0</c:v>
                </c:pt>
                <c:pt idx="2001">
                  <c:v>2</c:v>
                </c:pt>
                <c:pt idx="2002">
                  <c:v>2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-2</c:v>
                </c:pt>
                <c:pt idx="2007">
                  <c:v>-2</c:v>
                </c:pt>
                <c:pt idx="2008">
                  <c:v>-2</c:v>
                </c:pt>
                <c:pt idx="2009">
                  <c:v>-2</c:v>
                </c:pt>
                <c:pt idx="2010">
                  <c:v>-2</c:v>
                </c:pt>
                <c:pt idx="2011">
                  <c:v>-4</c:v>
                </c:pt>
                <c:pt idx="2012">
                  <c:v>-4</c:v>
                </c:pt>
                <c:pt idx="2013">
                  <c:v>-4</c:v>
                </c:pt>
                <c:pt idx="2014">
                  <c:v>-2</c:v>
                </c:pt>
                <c:pt idx="2015">
                  <c:v>-2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2</c:v>
                </c:pt>
                <c:pt idx="2020">
                  <c:v>2</c:v>
                </c:pt>
                <c:pt idx="2021">
                  <c:v>6</c:v>
                </c:pt>
                <c:pt idx="2022">
                  <c:v>6</c:v>
                </c:pt>
                <c:pt idx="2023">
                  <c:v>6</c:v>
                </c:pt>
                <c:pt idx="2024">
                  <c:v>4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0</c:v>
                </c:pt>
                <c:pt idx="2029">
                  <c:v>-2</c:v>
                </c:pt>
                <c:pt idx="2030">
                  <c:v>0</c:v>
                </c:pt>
                <c:pt idx="2031">
                  <c:v>2</c:v>
                </c:pt>
                <c:pt idx="2032">
                  <c:v>4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2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-2</c:v>
                </c:pt>
                <c:pt idx="2044">
                  <c:v>-2</c:v>
                </c:pt>
                <c:pt idx="2045">
                  <c:v>0</c:v>
                </c:pt>
                <c:pt idx="2046">
                  <c:v>-2</c:v>
                </c:pt>
                <c:pt idx="2047">
                  <c:v>-2</c:v>
                </c:pt>
                <c:pt idx="2048">
                  <c:v>-2</c:v>
                </c:pt>
                <c:pt idx="2049">
                  <c:v>-2</c:v>
                </c:pt>
                <c:pt idx="2050">
                  <c:v>-2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-2</c:v>
                </c:pt>
                <c:pt idx="2056">
                  <c:v>-2</c:v>
                </c:pt>
                <c:pt idx="2057">
                  <c:v>0</c:v>
                </c:pt>
                <c:pt idx="2058">
                  <c:v>0</c:v>
                </c:pt>
                <c:pt idx="2059">
                  <c:v>2</c:v>
                </c:pt>
                <c:pt idx="2060">
                  <c:v>0</c:v>
                </c:pt>
                <c:pt idx="2061">
                  <c:v>-4</c:v>
                </c:pt>
                <c:pt idx="2062">
                  <c:v>-2</c:v>
                </c:pt>
                <c:pt idx="2063">
                  <c:v>0</c:v>
                </c:pt>
                <c:pt idx="2064">
                  <c:v>-4</c:v>
                </c:pt>
                <c:pt idx="2065">
                  <c:v>-6</c:v>
                </c:pt>
                <c:pt idx="2066">
                  <c:v>-4</c:v>
                </c:pt>
                <c:pt idx="2067">
                  <c:v>-4</c:v>
                </c:pt>
                <c:pt idx="2068">
                  <c:v>-4</c:v>
                </c:pt>
                <c:pt idx="2069">
                  <c:v>-4</c:v>
                </c:pt>
                <c:pt idx="2070">
                  <c:v>-4</c:v>
                </c:pt>
                <c:pt idx="2071">
                  <c:v>-2</c:v>
                </c:pt>
                <c:pt idx="2072">
                  <c:v>-2</c:v>
                </c:pt>
                <c:pt idx="2073">
                  <c:v>0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-2</c:v>
                </c:pt>
                <c:pt idx="2082">
                  <c:v>-4</c:v>
                </c:pt>
                <c:pt idx="2083">
                  <c:v>-4</c:v>
                </c:pt>
                <c:pt idx="2084">
                  <c:v>-6</c:v>
                </c:pt>
                <c:pt idx="2085">
                  <c:v>-6</c:v>
                </c:pt>
                <c:pt idx="2086">
                  <c:v>-4</c:v>
                </c:pt>
                <c:pt idx="2087">
                  <c:v>-6</c:v>
                </c:pt>
                <c:pt idx="2088">
                  <c:v>-8</c:v>
                </c:pt>
                <c:pt idx="2089">
                  <c:v>-8</c:v>
                </c:pt>
                <c:pt idx="2090">
                  <c:v>-6</c:v>
                </c:pt>
                <c:pt idx="2091">
                  <c:v>-6</c:v>
                </c:pt>
                <c:pt idx="2092">
                  <c:v>-6</c:v>
                </c:pt>
                <c:pt idx="2093">
                  <c:v>-6</c:v>
                </c:pt>
                <c:pt idx="2094">
                  <c:v>-4</c:v>
                </c:pt>
                <c:pt idx="2095">
                  <c:v>-4</c:v>
                </c:pt>
                <c:pt idx="2096">
                  <c:v>-4</c:v>
                </c:pt>
                <c:pt idx="2097">
                  <c:v>-6</c:v>
                </c:pt>
                <c:pt idx="2098">
                  <c:v>-8</c:v>
                </c:pt>
                <c:pt idx="2099">
                  <c:v>-4</c:v>
                </c:pt>
                <c:pt idx="2100">
                  <c:v>-2</c:v>
                </c:pt>
                <c:pt idx="2101">
                  <c:v>-4</c:v>
                </c:pt>
                <c:pt idx="2102">
                  <c:v>-4</c:v>
                </c:pt>
                <c:pt idx="2103">
                  <c:v>-4</c:v>
                </c:pt>
                <c:pt idx="2104">
                  <c:v>-4</c:v>
                </c:pt>
                <c:pt idx="2105">
                  <c:v>-2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-2</c:v>
                </c:pt>
                <c:pt idx="2121">
                  <c:v>-2</c:v>
                </c:pt>
                <c:pt idx="2122">
                  <c:v>0</c:v>
                </c:pt>
                <c:pt idx="2123">
                  <c:v>0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4</c:v>
                </c:pt>
                <c:pt idx="2128">
                  <c:v>6</c:v>
                </c:pt>
                <c:pt idx="2129">
                  <c:v>4</c:v>
                </c:pt>
                <c:pt idx="2130">
                  <c:v>2</c:v>
                </c:pt>
                <c:pt idx="2131">
                  <c:v>4</c:v>
                </c:pt>
                <c:pt idx="2132">
                  <c:v>6</c:v>
                </c:pt>
                <c:pt idx="2133">
                  <c:v>6</c:v>
                </c:pt>
                <c:pt idx="2134">
                  <c:v>6</c:v>
                </c:pt>
                <c:pt idx="2135">
                  <c:v>4</c:v>
                </c:pt>
                <c:pt idx="2136">
                  <c:v>4</c:v>
                </c:pt>
                <c:pt idx="2137">
                  <c:v>8</c:v>
                </c:pt>
                <c:pt idx="2138">
                  <c:v>8</c:v>
                </c:pt>
                <c:pt idx="2139">
                  <c:v>6</c:v>
                </c:pt>
                <c:pt idx="2140">
                  <c:v>6</c:v>
                </c:pt>
                <c:pt idx="2141">
                  <c:v>8</c:v>
                </c:pt>
                <c:pt idx="2142">
                  <c:v>10</c:v>
                </c:pt>
                <c:pt idx="2143">
                  <c:v>10</c:v>
                </c:pt>
                <c:pt idx="2144">
                  <c:v>10</c:v>
                </c:pt>
                <c:pt idx="2145">
                  <c:v>10</c:v>
                </c:pt>
                <c:pt idx="2146">
                  <c:v>12</c:v>
                </c:pt>
                <c:pt idx="2147">
                  <c:v>12</c:v>
                </c:pt>
                <c:pt idx="2148">
                  <c:v>12</c:v>
                </c:pt>
                <c:pt idx="2149">
                  <c:v>10</c:v>
                </c:pt>
                <c:pt idx="2150">
                  <c:v>10</c:v>
                </c:pt>
                <c:pt idx="2151">
                  <c:v>8</c:v>
                </c:pt>
                <c:pt idx="2152">
                  <c:v>8</c:v>
                </c:pt>
                <c:pt idx="2153">
                  <c:v>8</c:v>
                </c:pt>
                <c:pt idx="2154">
                  <c:v>8</c:v>
                </c:pt>
                <c:pt idx="2155">
                  <c:v>6</c:v>
                </c:pt>
                <c:pt idx="2156">
                  <c:v>2</c:v>
                </c:pt>
                <c:pt idx="2157">
                  <c:v>4</c:v>
                </c:pt>
                <c:pt idx="2158">
                  <c:v>6</c:v>
                </c:pt>
                <c:pt idx="2159">
                  <c:v>8</c:v>
                </c:pt>
                <c:pt idx="2160">
                  <c:v>8</c:v>
                </c:pt>
                <c:pt idx="2161">
                  <c:v>10</c:v>
                </c:pt>
                <c:pt idx="2162">
                  <c:v>12</c:v>
                </c:pt>
                <c:pt idx="2163">
                  <c:v>12</c:v>
                </c:pt>
                <c:pt idx="2164">
                  <c:v>14</c:v>
                </c:pt>
                <c:pt idx="2165">
                  <c:v>12</c:v>
                </c:pt>
                <c:pt idx="2166">
                  <c:v>10</c:v>
                </c:pt>
                <c:pt idx="2167">
                  <c:v>10</c:v>
                </c:pt>
                <c:pt idx="2168">
                  <c:v>10</c:v>
                </c:pt>
                <c:pt idx="2169">
                  <c:v>10</c:v>
                </c:pt>
                <c:pt idx="2170">
                  <c:v>8</c:v>
                </c:pt>
                <c:pt idx="2171">
                  <c:v>8</c:v>
                </c:pt>
                <c:pt idx="2172">
                  <c:v>8</c:v>
                </c:pt>
                <c:pt idx="2173">
                  <c:v>8</c:v>
                </c:pt>
                <c:pt idx="2174">
                  <c:v>8</c:v>
                </c:pt>
                <c:pt idx="2175">
                  <c:v>10</c:v>
                </c:pt>
                <c:pt idx="2176">
                  <c:v>10</c:v>
                </c:pt>
                <c:pt idx="2177">
                  <c:v>10</c:v>
                </c:pt>
                <c:pt idx="2178">
                  <c:v>10</c:v>
                </c:pt>
                <c:pt idx="2179">
                  <c:v>10</c:v>
                </c:pt>
                <c:pt idx="2180">
                  <c:v>8</c:v>
                </c:pt>
                <c:pt idx="2181">
                  <c:v>8</c:v>
                </c:pt>
                <c:pt idx="2182">
                  <c:v>10</c:v>
                </c:pt>
                <c:pt idx="2183">
                  <c:v>10</c:v>
                </c:pt>
                <c:pt idx="2184">
                  <c:v>6</c:v>
                </c:pt>
                <c:pt idx="2185">
                  <c:v>2</c:v>
                </c:pt>
                <c:pt idx="2186">
                  <c:v>2</c:v>
                </c:pt>
                <c:pt idx="2187">
                  <c:v>4</c:v>
                </c:pt>
                <c:pt idx="2188">
                  <c:v>2</c:v>
                </c:pt>
                <c:pt idx="2189">
                  <c:v>2</c:v>
                </c:pt>
                <c:pt idx="2190">
                  <c:v>4</c:v>
                </c:pt>
                <c:pt idx="2191">
                  <c:v>4</c:v>
                </c:pt>
                <c:pt idx="2192">
                  <c:v>6</c:v>
                </c:pt>
                <c:pt idx="2193">
                  <c:v>4</c:v>
                </c:pt>
                <c:pt idx="2194">
                  <c:v>4</c:v>
                </c:pt>
                <c:pt idx="2195">
                  <c:v>6</c:v>
                </c:pt>
                <c:pt idx="2196">
                  <c:v>4</c:v>
                </c:pt>
                <c:pt idx="2197">
                  <c:v>2</c:v>
                </c:pt>
                <c:pt idx="2198">
                  <c:v>2</c:v>
                </c:pt>
                <c:pt idx="2199">
                  <c:v>4</c:v>
                </c:pt>
                <c:pt idx="2200">
                  <c:v>4</c:v>
                </c:pt>
                <c:pt idx="2201">
                  <c:v>6</c:v>
                </c:pt>
                <c:pt idx="2202">
                  <c:v>6</c:v>
                </c:pt>
                <c:pt idx="2203">
                  <c:v>6</c:v>
                </c:pt>
                <c:pt idx="2204">
                  <c:v>6</c:v>
                </c:pt>
                <c:pt idx="2205">
                  <c:v>6</c:v>
                </c:pt>
                <c:pt idx="2206">
                  <c:v>6</c:v>
                </c:pt>
                <c:pt idx="2207">
                  <c:v>8</c:v>
                </c:pt>
                <c:pt idx="2208">
                  <c:v>8</c:v>
                </c:pt>
                <c:pt idx="2209">
                  <c:v>10</c:v>
                </c:pt>
                <c:pt idx="2210">
                  <c:v>10</c:v>
                </c:pt>
                <c:pt idx="2211">
                  <c:v>8</c:v>
                </c:pt>
                <c:pt idx="2212">
                  <c:v>8</c:v>
                </c:pt>
                <c:pt idx="2213">
                  <c:v>8</c:v>
                </c:pt>
                <c:pt idx="2214">
                  <c:v>6</c:v>
                </c:pt>
                <c:pt idx="2215">
                  <c:v>6</c:v>
                </c:pt>
                <c:pt idx="2216">
                  <c:v>8</c:v>
                </c:pt>
                <c:pt idx="2217">
                  <c:v>10</c:v>
                </c:pt>
                <c:pt idx="2218">
                  <c:v>10</c:v>
                </c:pt>
                <c:pt idx="2219">
                  <c:v>8</c:v>
                </c:pt>
                <c:pt idx="2220">
                  <c:v>8</c:v>
                </c:pt>
                <c:pt idx="2221">
                  <c:v>8</c:v>
                </c:pt>
                <c:pt idx="2222">
                  <c:v>8</c:v>
                </c:pt>
                <c:pt idx="2223">
                  <c:v>8</c:v>
                </c:pt>
                <c:pt idx="2224">
                  <c:v>10</c:v>
                </c:pt>
                <c:pt idx="2225">
                  <c:v>10</c:v>
                </c:pt>
                <c:pt idx="2226">
                  <c:v>8</c:v>
                </c:pt>
                <c:pt idx="2227">
                  <c:v>8</c:v>
                </c:pt>
                <c:pt idx="2228">
                  <c:v>8</c:v>
                </c:pt>
                <c:pt idx="2229">
                  <c:v>10</c:v>
                </c:pt>
                <c:pt idx="2230">
                  <c:v>8</c:v>
                </c:pt>
                <c:pt idx="2231">
                  <c:v>6</c:v>
                </c:pt>
                <c:pt idx="2232">
                  <c:v>8</c:v>
                </c:pt>
                <c:pt idx="2233">
                  <c:v>6</c:v>
                </c:pt>
                <c:pt idx="2234">
                  <c:v>2</c:v>
                </c:pt>
                <c:pt idx="2235">
                  <c:v>0</c:v>
                </c:pt>
                <c:pt idx="2236">
                  <c:v>2</c:v>
                </c:pt>
                <c:pt idx="2237">
                  <c:v>6</c:v>
                </c:pt>
                <c:pt idx="2238">
                  <c:v>6</c:v>
                </c:pt>
                <c:pt idx="2239">
                  <c:v>6</c:v>
                </c:pt>
                <c:pt idx="2240">
                  <c:v>6</c:v>
                </c:pt>
                <c:pt idx="2241">
                  <c:v>4</c:v>
                </c:pt>
                <c:pt idx="2242">
                  <c:v>2</c:v>
                </c:pt>
                <c:pt idx="2243">
                  <c:v>2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6</c:v>
                </c:pt>
                <c:pt idx="2248">
                  <c:v>6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0</c:v>
                </c:pt>
                <c:pt idx="2264">
                  <c:v>-2</c:v>
                </c:pt>
                <c:pt idx="2265">
                  <c:v>0</c:v>
                </c:pt>
                <c:pt idx="2266">
                  <c:v>2</c:v>
                </c:pt>
                <c:pt idx="2267">
                  <c:v>6</c:v>
                </c:pt>
                <c:pt idx="2268">
                  <c:v>4</c:v>
                </c:pt>
                <c:pt idx="2269">
                  <c:v>0</c:v>
                </c:pt>
                <c:pt idx="2270">
                  <c:v>-2</c:v>
                </c:pt>
                <c:pt idx="2271">
                  <c:v>0</c:v>
                </c:pt>
                <c:pt idx="2272">
                  <c:v>2</c:v>
                </c:pt>
                <c:pt idx="2273">
                  <c:v>2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6</c:v>
                </c:pt>
                <c:pt idx="2278">
                  <c:v>4</c:v>
                </c:pt>
                <c:pt idx="2279">
                  <c:v>2</c:v>
                </c:pt>
                <c:pt idx="2280">
                  <c:v>0</c:v>
                </c:pt>
                <c:pt idx="2281">
                  <c:v>2</c:v>
                </c:pt>
                <c:pt idx="2282">
                  <c:v>4</c:v>
                </c:pt>
                <c:pt idx="2283">
                  <c:v>2</c:v>
                </c:pt>
                <c:pt idx="2284">
                  <c:v>0</c:v>
                </c:pt>
                <c:pt idx="2285">
                  <c:v>0</c:v>
                </c:pt>
                <c:pt idx="2286">
                  <c:v>2</c:v>
                </c:pt>
                <c:pt idx="2287">
                  <c:v>2</c:v>
                </c:pt>
                <c:pt idx="2288">
                  <c:v>-2</c:v>
                </c:pt>
                <c:pt idx="2289">
                  <c:v>-2</c:v>
                </c:pt>
                <c:pt idx="2290">
                  <c:v>-2</c:v>
                </c:pt>
                <c:pt idx="2291">
                  <c:v>-2</c:v>
                </c:pt>
                <c:pt idx="2292">
                  <c:v>0</c:v>
                </c:pt>
                <c:pt idx="2293">
                  <c:v>0</c:v>
                </c:pt>
                <c:pt idx="2294">
                  <c:v>2</c:v>
                </c:pt>
                <c:pt idx="2295">
                  <c:v>2</c:v>
                </c:pt>
                <c:pt idx="2296">
                  <c:v>4</c:v>
                </c:pt>
                <c:pt idx="2297">
                  <c:v>4</c:v>
                </c:pt>
                <c:pt idx="2298">
                  <c:v>0</c:v>
                </c:pt>
                <c:pt idx="2299">
                  <c:v>-2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2</c:v>
                </c:pt>
                <c:pt idx="2306">
                  <c:v>2</c:v>
                </c:pt>
                <c:pt idx="2307">
                  <c:v>6</c:v>
                </c:pt>
                <c:pt idx="2308">
                  <c:v>6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2</c:v>
                </c:pt>
                <c:pt idx="2313">
                  <c:v>-2</c:v>
                </c:pt>
                <c:pt idx="2314">
                  <c:v>-2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2</c:v>
                </c:pt>
                <c:pt idx="2320">
                  <c:v>2</c:v>
                </c:pt>
                <c:pt idx="2321">
                  <c:v>-2</c:v>
                </c:pt>
                <c:pt idx="2322">
                  <c:v>-2</c:v>
                </c:pt>
                <c:pt idx="2323">
                  <c:v>-2</c:v>
                </c:pt>
                <c:pt idx="2324">
                  <c:v>-4</c:v>
                </c:pt>
                <c:pt idx="2325">
                  <c:v>-6</c:v>
                </c:pt>
                <c:pt idx="2326">
                  <c:v>-6</c:v>
                </c:pt>
                <c:pt idx="2327">
                  <c:v>-2</c:v>
                </c:pt>
                <c:pt idx="2328">
                  <c:v>-2</c:v>
                </c:pt>
                <c:pt idx="2329">
                  <c:v>-6</c:v>
                </c:pt>
                <c:pt idx="2330">
                  <c:v>-6</c:v>
                </c:pt>
                <c:pt idx="2331">
                  <c:v>-4</c:v>
                </c:pt>
                <c:pt idx="2332">
                  <c:v>-6</c:v>
                </c:pt>
                <c:pt idx="2333">
                  <c:v>-8</c:v>
                </c:pt>
                <c:pt idx="2334">
                  <c:v>-8</c:v>
                </c:pt>
                <c:pt idx="2335">
                  <c:v>-8</c:v>
                </c:pt>
                <c:pt idx="2336">
                  <c:v>-8</c:v>
                </c:pt>
                <c:pt idx="2337">
                  <c:v>-8</c:v>
                </c:pt>
                <c:pt idx="2338">
                  <c:v>-8</c:v>
                </c:pt>
                <c:pt idx="2339">
                  <c:v>-8</c:v>
                </c:pt>
                <c:pt idx="2340">
                  <c:v>-6</c:v>
                </c:pt>
                <c:pt idx="2341">
                  <c:v>-4</c:v>
                </c:pt>
                <c:pt idx="2342">
                  <c:v>-4</c:v>
                </c:pt>
                <c:pt idx="2343">
                  <c:v>-4</c:v>
                </c:pt>
                <c:pt idx="2344">
                  <c:v>-6</c:v>
                </c:pt>
                <c:pt idx="2345">
                  <c:v>-6</c:v>
                </c:pt>
                <c:pt idx="2346">
                  <c:v>-8</c:v>
                </c:pt>
                <c:pt idx="2347">
                  <c:v>-8</c:v>
                </c:pt>
                <c:pt idx="2348">
                  <c:v>-8</c:v>
                </c:pt>
                <c:pt idx="2349">
                  <c:v>-8</c:v>
                </c:pt>
                <c:pt idx="2350">
                  <c:v>-8</c:v>
                </c:pt>
                <c:pt idx="2351">
                  <c:v>-8</c:v>
                </c:pt>
                <c:pt idx="2352">
                  <c:v>-6</c:v>
                </c:pt>
                <c:pt idx="2353">
                  <c:v>-4</c:v>
                </c:pt>
                <c:pt idx="2354">
                  <c:v>-6</c:v>
                </c:pt>
                <c:pt idx="2355">
                  <c:v>-6</c:v>
                </c:pt>
                <c:pt idx="2356">
                  <c:v>-2</c:v>
                </c:pt>
                <c:pt idx="2357">
                  <c:v>-4</c:v>
                </c:pt>
                <c:pt idx="2358">
                  <c:v>-6</c:v>
                </c:pt>
                <c:pt idx="2359">
                  <c:v>-4</c:v>
                </c:pt>
                <c:pt idx="2360">
                  <c:v>-2</c:v>
                </c:pt>
                <c:pt idx="2361">
                  <c:v>-4</c:v>
                </c:pt>
                <c:pt idx="2362">
                  <c:v>-6</c:v>
                </c:pt>
                <c:pt idx="2363">
                  <c:v>-8</c:v>
                </c:pt>
                <c:pt idx="2364">
                  <c:v>-4</c:v>
                </c:pt>
                <c:pt idx="2365">
                  <c:v>-4</c:v>
                </c:pt>
                <c:pt idx="2366">
                  <c:v>-4</c:v>
                </c:pt>
                <c:pt idx="2367">
                  <c:v>-2</c:v>
                </c:pt>
                <c:pt idx="2368">
                  <c:v>-2</c:v>
                </c:pt>
                <c:pt idx="2369">
                  <c:v>-2</c:v>
                </c:pt>
                <c:pt idx="2370">
                  <c:v>-2</c:v>
                </c:pt>
                <c:pt idx="2371">
                  <c:v>-2</c:v>
                </c:pt>
                <c:pt idx="2372">
                  <c:v>-2</c:v>
                </c:pt>
                <c:pt idx="2373">
                  <c:v>-4</c:v>
                </c:pt>
                <c:pt idx="2374">
                  <c:v>-4</c:v>
                </c:pt>
                <c:pt idx="2375">
                  <c:v>-2</c:v>
                </c:pt>
                <c:pt idx="2376">
                  <c:v>-2</c:v>
                </c:pt>
                <c:pt idx="2377">
                  <c:v>-2</c:v>
                </c:pt>
                <c:pt idx="2378">
                  <c:v>-2</c:v>
                </c:pt>
                <c:pt idx="2379">
                  <c:v>-2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-2</c:v>
                </c:pt>
                <c:pt idx="2389">
                  <c:v>-4</c:v>
                </c:pt>
                <c:pt idx="2390">
                  <c:v>-2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2</c:v>
                </c:pt>
                <c:pt idx="2399">
                  <c:v>4</c:v>
                </c:pt>
                <c:pt idx="2400">
                  <c:v>4</c:v>
                </c:pt>
                <c:pt idx="2401">
                  <c:v>6</c:v>
                </c:pt>
                <c:pt idx="2402">
                  <c:v>6</c:v>
                </c:pt>
                <c:pt idx="2403">
                  <c:v>4</c:v>
                </c:pt>
                <c:pt idx="2404">
                  <c:v>2</c:v>
                </c:pt>
                <c:pt idx="2405">
                  <c:v>2</c:v>
                </c:pt>
                <c:pt idx="2406">
                  <c:v>4</c:v>
                </c:pt>
                <c:pt idx="2407">
                  <c:v>2</c:v>
                </c:pt>
                <c:pt idx="2408">
                  <c:v>0</c:v>
                </c:pt>
                <c:pt idx="2409">
                  <c:v>-2</c:v>
                </c:pt>
                <c:pt idx="2410">
                  <c:v>0</c:v>
                </c:pt>
                <c:pt idx="2411">
                  <c:v>0</c:v>
                </c:pt>
                <c:pt idx="2412">
                  <c:v>-2</c:v>
                </c:pt>
                <c:pt idx="2413">
                  <c:v>0</c:v>
                </c:pt>
                <c:pt idx="2414">
                  <c:v>2</c:v>
                </c:pt>
                <c:pt idx="2415">
                  <c:v>2</c:v>
                </c:pt>
                <c:pt idx="2416">
                  <c:v>4</c:v>
                </c:pt>
                <c:pt idx="2417">
                  <c:v>6</c:v>
                </c:pt>
                <c:pt idx="2418">
                  <c:v>6</c:v>
                </c:pt>
                <c:pt idx="2419">
                  <c:v>6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6</c:v>
                </c:pt>
                <c:pt idx="2424">
                  <c:v>8</c:v>
                </c:pt>
                <c:pt idx="2425">
                  <c:v>6</c:v>
                </c:pt>
                <c:pt idx="2426">
                  <c:v>4</c:v>
                </c:pt>
                <c:pt idx="2427">
                  <c:v>6</c:v>
                </c:pt>
                <c:pt idx="2428">
                  <c:v>8</c:v>
                </c:pt>
                <c:pt idx="2429">
                  <c:v>10</c:v>
                </c:pt>
                <c:pt idx="2430">
                  <c:v>10</c:v>
                </c:pt>
                <c:pt idx="2431">
                  <c:v>8</c:v>
                </c:pt>
                <c:pt idx="2432">
                  <c:v>8</c:v>
                </c:pt>
                <c:pt idx="2433">
                  <c:v>6</c:v>
                </c:pt>
                <c:pt idx="2434">
                  <c:v>10</c:v>
                </c:pt>
                <c:pt idx="2435">
                  <c:v>10</c:v>
                </c:pt>
                <c:pt idx="2436">
                  <c:v>8</c:v>
                </c:pt>
                <c:pt idx="2437">
                  <c:v>8</c:v>
                </c:pt>
                <c:pt idx="2438">
                  <c:v>8</c:v>
                </c:pt>
                <c:pt idx="2439">
                  <c:v>8</c:v>
                </c:pt>
                <c:pt idx="2440">
                  <c:v>8</c:v>
                </c:pt>
                <c:pt idx="2441">
                  <c:v>8</c:v>
                </c:pt>
                <c:pt idx="2442">
                  <c:v>8</c:v>
                </c:pt>
                <c:pt idx="2443">
                  <c:v>6</c:v>
                </c:pt>
                <c:pt idx="2444">
                  <c:v>6</c:v>
                </c:pt>
                <c:pt idx="2445">
                  <c:v>4</c:v>
                </c:pt>
                <c:pt idx="2446">
                  <c:v>4</c:v>
                </c:pt>
                <c:pt idx="2447">
                  <c:v>6</c:v>
                </c:pt>
                <c:pt idx="2448">
                  <c:v>6</c:v>
                </c:pt>
                <c:pt idx="2449">
                  <c:v>8</c:v>
                </c:pt>
                <c:pt idx="2450">
                  <c:v>8</c:v>
                </c:pt>
                <c:pt idx="2451">
                  <c:v>8</c:v>
                </c:pt>
                <c:pt idx="2452">
                  <c:v>10</c:v>
                </c:pt>
                <c:pt idx="2453">
                  <c:v>6</c:v>
                </c:pt>
                <c:pt idx="2454">
                  <c:v>10</c:v>
                </c:pt>
                <c:pt idx="2455">
                  <c:v>10</c:v>
                </c:pt>
                <c:pt idx="2456">
                  <c:v>8</c:v>
                </c:pt>
                <c:pt idx="2457">
                  <c:v>8</c:v>
                </c:pt>
                <c:pt idx="2458">
                  <c:v>6</c:v>
                </c:pt>
                <c:pt idx="2459">
                  <c:v>4</c:v>
                </c:pt>
                <c:pt idx="2460">
                  <c:v>6</c:v>
                </c:pt>
                <c:pt idx="2461">
                  <c:v>8</c:v>
                </c:pt>
                <c:pt idx="2462">
                  <c:v>8</c:v>
                </c:pt>
                <c:pt idx="2463">
                  <c:v>8</c:v>
                </c:pt>
                <c:pt idx="2464">
                  <c:v>6</c:v>
                </c:pt>
                <c:pt idx="2465">
                  <c:v>6</c:v>
                </c:pt>
                <c:pt idx="2466">
                  <c:v>8</c:v>
                </c:pt>
                <c:pt idx="2467">
                  <c:v>8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6</c:v>
                </c:pt>
                <c:pt idx="2472">
                  <c:v>6</c:v>
                </c:pt>
                <c:pt idx="2473">
                  <c:v>6</c:v>
                </c:pt>
                <c:pt idx="2474">
                  <c:v>6</c:v>
                </c:pt>
                <c:pt idx="2475">
                  <c:v>6</c:v>
                </c:pt>
                <c:pt idx="2476">
                  <c:v>8</c:v>
                </c:pt>
                <c:pt idx="2477">
                  <c:v>8</c:v>
                </c:pt>
                <c:pt idx="2478">
                  <c:v>6</c:v>
                </c:pt>
                <c:pt idx="2479">
                  <c:v>6</c:v>
                </c:pt>
                <c:pt idx="2480">
                  <c:v>6</c:v>
                </c:pt>
                <c:pt idx="2481">
                  <c:v>2</c:v>
                </c:pt>
                <c:pt idx="2482">
                  <c:v>2</c:v>
                </c:pt>
                <c:pt idx="2483">
                  <c:v>0</c:v>
                </c:pt>
                <c:pt idx="2484">
                  <c:v>0</c:v>
                </c:pt>
                <c:pt idx="2485">
                  <c:v>-2</c:v>
                </c:pt>
                <c:pt idx="2486">
                  <c:v>-4</c:v>
                </c:pt>
                <c:pt idx="2487">
                  <c:v>-4</c:v>
                </c:pt>
                <c:pt idx="2488">
                  <c:v>-4</c:v>
                </c:pt>
                <c:pt idx="2489">
                  <c:v>-2</c:v>
                </c:pt>
                <c:pt idx="2490">
                  <c:v>-2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0</c:v>
                </c:pt>
                <c:pt idx="2498">
                  <c:v>-2</c:v>
                </c:pt>
                <c:pt idx="2499">
                  <c:v>0</c:v>
                </c:pt>
              </c:numCache>
            </c:numRef>
          </c:yVal>
        </c:ser>
        <c:axId val="62268544"/>
        <c:axId val="62270464"/>
      </c:scatterChart>
      <c:valAx>
        <c:axId val="62268544"/>
        <c:scaling>
          <c:orientation val="minMax"/>
          <c:min val="-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62270464"/>
        <c:crossesAt val="-300"/>
        <c:crossBetween val="midCat"/>
      </c:valAx>
      <c:valAx>
        <c:axId val="622704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</a:t>
                </a:r>
                <a:r>
                  <a:rPr lang="en-US" baseline="0"/>
                  <a:t> (mV)</a:t>
                </a:r>
                <a:endParaRPr lang="en-US"/>
              </a:p>
            </c:rich>
          </c:tx>
          <c:layout/>
        </c:title>
        <c:numFmt formatCode="General" sourceLinked="1"/>
        <c:minorTickMark val="out"/>
        <c:tickLblPos val="nextTo"/>
        <c:crossAx val="62268544"/>
        <c:crossesAt val="-100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nstantia" pitchFamily="18" charset="0"/>
              </a:defRPr>
            </a:lvl1pPr>
          </a:lstStyle>
          <a:p>
            <a:pPr>
              <a:defRPr/>
            </a:pPr>
            <a:fld id="{0BEE12BC-DACB-4941-84B9-835F7AC34422}" type="datetime1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nstantia" pitchFamily="18" charset="0"/>
              </a:defRPr>
            </a:lvl1pPr>
          </a:lstStyle>
          <a:p>
            <a:pPr>
              <a:defRPr/>
            </a:pPr>
            <a:fld id="{B4F5DD92-5F46-413E-BD0B-6CC6D3075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1D7F581-B112-4188-BB86-06CDB47C1480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68941DA-409B-430F-A14E-E339C996D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3C942-9756-4441-860A-F80560BBE9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BB371-EA55-4947-BB18-A84516B607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D8CF-D477-49D1-9F47-1E1B7A4228BC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47B0-BD64-4B9F-B72F-61D19619F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8645-1D17-4C39-BB2B-97E1A458AF5D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A9D0-E3DF-4A39-B75C-E698A2217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CE12-08BE-4E52-ACD7-BA65158B2BBC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25E6-844E-41E3-A0BA-AB4C0E684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F203-8F8A-41CC-A54C-B740D5059845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2FC3-F386-4A87-81FF-52E472E59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1351-18D5-48B1-A569-961D115CE933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C1A9-49B6-4C2D-9A81-FE3B5C6C3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499-4F4C-4581-BBB2-0CE954DFB488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A311-624E-435F-A1E9-D17D723D9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630F-8219-4D0A-9188-EDD1D8093C85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49EA-71DB-43F6-8C49-2C8CA02EF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75C0-5C65-4AB9-9477-C1FB43282B38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D3AC-75E1-4B85-9FAB-A6D3492D7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EC82-E2FA-471C-B8A2-B7C9CD31B94F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319A-6D15-4E67-9B12-206769B11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ABE8-A8A0-4D50-ADAB-87E3681CCCC3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BF05-17A5-4256-9AAB-80095C3A4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E996-F5EC-427D-A111-95FCF6E54928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2070-BC3F-470A-9202-A4371AB74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91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B94792-49F1-419F-8D0F-1CEB04FDE278}" type="datetime1">
              <a:rPr lang="en-US"/>
              <a:pPr>
                <a:defRPr/>
              </a:pPr>
              <a:t>5/22/2012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28390A-F7EC-4A44-A0BD-0C8A1FA30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916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4" r:id="rId2"/>
    <p:sldLayoutId id="2147483853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4" r:id="rId9"/>
    <p:sldLayoutId id="2147483850" r:id="rId10"/>
    <p:sldLayoutId id="21474838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FD805-914D-489A-8DF8-69B182C09B5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5362" name="Picture 4" descr="SSN-719_I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924800" cy="2579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Tagger Microscope </a:t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Electronics</a:t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Status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04800" y="6167438"/>
            <a:ext cx="4267200" cy="538162"/>
          </a:xfrm>
        </p:spPr>
        <p:txBody>
          <a:bodyPr>
            <a:normAutofit/>
          </a:bodyPr>
          <a:lstStyle/>
          <a:p>
            <a:pPr marR="0" algn="l" eaLnBrk="1" hangingPunct="1">
              <a:defRPr/>
            </a:pPr>
            <a:r>
              <a:rPr lang="en-US" sz="2000" i="1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James M</a:t>
            </a:r>
            <a:r>
              <a:rPr lang="en-US" sz="2000" i="1" u="sng" baseline="3200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2000" i="1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Intyre, Alex Barnes</a:t>
            </a:r>
            <a:endParaRPr lang="fr-CA" sz="2000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GlueX Collaboration Meeting</a:t>
            </a:r>
          </a:p>
          <a:p>
            <a:pPr algn="ctr">
              <a:defRPr/>
            </a:pPr>
            <a:r>
              <a:rPr lang="en-US" i="1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JLab, May 21-23, 2012</a:t>
            </a:r>
          </a:p>
        </p:txBody>
      </p:sp>
      <p:pic>
        <p:nvPicPr>
          <p:cNvPr id="15366" name="Picture 2" descr="http://www.ee.uconn.edu/SeniorDesign/projects/ecesd39/UConn%20symbo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715000"/>
            <a:ext cx="914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988D-4AA5-4DE7-9FD6-D50076F240D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44958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pic>
        <p:nvPicPr>
          <p:cNvPr id="33796" name="Picture 10" descr="Rm-4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400300"/>
            <a:ext cx="5638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8600" y="1981200"/>
            <a:ext cx="3200400" cy="4343400"/>
            <a:chOff x="228600" y="2057400"/>
            <a:chExt cx="3200400" cy="4343400"/>
          </a:xfrm>
        </p:grpSpPr>
        <p:grpSp>
          <p:nvGrpSpPr>
            <p:cNvPr id="33802" name="Group 31"/>
            <p:cNvGrpSpPr>
              <a:grpSpLocks/>
            </p:cNvGrpSpPr>
            <p:nvPr/>
          </p:nvGrpSpPr>
          <p:grpSpPr bwMode="auto">
            <a:xfrm>
              <a:off x="228600" y="2057400"/>
              <a:ext cx="3200400" cy="4343400"/>
              <a:chOff x="228600" y="2057400"/>
              <a:chExt cx="3200400" cy="4343400"/>
            </a:xfrm>
          </p:grpSpPr>
          <p:pic>
            <p:nvPicPr>
              <p:cNvPr id="12" name="Picture 11" descr="box5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8600" y="3200400"/>
                <a:ext cx="2514600" cy="116681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3" name="Picture 12" descr="SSN-719_Ic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8600" y="2057400"/>
                <a:ext cx="820738" cy="10477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grpSp>
            <p:nvGrpSpPr>
              <p:cNvPr id="33806" name="Group 13"/>
              <p:cNvGrpSpPr>
                <a:grpSpLocks/>
              </p:cNvGrpSpPr>
              <p:nvPr/>
            </p:nvGrpSpPr>
            <p:grpSpPr bwMode="auto">
              <a:xfrm>
                <a:off x="381000" y="4572000"/>
                <a:ext cx="2133600" cy="1676400"/>
                <a:chOff x="152400" y="914400"/>
                <a:chExt cx="8661400" cy="5856490"/>
              </a:xfrm>
            </p:grpSpPr>
            <p:pic>
              <p:nvPicPr>
                <p:cNvPr id="33810" name="Picture 14" descr="Bent-Fibers2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066800" y="1066800"/>
                  <a:ext cx="3015041" cy="1081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11" name="Picture 15" descr="Straight-Fibers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486400" y="914400"/>
                  <a:ext cx="2743200" cy="1443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12" name="Picture 16" descr="DSCN1073.JP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562600" y="2514600"/>
                  <a:ext cx="3251200" cy="2438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13" name="Picture 17" descr="DSCN1082.JP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715000" y="5105400"/>
                  <a:ext cx="2743341" cy="1665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18" descr="Straight-on-backing8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52400" y="3200400"/>
                  <a:ext cx="5220475" cy="6858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20" name="Picture 19" descr="Bundle-Collar2.JP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295400" y="4572000"/>
                  <a:ext cx="2671324" cy="1499346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21" name="Right Arrow 20"/>
                <p:cNvSpPr/>
                <p:nvPr/>
              </p:nvSpPr>
              <p:spPr>
                <a:xfrm>
                  <a:off x="4341321" y="1674193"/>
                  <a:ext cx="915118" cy="183014"/>
                </a:xfrm>
                <a:prstGeom prst="rightArrow">
                  <a:avLst/>
                </a:prstGeom>
                <a:solidFill>
                  <a:srgbClr val="00B050">
                    <a:alpha val="25000"/>
                  </a:srgb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" name="Right Arrow 21"/>
                <p:cNvSpPr/>
                <p:nvPr/>
              </p:nvSpPr>
              <p:spPr>
                <a:xfrm>
                  <a:off x="5411107" y="3426703"/>
                  <a:ext cx="1372679" cy="199653"/>
                </a:xfrm>
                <a:prstGeom prst="rightArrow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" name="Right Arrow 22"/>
                <p:cNvSpPr>
                  <a:spLocks noChangeArrowheads="1"/>
                </p:cNvSpPr>
                <p:nvPr/>
              </p:nvSpPr>
              <p:spPr bwMode="auto">
                <a:xfrm rot="18983918" flipV="1">
                  <a:off x="3632427" y="4208676"/>
                  <a:ext cx="1392011" cy="44367"/>
                </a:xfrm>
                <a:prstGeom prst="rightArrow">
                  <a:avLst>
                    <a:gd name="adj1" fmla="val 50000"/>
                    <a:gd name="adj2" fmla="val 49934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4" name="Right Arrow 23"/>
                <p:cNvSpPr>
                  <a:spLocks noChangeArrowheads="1"/>
                </p:cNvSpPr>
                <p:nvPr/>
              </p:nvSpPr>
              <p:spPr bwMode="auto">
                <a:xfrm rot="13831239" flipV="1">
                  <a:off x="142724" y="4227718"/>
                  <a:ext cx="1392027" cy="45109"/>
                </a:xfrm>
                <a:prstGeom prst="rightArrow">
                  <a:avLst>
                    <a:gd name="adj1" fmla="val 50000"/>
                    <a:gd name="adj2" fmla="val 49934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5" name="Right Arrow 24"/>
                <p:cNvSpPr>
                  <a:spLocks noChangeArrowheads="1"/>
                </p:cNvSpPr>
                <p:nvPr/>
              </p:nvSpPr>
              <p:spPr bwMode="auto">
                <a:xfrm rot="17992454" flipV="1">
                  <a:off x="3192953" y="4089068"/>
                  <a:ext cx="859616" cy="45109"/>
                </a:xfrm>
                <a:prstGeom prst="rightArrow">
                  <a:avLst>
                    <a:gd name="adj1" fmla="val 50000"/>
                    <a:gd name="adj2" fmla="val 49975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6" name="Right Arrow 25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54019" y="4053019"/>
                  <a:ext cx="687694" cy="45109"/>
                </a:xfrm>
                <a:prstGeom prst="rightArrow">
                  <a:avLst>
                    <a:gd name="adj1" fmla="val 50000"/>
                    <a:gd name="adj2" fmla="val 50001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7" name="Right Arrow 26"/>
                <p:cNvSpPr>
                  <a:spLocks noChangeArrowheads="1"/>
                </p:cNvSpPr>
                <p:nvPr/>
              </p:nvSpPr>
              <p:spPr bwMode="auto">
                <a:xfrm rot="14982111" flipV="1">
                  <a:off x="1437355" y="4083520"/>
                  <a:ext cx="826340" cy="45113"/>
                </a:xfrm>
                <a:prstGeom prst="rightArrow">
                  <a:avLst>
                    <a:gd name="adj1" fmla="val 50000"/>
                    <a:gd name="adj2" fmla="val 50002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8" name="Rounded Rectangle 27"/>
              <p:cNvSpPr/>
              <p:nvPr/>
            </p:nvSpPr>
            <p:spPr>
              <a:xfrm>
                <a:off x="228600" y="4495800"/>
                <a:ext cx="2514600" cy="1905000"/>
              </a:xfrm>
              <a:prstGeom prst="roundRect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8" idx="3"/>
              </p:cNvCxnSpPr>
              <p:nvPr/>
            </p:nvCxnSpPr>
            <p:spPr>
              <a:xfrm flipV="1">
                <a:off x="2743200" y="5029200"/>
                <a:ext cx="685800" cy="4191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2" idx="3"/>
              </p:cNvCxnSpPr>
              <p:nvPr/>
            </p:nvCxnSpPr>
            <p:spPr>
              <a:xfrm>
                <a:off x="2743200" y="3784600"/>
                <a:ext cx="533400" cy="254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urved Connector 36"/>
            <p:cNvCxnSpPr>
              <a:stCxn id="13" idx="3"/>
            </p:cNvCxnSpPr>
            <p:nvPr/>
          </p:nvCxnSpPr>
          <p:spPr>
            <a:xfrm>
              <a:off x="1049338" y="2581275"/>
              <a:ext cx="398462" cy="771525"/>
            </a:xfrm>
            <a:prstGeom prst="curvedConnector2">
              <a:avLst/>
            </a:prstGeom>
            <a:ln w="25400">
              <a:solidFill>
                <a:srgbClr val="F01C2B">
                  <a:alpha val="72000"/>
                </a:srgb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257800" y="838200"/>
            <a:ext cx="3629025" cy="1905000"/>
            <a:chOff x="5257800" y="838199"/>
            <a:chExt cx="3628483" cy="1905001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5257800" y="1752599"/>
              <a:ext cx="914263" cy="990601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Splicer-close-up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2063" y="838199"/>
              <a:ext cx="2714220" cy="14144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295400"/>
            <a:ext cx="5105400" cy="1295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Populating the Construction Area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on track for “Readiness Review”</a:t>
            </a:r>
          </a:p>
          <a:p>
            <a:pPr marL="1097280" lvl="2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2000" dirty="0">
                <a:latin typeface="+mn-lt"/>
              </a:rPr>
              <a:t>estimated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DFF18-3694-4268-896C-CFD3C3CC66A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5842" name="Picture 1" descr="Board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038" y="914400"/>
            <a:ext cx="52625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2660 ed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3651250"/>
            <a:ext cx="137953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2663 edi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14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048000" y="304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Preamp Version 2.0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28600" y="733425"/>
            <a:ext cx="3581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Hamamatsu SiPMs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Improved upon previous design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15 individual channels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3 summed channels containing 5 summed individual channels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Summer has high and low gain modes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1752600" y="4114800"/>
            <a:ext cx="4495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Amplifier circuit has more space and ground between traces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Our first attempt at mounting the SiPMs resulted in a </a:t>
            </a:r>
            <a:r>
              <a:rPr lang="en-US" dirty="0" smtClean="0">
                <a:latin typeface="Constantia" pitchFamily="18" charset="0"/>
              </a:rPr>
              <a:t>discolored </a:t>
            </a:r>
            <a:r>
              <a:rPr lang="en-US" dirty="0">
                <a:latin typeface="Constantia" pitchFamily="18" charset="0"/>
              </a:rPr>
              <a:t>component but it still functions properly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09CDB-B956-4C3F-B714-3FA0208B1C4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4876800" y="12954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876800" y="4267200"/>
          <a:ext cx="3962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5181600" y="9572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Single channel readout of one biased SiPM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5562600" y="40052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Summed readout of one biased SiPM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76200" y="922338"/>
            <a:ext cx="487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Comparison between the individual and summed readouts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0" y="2970213"/>
            <a:ext cx="4876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One SiPM biased, others left unbiased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Averaged over 128 samples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Summed output replicates individual readout when only one signal </a:t>
            </a:r>
            <a:r>
              <a:rPr lang="en-US" dirty="0" smtClean="0">
                <a:latin typeface="Constantia" pitchFamily="18" charset="0"/>
              </a:rPr>
              <a:t>input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Rise time  is about 2ns, fall time about 12.5ns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152400" y="25892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Comparison between outputs: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48AF1-68C5-4D79-A8C5-9BB8DCDC332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5486400" y="1600200"/>
          <a:ext cx="35814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76200" y="985838"/>
            <a:ext cx="533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Cross talk between summers for single biased SiPM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410200" y="4343400"/>
          <a:ext cx="3733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400800" y="1371600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Low light amplitude</a:t>
            </a: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6477000" y="41910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High light amplitude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0" y="2667000"/>
            <a:ext cx="5562600" cy="29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One SiPM biased, measured through the summed output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Pulse signal measured in biased summed output and the cross talk is measured in the unbiased summed outputs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Conducted in both low and high light levels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Cross talk is less than 2%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9FE55-06D5-470B-9560-088519BEABA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3886200" y="2514600"/>
          <a:ext cx="4800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447800" y="1062038"/>
            <a:ext cx="617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Saturation of a single SiPM in high gain mode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0" y="2486025"/>
            <a:ext cx="3886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One SiPM biased in high gain mode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Averaged over 128 samples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Saturation measured for multiple </a:t>
            </a:r>
            <a:r>
              <a:rPr lang="en-US" dirty="0" err="1">
                <a:latin typeface="Constantia" pitchFamily="18" charset="0"/>
              </a:rPr>
              <a:t>Vcc</a:t>
            </a:r>
            <a:r>
              <a:rPr lang="en-US" dirty="0">
                <a:latin typeface="Constantia" pitchFamily="18" charset="0"/>
              </a:rPr>
              <a:t> levels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SiPM saturates at approximately 1800mV at typical operational voltage as predicted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F4952-C600-4A9A-8EB4-A966282EB74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514600" y="681038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High and low gain comparison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0" y="4459288"/>
            <a:ext cx="48006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Single SiPM biased with light source in high gain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Every 50 </a:t>
            </a:r>
            <a:r>
              <a:rPr lang="en-US" dirty="0" smtClean="0">
                <a:latin typeface="Constantia" pitchFamily="18" charset="0"/>
              </a:rPr>
              <a:t>channels </a:t>
            </a:r>
            <a:r>
              <a:rPr lang="en-US" dirty="0">
                <a:latin typeface="Constantia" pitchFamily="18" charset="0"/>
              </a:rPr>
              <a:t>corresponds to </a:t>
            </a:r>
            <a:r>
              <a:rPr lang="en-US" dirty="0" smtClean="0">
                <a:latin typeface="Constantia" pitchFamily="18" charset="0"/>
              </a:rPr>
              <a:t>500mV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Mean pulse height of </a:t>
            </a:r>
            <a:r>
              <a:rPr lang="en-US" dirty="0" smtClean="0">
                <a:latin typeface="Constantia" pitchFamily="18" charset="0"/>
              </a:rPr>
              <a:t>1510mV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Factor of 10 in amplification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4495800" y="1295400"/>
            <a:ext cx="4648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Single SiPM biased with light source in low gain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Every 50 </a:t>
            </a:r>
            <a:r>
              <a:rPr lang="en-US" dirty="0" smtClean="0">
                <a:latin typeface="Constantia" pitchFamily="18" charset="0"/>
              </a:rPr>
              <a:t>channels </a:t>
            </a:r>
            <a:r>
              <a:rPr lang="en-US" dirty="0">
                <a:latin typeface="Constantia" pitchFamily="18" charset="0"/>
              </a:rPr>
              <a:t>corresponds to </a:t>
            </a:r>
            <a:r>
              <a:rPr lang="en-US" dirty="0" smtClean="0">
                <a:latin typeface="Constantia" pitchFamily="18" charset="0"/>
              </a:rPr>
              <a:t>50mV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Mean pulse height of </a:t>
            </a:r>
            <a:r>
              <a:rPr lang="en-US" dirty="0" smtClean="0">
                <a:latin typeface="Constantia" pitchFamily="18" charset="0"/>
              </a:rPr>
              <a:t>137.4mV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pic>
        <p:nvPicPr>
          <p:cNvPr id="9" name="Picture 8" descr="LowGai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219200"/>
            <a:ext cx="4101239" cy="2781300"/>
          </a:xfrm>
          <a:prstGeom prst="rect">
            <a:avLst/>
          </a:prstGeom>
        </p:spPr>
      </p:pic>
      <p:pic>
        <p:nvPicPr>
          <p:cNvPr id="10" name="Picture 9" descr="HighGai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6561" y="3619500"/>
            <a:ext cx="4101239" cy="2781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217306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50mV per 50 channels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596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500mV per 50 channels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83B10-C00B-4901-8B0F-11840C6D030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200400" y="9096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Single-pixel spectrum</a:t>
            </a:r>
          </a:p>
        </p:txBody>
      </p:sp>
      <p:pic>
        <p:nvPicPr>
          <p:cNvPr id="46083" name="Picture 2" descr="sing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5" y="2335213"/>
            <a:ext cx="50958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0" y="2208213"/>
            <a:ext cx="4191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Single biased SiPM in high gain mode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Every 50 </a:t>
            </a:r>
            <a:r>
              <a:rPr lang="en-US" dirty="0" smtClean="0">
                <a:latin typeface="Constantia" pitchFamily="18" charset="0"/>
              </a:rPr>
              <a:t>channels </a:t>
            </a:r>
            <a:r>
              <a:rPr lang="en-US" dirty="0">
                <a:latin typeface="Constantia" pitchFamily="18" charset="0"/>
              </a:rPr>
              <a:t>corresponds to 10mV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Each pixel in high gain corresponds to 10mV, as predicted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In low gain this is 1.0mV per pixel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3429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10400" y="4114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91400" y="4648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6477000" y="2754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one pixel</a:t>
            </a:r>
          </a:p>
        </p:txBody>
      </p:sp>
      <p:sp>
        <p:nvSpPr>
          <p:cNvPr id="46089" name="TextBox 8"/>
          <p:cNvSpPr txBox="1">
            <a:spLocks noChangeArrowheads="1"/>
          </p:cNvSpPr>
          <p:nvPr/>
        </p:nvSpPr>
        <p:spPr bwMode="auto">
          <a:xfrm>
            <a:off x="6781800" y="339248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two pixels</a:t>
            </a:r>
          </a:p>
        </p:txBody>
      </p:sp>
      <p:sp>
        <p:nvSpPr>
          <p:cNvPr id="46090" name="TextBox 9"/>
          <p:cNvSpPr txBox="1">
            <a:spLocks noChangeArrowheads="1"/>
          </p:cNvSpPr>
          <p:nvPr/>
        </p:nvSpPr>
        <p:spPr bwMode="auto">
          <a:xfrm>
            <a:off x="7239000" y="40386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three pixels</a:t>
            </a:r>
          </a:p>
        </p:txBody>
      </p:sp>
      <p:sp>
        <p:nvSpPr>
          <p:cNvPr id="2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019800" y="1828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pedestal</a:t>
            </a:r>
            <a:endParaRPr lang="en-US" dirty="0">
              <a:latin typeface="Constantia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209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620000" y="553085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err="1"/>
              <a:t>adc</a:t>
            </a:r>
            <a:r>
              <a:rPr lang="en-US" sz="1100" dirty="0"/>
              <a:t>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3CEA5-6008-4587-ABE3-991EBBAEB3D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0" y="1905000"/>
            <a:ext cx="46482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We expect a rate of 		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We expect 				photoelectrons per cosmic, where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1.7  </a:t>
            </a:r>
            <a:r>
              <a:rPr lang="en-US" dirty="0">
                <a:latin typeface="Constantia" pitchFamily="18" charset="0"/>
              </a:rPr>
              <a:t>is the loss per distance traveled in plastic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0.25 </a:t>
            </a:r>
            <a:r>
              <a:rPr lang="en-US" dirty="0">
                <a:latin typeface="Constantia" pitchFamily="18" charset="0"/>
              </a:rPr>
              <a:t>is the </a:t>
            </a:r>
            <a:r>
              <a:rPr lang="en-US" dirty="0" smtClean="0">
                <a:latin typeface="Constantia" pitchFamily="18" charset="0"/>
              </a:rPr>
              <a:t>thickness </a:t>
            </a:r>
            <a:r>
              <a:rPr lang="en-US" dirty="0">
                <a:latin typeface="Constantia" pitchFamily="18" charset="0"/>
              </a:rPr>
              <a:t>of the fiber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0.06 </a:t>
            </a:r>
            <a:r>
              <a:rPr lang="en-US" dirty="0">
                <a:latin typeface="Constantia" pitchFamily="18" charset="0"/>
              </a:rPr>
              <a:t>is the capture fraction of the fiber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0.10 is the detector efficiency</a:t>
            </a:r>
          </a:p>
          <a:p>
            <a:pPr lvl="1"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 smtClean="0">
                <a:latin typeface="Constantia" pitchFamily="18" charset="0"/>
              </a:rPr>
              <a:t>0.9 </a:t>
            </a:r>
            <a:r>
              <a:rPr lang="en-US" dirty="0">
                <a:latin typeface="Constantia" pitchFamily="18" charset="0"/>
              </a:rPr>
              <a:t>is the attenuation of the fiber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600" y="1938337"/>
          <a:ext cx="2438400" cy="423863"/>
        </p:xfrm>
        <a:graphic>
          <a:graphicData uri="http://schemas.openxmlformats.org/presentationml/2006/ole">
            <p:oleObj spid="_x0000_s1026" name="Equation" r:id="rId4" imgW="226044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03325" y="2438400"/>
          <a:ext cx="3452813" cy="457200"/>
        </p:xfrm>
        <a:graphic>
          <a:graphicData uri="http://schemas.openxmlformats.org/presentationml/2006/ole">
            <p:oleObj spid="_x0000_s1027" name="Equation" r:id="rId5" imgW="2971800" imgH="393480" progId="Equation.3">
              <p:embed/>
            </p:oleObj>
          </a:graphicData>
        </a:graphic>
      </p:graphicFrame>
      <p:pic>
        <p:nvPicPr>
          <p:cNvPr id="1031" name="Picture 5" descr="cosmic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8063" y="144780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62000" y="762000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latin typeface="Constantia" pitchFamily="18" charset="0"/>
              </a:rPr>
              <a:t>Extracting photoelectron yield from cosmic spectrum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42000" y="278130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5532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pedestal tail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080125" y="18653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1pe = 5 channels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772400" y="416560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err="1"/>
              <a:t>adc</a:t>
            </a:r>
            <a:r>
              <a:rPr lang="en-US" sz="1100" dirty="0"/>
              <a:t> channels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</a:t>
            </a:r>
            <a:r>
              <a:rPr lang="en-US" sz="1600" dirty="0" smtClean="0"/>
              <a:t>mV </a:t>
            </a:r>
            <a:r>
              <a:rPr lang="en-US" sz="1600" dirty="0" smtClean="0"/>
              <a:t>per 50 channels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1524000" y="5562600"/>
            <a:ext cx="6477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>
            <a:off x="7562850" y="6300788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447800" y="5486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6E16D4-8B6E-4EE9-B2C1-8EDBD858C66D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762000" y="762000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latin typeface="Constantia" pitchFamily="18" charset="0"/>
              </a:rPr>
              <a:t>Extracting photoelectron yield from cosmic spectrum</a:t>
            </a:r>
          </a:p>
        </p:txBody>
      </p:sp>
      <p:pic>
        <p:nvPicPr>
          <p:cNvPr id="60423" name="Picture 5" descr="cosmic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144780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842000" y="278130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5" name="TextBox 7"/>
          <p:cNvSpPr txBox="1">
            <a:spLocks noChangeArrowheads="1"/>
          </p:cNvSpPr>
          <p:nvPr/>
        </p:nvSpPr>
        <p:spPr bwMode="auto">
          <a:xfrm>
            <a:off x="65532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pedestal tail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60428" name="Rectangle 1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419600" cy="2971800"/>
          </a:xfrm>
        </p:spPr>
        <p:txBody>
          <a:bodyPr/>
          <a:lstStyle/>
          <a:p>
            <a:r>
              <a:rPr lang="en-US" sz="2000" dirty="0" smtClean="0"/>
              <a:t>Expected rates are low:   </a:t>
            </a:r>
            <a:r>
              <a:rPr lang="en-US" sz="2000" b="1" dirty="0" smtClean="0"/>
              <a:t>700 / day</a:t>
            </a:r>
          </a:p>
          <a:p>
            <a:endParaRPr lang="en-US" sz="2000" b="1" dirty="0" smtClean="0"/>
          </a:p>
          <a:p>
            <a:r>
              <a:rPr lang="en-US" sz="2000" dirty="0" smtClean="0"/>
              <a:t>Run for 3 days and look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Cosmics</a:t>
            </a:r>
            <a:r>
              <a:rPr lang="en-US" sz="2000" dirty="0" smtClean="0"/>
              <a:t> clearly visible, but peak is hidden under the pedestal tail</a:t>
            </a:r>
          </a:p>
          <a:p>
            <a:endParaRPr lang="en-US" sz="2000" dirty="0" smtClean="0"/>
          </a:p>
          <a:p>
            <a:r>
              <a:rPr lang="en-US" sz="2000" dirty="0" smtClean="0"/>
              <a:t>N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5 MHz</a:t>
            </a:r>
            <a:endParaRPr lang="en-US" sz="2000" b="1" dirty="0" smtClean="0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3352800" y="2438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7772400" y="416560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 err="1"/>
              <a:t>adc</a:t>
            </a:r>
            <a:r>
              <a:rPr lang="en-US" sz="1100" dirty="0"/>
              <a:t> channels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080125" y="18653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1pe = 5 channels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990600" y="3657600"/>
            <a:ext cx="289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pedestal rate ~ N</a:t>
            </a:r>
            <a:r>
              <a:rPr lang="en-US" baseline="-25000"/>
              <a:t>0</a:t>
            </a:r>
            <a:r>
              <a:rPr lang="en-US"/>
              <a:t> e</a:t>
            </a:r>
            <a:r>
              <a:rPr lang="en-US" baseline="30000"/>
              <a:t>-1.15</a:t>
            </a:r>
            <a:r>
              <a:rPr lang="en-US"/>
              <a:t> </a:t>
            </a:r>
            <a:r>
              <a:rPr lang="en-US" baseline="30000"/>
              <a:t>Npe</a:t>
            </a:r>
          </a:p>
        </p:txBody>
      </p:sp>
      <p:sp>
        <p:nvSpPr>
          <p:cNvPr id="60434" name="Rectangle 18"/>
          <p:cNvSpPr>
            <a:spLocks/>
          </p:cNvSpPr>
          <p:nvPr/>
        </p:nvSpPr>
        <p:spPr bwMode="auto">
          <a:xfrm>
            <a:off x="228600" y="46355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To see a signal at 7 10</a:t>
            </a:r>
            <a:r>
              <a:rPr lang="en-US" sz="2000" baseline="30000">
                <a:latin typeface="Constantia" pitchFamily="18" charset="0"/>
              </a:rPr>
              <a:t>-8</a:t>
            </a:r>
            <a:r>
              <a:rPr lang="en-US" sz="2000">
                <a:latin typeface="Constantia" pitchFamily="18" charset="0"/>
              </a:rPr>
              <a:t> N</a:t>
            </a:r>
            <a:r>
              <a:rPr lang="en-US" sz="2000" baseline="-25000">
                <a:latin typeface="Constantia" pitchFamily="18" charset="0"/>
              </a:rPr>
              <a:t>0 </a:t>
            </a:r>
            <a:r>
              <a:rPr lang="en-US" sz="2000">
                <a:latin typeface="Constantia" pitchFamily="18" charset="0"/>
              </a:rPr>
              <a:t>, pulse height must be  </a:t>
            </a:r>
            <a:r>
              <a:rPr lang="en-US" sz="2000" b="1">
                <a:latin typeface="Constantia" pitchFamily="18" charset="0"/>
              </a:rPr>
              <a:t>&gt; 18 pe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Give up on </a:t>
            </a:r>
            <a:r>
              <a:rPr lang="en-US" sz="2000">
                <a:solidFill>
                  <a:srgbClr val="CC3300"/>
                </a:solidFill>
                <a:latin typeface="Constantia" pitchFamily="18" charset="0"/>
              </a:rPr>
              <a:t>&lt;n&gt;</a:t>
            </a:r>
            <a:r>
              <a:rPr lang="en-US" sz="2000">
                <a:latin typeface="Constantia" pitchFamily="18" charset="0"/>
              </a:rPr>
              <a:t>, measure </a:t>
            </a:r>
            <a:r>
              <a:rPr lang="en-US" sz="2000">
                <a:solidFill>
                  <a:srgbClr val="CC3300"/>
                </a:solidFill>
                <a:latin typeface="Constantia" pitchFamily="18" charset="0"/>
              </a:rPr>
              <a:t>percentiles</a:t>
            </a:r>
            <a:r>
              <a:rPr lang="en-US" sz="2000">
                <a:latin typeface="Constantia" pitchFamily="18" charset="0"/>
              </a:rPr>
              <a:t> instead :</a:t>
            </a:r>
            <a:r>
              <a:rPr lang="en-US" sz="2000">
                <a:solidFill>
                  <a:srgbClr val="CC3300"/>
                </a:solidFill>
                <a:latin typeface="Constantia" pitchFamily="18" charset="0"/>
              </a:rPr>
              <a:t> </a:t>
            </a: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spectral integral is known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Implies result for tagged electrons:</a:t>
            </a: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N</a:t>
            </a:r>
            <a:r>
              <a:rPr lang="en-US" sz="20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50%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= 16 * 8 = 130 pe / tag</a:t>
            </a:r>
            <a:endParaRPr lang="en-US" sz="2000" b="1">
              <a:latin typeface="Constantia" pitchFamily="18" charset="0"/>
            </a:endParaRP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7467600" y="46482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&lt;n&gt; !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6883400" y="485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1498600" y="55499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55’th percentile (close to median) = 18 pe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10% (syst. error)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8020050" y="60960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 low 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</a:t>
            </a:r>
            <a:r>
              <a:rPr lang="en-US" sz="1600" dirty="0" smtClean="0"/>
              <a:t>mV </a:t>
            </a:r>
            <a:r>
              <a:rPr lang="en-US" sz="1600" dirty="0" smtClean="0"/>
              <a:t>per 50 channels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1" grpId="0" animBg="1"/>
      <p:bldP spid="60439" grpId="0" animBg="1"/>
      <p:bldP spid="60440" grpId="0" animBg="1"/>
      <p:bldP spid="60435" grpId="0"/>
      <p:bldP spid="60436" grpId="0" animBg="1"/>
      <p:bldP spid="60437" grpId="0"/>
      <p:bldP spid="604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TextBox 1"/>
          <p:cNvSpPr txBox="1">
            <a:spLocks noChangeArrowheads="1"/>
          </p:cNvSpPr>
          <p:nvPr/>
        </p:nvSpPr>
        <p:spPr bwMode="auto">
          <a:xfrm>
            <a:off x="762000" y="762000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Constantia" pitchFamily="18" charset="0"/>
              </a:rPr>
              <a:t>Extracting photoelectron yield from cosmic spectrum</a:t>
            </a:r>
          </a:p>
        </p:txBody>
      </p:sp>
      <p:pic>
        <p:nvPicPr>
          <p:cNvPr id="63495" name="Picture 5" descr="cosmic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144780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803900" y="278130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TextBox 7"/>
          <p:cNvSpPr txBox="1">
            <a:spLocks noChangeArrowheads="1"/>
          </p:cNvSpPr>
          <p:nvPr/>
        </p:nvSpPr>
        <p:spPr bwMode="auto">
          <a:xfrm>
            <a:off x="65532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pedestal tail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63499" name="Rectangle 11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419600" cy="2895600"/>
          </a:xfrm>
        </p:spPr>
        <p:txBody>
          <a:bodyPr/>
          <a:lstStyle/>
          <a:p>
            <a:r>
              <a:rPr lang="en-US" sz="2000" smtClean="0"/>
              <a:t>Expected yield:   </a:t>
            </a:r>
            <a:r>
              <a:rPr lang="en-US" sz="2000" b="1" smtClean="0"/>
              <a:t>700 / day</a:t>
            </a:r>
          </a:p>
          <a:p>
            <a:endParaRPr lang="en-US" sz="2000" b="1" smtClean="0"/>
          </a:p>
          <a:p>
            <a:r>
              <a:rPr lang="en-US" sz="2000" smtClean="0"/>
              <a:t>Requirement: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 pe/tag</a:t>
            </a:r>
          </a:p>
          <a:p>
            <a:endParaRPr lang="en-US" sz="2000" smtClean="0"/>
          </a:p>
          <a:p>
            <a:r>
              <a:rPr lang="en-US" sz="2000" smtClean="0"/>
              <a:t>Solution: use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 micron SiPM</a:t>
            </a:r>
          </a:p>
          <a:p>
            <a:endParaRPr lang="en-US" sz="2000" smtClean="0"/>
          </a:p>
          <a:p>
            <a:r>
              <a:rPr lang="en-US" sz="2000" smtClean="0"/>
              <a:t>Relative PDE:</a:t>
            </a:r>
            <a:r>
              <a:rPr lang="en-US" sz="2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factor 2 larger</a:t>
            </a:r>
          </a:p>
          <a:p>
            <a:pPr>
              <a:buFont typeface="Wingdings 2" pitchFamily="18" charset="2"/>
              <a:buNone/>
            </a:pPr>
            <a:endParaRPr lang="en-US" sz="20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772400" y="416560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adc channels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080125" y="18653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1pe = 5 channels</a:t>
            </a:r>
          </a:p>
        </p:txBody>
      </p:sp>
      <p:sp>
        <p:nvSpPr>
          <p:cNvPr id="63504" name="Rectangle 16"/>
          <p:cNvSpPr>
            <a:spLocks/>
          </p:cNvSpPr>
          <p:nvPr/>
        </p:nvSpPr>
        <p:spPr bwMode="auto">
          <a:xfrm>
            <a:off x="228600" y="46355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Other differences: gain is factor 3 larger, current is factor 3 larger</a:t>
            </a:r>
            <a:endParaRPr lang="en-US" sz="2000" b="1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Unchanged: capacitance, bias voltage, active area, package form, price !</a:t>
            </a: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Ready to test immediately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Would like to borrow a 50 micron 3mm SiPM from Jlab for test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Cosmic peak will separate from pedestal, show clearly what &lt;n&gt; is.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</a:t>
            </a:r>
            <a:r>
              <a:rPr lang="en-US" sz="1600" dirty="0" smtClean="0"/>
              <a:t>mV </a:t>
            </a:r>
            <a:r>
              <a:rPr lang="en-US" sz="1600" dirty="0" smtClean="0"/>
              <a:t>per 50 channels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CAF0E-B59A-477D-845E-9A89B2EAECE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Outline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TDR Status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photon beam section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updates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Construction Status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scope of contract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contract timeline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Constantia" pitchFamily="18" charset="0"/>
              </a:rPr>
              <a:t>construction </a:t>
            </a:r>
            <a:r>
              <a:rPr lang="en-US" sz="2000" dirty="0" smtClean="0">
                <a:latin typeface="Constantia" pitchFamily="18" charset="0"/>
              </a:rPr>
              <a:t>area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 smtClean="0">
                <a:latin typeface="Constantia" pitchFamily="18" charset="0"/>
              </a:rPr>
              <a:t>Electronics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Constantia" pitchFamily="18" charset="0"/>
              </a:rPr>
              <a:t>overview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</a:rPr>
              <a:t>readout comparison, cross talk, saturation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</a:rPr>
              <a:t>high and low gain comparison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</a:rPr>
              <a:t>single pixel measurement, cosmic ray spectrum, power 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2400" dirty="0">
              <a:latin typeface="Constant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B142F-D52E-4957-88B0-470E4EDDAD0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4343400" y="2286000"/>
          <a:ext cx="426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7467600" y="36576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3276600" y="9144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Power per channel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152400" y="2362200"/>
            <a:ext cx="38862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Our operating voltage will be 5.80V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The power per channel is approximately 75mW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The total power for all </a:t>
            </a:r>
            <a:r>
              <a:rPr lang="en-US" dirty="0" smtClean="0">
                <a:latin typeface="Constantia" pitchFamily="18" charset="0"/>
              </a:rPr>
              <a:t>500 channels </a:t>
            </a:r>
            <a:r>
              <a:rPr lang="en-US" dirty="0">
                <a:latin typeface="Constantia" pitchFamily="18" charset="0"/>
              </a:rPr>
              <a:t>is 40W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319A-6D15-4E67-9B12-206769B11F4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9144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Summary</a:t>
            </a:r>
            <a:endParaRPr lang="en-US" sz="2400" dirty="0">
              <a:latin typeface="+mn-lt"/>
            </a:endParaRPr>
          </a:p>
        </p:txBody>
      </p:sp>
      <p:sp>
        <p:nvSpPr>
          <p:cNvPr id="5" name="Rectangle 12"/>
          <p:cNvSpPr txBox="1">
            <a:spLocks/>
          </p:cNvSpPr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TDR update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well underway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noProof="0" dirty="0" smtClean="0">
                <a:latin typeface="+mn-lt"/>
              </a:rPr>
              <a:t>Construction contract paperwork submitted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On track for readiness review (estimated 11/2012)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noProof="0" dirty="0" smtClean="0">
                <a:latin typeface="+mn-lt"/>
              </a:rPr>
              <a:t>No more preamplifier  board revisions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Know how to mount SiPMs but it would be nice to have a robot</a:t>
            </a:r>
            <a:endParaRPr lang="en-US" noProof="0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K</a:t>
            </a:r>
            <a:r>
              <a:rPr lang="en-US" noProof="0" dirty="0" smtClean="0">
                <a:latin typeface="+mn-lt"/>
              </a:rPr>
              <a:t>now how to calculate photoelectrons, measured and got a consistent answer ±10%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Median 200 </a:t>
            </a:r>
            <a:r>
              <a:rPr lang="en-US" dirty="0" err="1" smtClean="0">
                <a:latin typeface="+mn-lt"/>
              </a:rPr>
              <a:t>p.e</a:t>
            </a:r>
            <a:r>
              <a:rPr lang="en-US" dirty="0" smtClean="0">
                <a:latin typeface="+mn-lt"/>
              </a:rPr>
              <a:t>. for axial moving electrons</a:t>
            </a:r>
            <a:endParaRPr lang="en-US" noProof="0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dirty="0" smtClean="0">
                <a:latin typeface="+mn-lt"/>
              </a:rPr>
              <a:t>Enough light for time resolution needed</a:t>
            </a:r>
            <a:endParaRPr lang="en-US" noProof="0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A5266-BCEA-4939-86B2-5FB28A771B83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200" y="2819400"/>
            <a:ext cx="31242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Questions?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05256-CC9F-4589-8ED0-4CF5C0DB992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124200" y="681038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Differentiation Time</a:t>
            </a:r>
          </a:p>
        </p:txBody>
      </p:sp>
      <p:pic>
        <p:nvPicPr>
          <p:cNvPr id="53251" name="Picture 2" descr="Te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6975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/>
        </p:nvGraphicFramePr>
        <p:xfrm>
          <a:off x="4953000" y="917575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152400" y="1676400"/>
            <a:ext cx="4648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In high gain mode there is an over swing on the signal return with an exponential decay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Each SiPM was tested and the average time constant is 157.80ns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Intentionally saturated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This effect is not noticeable in low gain mode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27BE9-9E08-4648-9B3C-88F7EEC33AC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 descr="Tech-Desig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000">
            <a:off x="6631983" y="923059"/>
            <a:ext cx="1807487" cy="2243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TDR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838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Photon Beam Section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Starting draft – Beamline paper 3/2009 doc-1127</a:t>
            </a:r>
            <a:endParaRPr lang="en-US" sz="2400" dirty="0">
              <a:latin typeface="+mn-lt"/>
            </a:endParaRPr>
          </a:p>
        </p:txBody>
      </p:sp>
      <p:pic>
        <p:nvPicPr>
          <p:cNvPr id="12" name="Picture 11" descr="TD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5808" y="3364741"/>
            <a:ext cx="1974792" cy="2807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2422525"/>
            <a:ext cx="82296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Updates: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Triplet polarimetry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Collimator cave layout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Permanent magnet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Realization of neutron background</a:t>
            </a:r>
          </a:p>
          <a:p>
            <a:pPr marL="1554163" lvl="3" indent="-246063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sz="2000">
                <a:latin typeface="Constantia" pitchFamily="18" charset="0"/>
              </a:rPr>
              <a:t>changes to remediate affects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Many components beam tested</a:t>
            </a:r>
          </a:p>
          <a:p>
            <a:pPr marL="1554163" lvl="3" indent="-246063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sz="2000">
                <a:latin typeface="Constantia" pitchFamily="18" charset="0"/>
              </a:rPr>
              <a:t>modify language on operational </a:t>
            </a:r>
          </a:p>
          <a:p>
            <a:pPr marL="1554163" lvl="3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>
                <a:latin typeface="Constantia" pitchFamily="18" charset="0"/>
              </a:rPr>
              <a:t>	readiness</a:t>
            </a:r>
            <a:endParaRPr lang="en-US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F8DD8-FD60-4FB8-8249-4EBB9847793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57200" y="1447800"/>
            <a:ext cx="8305800" cy="990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Scope of contract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Fabrication of the Hall D Tagger Microscope &amp; Active Collimator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8686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tagger microscope - JLab supplied material, services &amp; equipment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supply SiPMs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provide engineering consultation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approve all construction drawings &amp; electronics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191000"/>
            <a:ext cx="868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active collimator - JLab supplied material, services &amp; equipment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provide components 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provide engineering consultation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approve all electronics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responsible for all aspects of integration into photon beamline controls, data acquisition, and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FA047-CCF0-43F6-AD7F-3E52F51FD83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Scope of contract</a:t>
            </a:r>
            <a:endParaRPr lang="en-US" sz="2000">
              <a:latin typeface="Constantia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UConn supplied material, services &amp; equipment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consumables, machinery, and facilities for fabrication &amp; assembly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labor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construction manager – J. M</a:t>
            </a:r>
            <a:r>
              <a:rPr lang="en-US" sz="2000" u="sng" baseline="30000">
                <a:latin typeface="Constantia" pitchFamily="18" charset="0"/>
              </a:rPr>
              <a:t>c</a:t>
            </a:r>
            <a:r>
              <a:rPr lang="en-US" sz="2000">
                <a:latin typeface="Constantia" pitchFamily="18" charset="0"/>
              </a:rPr>
              <a:t>Intyre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Construction Plan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Quality Assurance &amp; Acceptance Test Plan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written update (every two weeks) on construction status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monthly progress reports on: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construction relative to baseline schedule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cost for input to the projected Earned Value Management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6B5E6-9818-405A-A7A9-549E3CAE8D7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Scope of contract</a:t>
            </a:r>
            <a:endParaRPr lang="en-US" sz="2000">
              <a:latin typeface="Constantia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UConn responsibilities: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868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develop detailed schedules &amp; procedures for fabrication &amp; testing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construction drawings of the tagger microscope 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design, lay out, and test preamplifier board for tagger microscope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deliver &amp; test one first article preamplifier board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purchase electronics for active collimator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fabricate tagger microscope IAW approved construction drawings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report all results from the Quality Assurance Plan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package &amp; ship all equipment to JLab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D4141-483F-4712-86A3-B5F811CD626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3048000" cy="2362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Contract timeline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Tagger Microscope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anticipated to be in October 2012</a:t>
            </a:r>
          </a:p>
        </p:txBody>
      </p:sp>
      <p:pic>
        <p:nvPicPr>
          <p:cNvPr id="12" name="Picture 11" descr="Tagger-time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447800"/>
            <a:ext cx="5195888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5213D-24B4-4556-AB1F-E64C30C160F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3048000" cy="990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Contract timeline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Collimator</a:t>
            </a:r>
          </a:p>
        </p:txBody>
      </p:sp>
      <p:pic>
        <p:nvPicPr>
          <p:cNvPr id="12" name="Picture 11" descr="Tagger-time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895600"/>
            <a:ext cx="66294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575A2-B5B2-4D94-8BA9-AA5113CA723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76200" y="3733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Construction Area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cleaning &amp; setup underway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summer staff: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physics program graduate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engineering undergraduate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endParaRPr lang="en-US" sz="2000">
              <a:latin typeface="Constant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1143000"/>
            <a:ext cx="6629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grpSp>
        <p:nvGrpSpPr>
          <p:cNvPr id="31750" name="Group 30"/>
          <p:cNvGrpSpPr>
            <a:grpSpLocks/>
          </p:cNvGrpSpPr>
          <p:nvPr/>
        </p:nvGrpSpPr>
        <p:grpSpPr bwMode="auto">
          <a:xfrm>
            <a:off x="658813" y="1262063"/>
            <a:ext cx="7767637" cy="2411412"/>
            <a:chOff x="1371600" y="1261872"/>
            <a:chExt cx="7767523" cy="2410856"/>
          </a:xfrm>
        </p:grpSpPr>
        <p:pic>
          <p:nvPicPr>
            <p:cNvPr id="31754" name="Picture 29" descr="IMG_257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2304" y="1380744"/>
              <a:ext cx="2896819" cy="217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5" name="Group 16"/>
            <p:cNvGrpSpPr>
              <a:grpSpLocks/>
            </p:cNvGrpSpPr>
            <p:nvPr/>
          </p:nvGrpSpPr>
          <p:grpSpPr bwMode="auto">
            <a:xfrm>
              <a:off x="1371600" y="1261872"/>
              <a:ext cx="6330908" cy="2410856"/>
              <a:chOff x="-3296722" y="3662034"/>
              <a:chExt cx="7830072" cy="2740211"/>
            </a:xfrm>
          </p:grpSpPr>
          <p:pic>
            <p:nvPicPr>
              <p:cNvPr id="31756" name="Picture 26" descr="IMG_2570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5489" y="3662034"/>
                <a:ext cx="3117861" cy="2338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7" name="Picture 27" descr="IMG_2568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3296722" y="3838718"/>
                <a:ext cx="3717575" cy="2563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8" name="Picture 28" descr="IMG_2569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842603" y="3734786"/>
                <a:ext cx="3422951" cy="2359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Rectangle 22"/>
          <p:cNvSpPr/>
          <p:nvPr/>
        </p:nvSpPr>
        <p:spPr>
          <a:xfrm>
            <a:off x="609600" y="3292475"/>
            <a:ext cx="8001000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" y="1219200"/>
            <a:ext cx="7848600" cy="1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 descr="Rm-4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4375" y="3352800"/>
            <a:ext cx="3986213" cy="338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2893</TotalTime>
  <Words>1306</Words>
  <Application>Microsoft Office PowerPoint</Application>
  <PresentationFormat>On-screen Show (4:3)</PresentationFormat>
  <Paragraphs>278</Paragraphs>
  <Slides>23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Flow</vt:lpstr>
      <vt:lpstr>Equation</vt:lpstr>
      <vt:lpstr>Microsoft Equation 3.0</vt:lpstr>
      <vt:lpstr>Tagger Microscope  Detector &amp; Electronics Status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Alex</cp:lastModifiedBy>
  <cp:revision>119</cp:revision>
  <dcterms:created xsi:type="dcterms:W3CDTF">2012-05-17T13:51:22Z</dcterms:created>
  <dcterms:modified xsi:type="dcterms:W3CDTF">2012-05-22T16:25:15Z</dcterms:modified>
</cp:coreProperties>
</file>