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8EDF-FC43-40E7-A598-490FCA2A2653}" type="datetimeFigureOut">
              <a:rPr lang="en-US" smtClean="0"/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FFDCA-C4FC-48BE-92AF-D8203BEBC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8EDF-FC43-40E7-A598-490FCA2A2653}" type="datetimeFigureOut">
              <a:rPr lang="en-US" smtClean="0"/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FFDCA-C4FC-48BE-92AF-D8203BEBC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8EDF-FC43-40E7-A598-490FCA2A2653}" type="datetimeFigureOut">
              <a:rPr lang="en-US" smtClean="0"/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FFDCA-C4FC-48BE-92AF-D8203BEBC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8EDF-FC43-40E7-A598-490FCA2A2653}" type="datetimeFigureOut">
              <a:rPr lang="en-US" smtClean="0"/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FFDCA-C4FC-48BE-92AF-D8203BEBC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8EDF-FC43-40E7-A598-490FCA2A2653}" type="datetimeFigureOut">
              <a:rPr lang="en-US" smtClean="0"/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FFDCA-C4FC-48BE-92AF-D8203BEBC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8EDF-FC43-40E7-A598-490FCA2A2653}" type="datetimeFigureOut">
              <a:rPr lang="en-US" smtClean="0"/>
              <a:t>6/9/2011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FFDCA-C4FC-48BE-92AF-D8203BEBC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8EDF-FC43-40E7-A598-490FCA2A2653}" type="datetimeFigureOut">
              <a:rPr lang="en-US" smtClean="0"/>
              <a:t>6/9/2011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FFDCA-C4FC-48BE-92AF-D8203BEBC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8EDF-FC43-40E7-A598-490FCA2A2653}" type="datetimeFigureOut">
              <a:rPr lang="en-US" smtClean="0"/>
              <a:t>6/9/2011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FFDCA-C4FC-48BE-92AF-D8203BEBC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8EDF-FC43-40E7-A598-490FCA2A2653}" type="datetimeFigureOut">
              <a:rPr lang="en-US" smtClean="0"/>
              <a:t>6/9/2011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FFDCA-C4FC-48BE-92AF-D8203BEBC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8EDF-FC43-40E7-A598-490FCA2A2653}" type="datetimeFigureOut">
              <a:rPr lang="en-US" smtClean="0"/>
              <a:t>6/9/2011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FFDCA-C4FC-48BE-92AF-D8203BEBC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8EDF-FC43-40E7-A598-490FCA2A2653}" type="datetimeFigureOut">
              <a:rPr lang="en-US" smtClean="0"/>
              <a:t>6/9/2011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FFDCA-C4FC-48BE-92AF-D8203BEBC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98EDF-FC43-40E7-A598-490FCA2A2653}" type="datetimeFigureOut">
              <a:rPr lang="en-US" smtClean="0"/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FFDCA-C4FC-48BE-92AF-D8203BEBC0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/>
          <p:cNvCxnSpPr/>
          <p:nvPr/>
        </p:nvCxnSpPr>
        <p:spPr>
          <a:xfrm rot="10800000">
            <a:off x="3505200" y="5334000"/>
            <a:ext cx="1905000" cy="914400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1485900" y="2400300"/>
            <a:ext cx="18288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62600" y="5715000"/>
            <a:ext cx="6062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+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914400"/>
            <a:ext cx="4988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-</a:t>
            </a:r>
            <a:endParaRPr lang="en-US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81200" y="838200"/>
            <a:ext cx="3214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Positive Lead from Photo Sensor</a:t>
            </a:r>
            <a:endParaRPr lang="en-US" dirty="0"/>
          </a:p>
        </p:txBody>
      </p:sp>
      <p:cxnSp>
        <p:nvCxnSpPr>
          <p:cNvPr id="19" name="Elbow Connector 18"/>
          <p:cNvCxnSpPr>
            <a:stCxn id="6" idx="3"/>
          </p:cNvCxnSpPr>
          <p:nvPr/>
        </p:nvCxnSpPr>
        <p:spPr>
          <a:xfrm>
            <a:off x="5195541" y="1022866"/>
            <a:ext cx="367059" cy="19633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48200" y="5410200"/>
            <a:ext cx="3313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Negative Lead from Photo Sensor</a:t>
            </a:r>
            <a:endParaRPr lang="en-US" dirty="0"/>
          </a:p>
        </p:txBody>
      </p:sp>
      <p:cxnSp>
        <p:nvCxnSpPr>
          <p:cNvPr id="23" name="Elbow Connector 22"/>
          <p:cNvCxnSpPr>
            <a:stCxn id="21" idx="3"/>
          </p:cNvCxnSpPr>
          <p:nvPr/>
        </p:nvCxnSpPr>
        <p:spPr>
          <a:xfrm flipH="1" flipV="1">
            <a:off x="7086600" y="3276600"/>
            <a:ext cx="875136" cy="2318266"/>
          </a:xfrm>
          <a:prstGeom prst="bentConnector4">
            <a:avLst>
              <a:gd name="adj1" fmla="val -26122"/>
              <a:gd name="adj2" fmla="val 53983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0" y="1447800"/>
            <a:ext cx="3429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Two pins </a:t>
            </a:r>
            <a:r>
              <a:rPr lang="en-US" sz="4400" dirty="0" smtClean="0">
                <a:solidFill>
                  <a:schemeClr val="bg1"/>
                </a:solidFill>
              </a:rPr>
              <a:t>with black  boots </a:t>
            </a:r>
            <a:r>
              <a:rPr lang="en-US" sz="4400" dirty="0">
                <a:solidFill>
                  <a:schemeClr val="bg1"/>
                </a:solidFill>
              </a:rPr>
              <a:t>s</a:t>
            </a:r>
            <a:r>
              <a:rPr lang="en-US" sz="4400" dirty="0" smtClean="0">
                <a:solidFill>
                  <a:schemeClr val="bg1"/>
                </a:solidFill>
              </a:rPr>
              <a:t>oldered to large single pad.</a:t>
            </a:r>
            <a:endParaRPr lang="en-US" sz="4400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4419600" y="2209800"/>
            <a:ext cx="12954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4419600" y="4114800"/>
            <a:ext cx="9906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91200" y="685800"/>
            <a:ext cx="3124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Third pin with gold boot soldered to middle pad in between red and black leads from Photo Sensor</a:t>
            </a:r>
          </a:p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4610100" y="1714500"/>
            <a:ext cx="16002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3619500" y="1638300"/>
            <a:ext cx="18288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41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Brendan</dc:creator>
  <cp:lastModifiedBy>Brendan</cp:lastModifiedBy>
  <cp:revision>1</cp:revision>
  <dcterms:created xsi:type="dcterms:W3CDTF">2011-06-09T19:48:07Z</dcterms:created>
  <dcterms:modified xsi:type="dcterms:W3CDTF">2011-06-09T20:03:07Z</dcterms:modified>
</cp:coreProperties>
</file>