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0165E-7F44-4944-9A5C-DE4D46FC9AD3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68377-B410-4774-957A-F5D3B438F7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CCEA-6ACF-41C6-9C06-C5D7BAFC28D5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85A5-A8BD-4A41-B940-59CCD8A1F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CCEA-6ACF-41C6-9C06-C5D7BAFC28D5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85A5-A8BD-4A41-B940-59CCD8A1F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CCEA-6ACF-41C6-9C06-C5D7BAFC28D5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85A5-A8BD-4A41-B940-59CCD8A1F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CCEA-6ACF-41C6-9C06-C5D7BAFC28D5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85A5-A8BD-4A41-B940-59CCD8A1F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CCEA-6ACF-41C6-9C06-C5D7BAFC28D5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85A5-A8BD-4A41-B940-59CCD8A1F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CCEA-6ACF-41C6-9C06-C5D7BAFC28D5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85A5-A8BD-4A41-B940-59CCD8A1F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CCEA-6ACF-41C6-9C06-C5D7BAFC28D5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85A5-A8BD-4A41-B940-59CCD8A1F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CCEA-6ACF-41C6-9C06-C5D7BAFC28D5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85A5-A8BD-4A41-B940-59CCD8A1F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CCEA-6ACF-41C6-9C06-C5D7BAFC28D5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85A5-A8BD-4A41-B940-59CCD8A1F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CCEA-6ACF-41C6-9C06-C5D7BAFC28D5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85A5-A8BD-4A41-B940-59CCD8A1F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CCEA-6ACF-41C6-9C06-C5D7BAFC28D5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85A5-A8BD-4A41-B940-59CCD8A1F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CCEA-6ACF-41C6-9C06-C5D7BAFC28D5}" type="datetimeFigureOut">
              <a:rPr lang="en-US" smtClean="0"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185A5-A8BD-4A41-B940-59CCD8A1F5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0"/>
            <a:ext cx="68580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Proposed Design @ 1500Amps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762000"/>
          <a:ext cx="1292318" cy="4063992"/>
        </p:xfrm>
        <a:graphic>
          <a:graphicData uri="http://schemas.openxmlformats.org/drawingml/2006/table">
            <a:tbl>
              <a:tblPr/>
              <a:tblGrid>
                <a:gridCol w="748184"/>
                <a:gridCol w="544134"/>
              </a:tblGrid>
              <a:tr h="799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COIL SETUP INFO/Simulation Run #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20090623-2 (2,2,4 Mesh: Cold, FCAL, CLADDING)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AMPS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360.98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-245.35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-57.477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26.484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223.49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120.9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69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-342.66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9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 SUM (k)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86.377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379.36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92.177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-17.396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69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-417.06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9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2SUM  (k)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37.073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216.24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-0.38148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-102.53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69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-153.46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9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3SUM  (k)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-40.142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4A/B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535.52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69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4C/4D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-538.23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6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4SUM  (k)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-2.7075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 l="2510" t="4396" r="2118" b="7692"/>
          <a:stretch>
            <a:fillRect/>
          </a:stretch>
        </p:blipFill>
        <p:spPr bwMode="auto">
          <a:xfrm>
            <a:off x="1524000" y="838200"/>
            <a:ext cx="7391400" cy="389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0"/>
            <a:ext cx="68580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Proposed Design @ 1600Amps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500" t="7143" r="2500" b="29688"/>
          <a:stretch>
            <a:fillRect/>
          </a:stretch>
        </p:blipFill>
        <p:spPr bwMode="auto">
          <a:xfrm>
            <a:off x="1371600" y="1066800"/>
            <a:ext cx="7467600" cy="397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1066800"/>
          <a:ext cx="993956" cy="4064006"/>
        </p:xfrm>
        <a:graphic>
          <a:graphicData uri="http://schemas.openxmlformats.org/drawingml/2006/table">
            <a:tbl>
              <a:tblPr/>
              <a:tblGrid>
                <a:gridCol w="496978"/>
                <a:gridCol w="496978"/>
              </a:tblGrid>
              <a:tr h="6011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COIL SETUP INFO/Simulation Run #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20090623-3 (2,2,4 Mesh: Cold, FCAL, CLADDING)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AMPS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420.36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-274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-64.174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30.705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255.49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138.59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-388.82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 SUM (k)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118.14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451.02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109.4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-14.065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-468.29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2SUM  (k)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78.073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251.3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-0.022666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-116.98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-175.33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3SUM  (k)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-41.029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2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4A/B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605.12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2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4C/4D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-667.44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7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4SUM  (k)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-62.32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176</Words>
  <Application>Microsoft Office PowerPoint</Application>
  <PresentationFormat>On-screen Show (4:3)</PresentationFormat>
  <Paragraphs>114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Proposed Design @ 1500Amps</vt:lpstr>
      <vt:lpstr>Proposed Design @ 1600Amps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Design @ 1500Amps</dc:title>
  <dc:creator>fmartin</dc:creator>
  <cp:lastModifiedBy>fmartin</cp:lastModifiedBy>
  <cp:revision>4</cp:revision>
  <dcterms:created xsi:type="dcterms:W3CDTF">2009-07-29T17:56:09Z</dcterms:created>
  <dcterms:modified xsi:type="dcterms:W3CDTF">2009-07-29T18:21:37Z</dcterms:modified>
</cp:coreProperties>
</file>