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1B29-4D1B-4521-81AD-533C9844AEB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F823-18FB-498C-98F3-0E40F9EB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3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1B29-4D1B-4521-81AD-533C9844AEB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F823-18FB-498C-98F3-0E40F9EB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6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1B29-4D1B-4521-81AD-533C9844AEB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F823-18FB-498C-98F3-0E40F9EB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1B29-4D1B-4521-81AD-533C9844AEB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F823-18FB-498C-98F3-0E40F9EB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5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1B29-4D1B-4521-81AD-533C9844AEB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F823-18FB-498C-98F3-0E40F9EB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9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1B29-4D1B-4521-81AD-533C9844AEB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F823-18FB-498C-98F3-0E40F9EB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9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1B29-4D1B-4521-81AD-533C9844AEB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F823-18FB-498C-98F3-0E40F9EB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7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1B29-4D1B-4521-81AD-533C9844AEB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F823-18FB-498C-98F3-0E40F9EB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9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1B29-4D1B-4521-81AD-533C9844AEB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F823-18FB-498C-98F3-0E40F9EB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7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1B29-4D1B-4521-81AD-533C9844AEB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F823-18FB-498C-98F3-0E40F9EB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8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1B29-4D1B-4521-81AD-533C9844AEB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F823-18FB-498C-98F3-0E40F9EB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1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01B29-4D1B-4521-81AD-533C9844AEB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DF823-18FB-498C-98F3-0E40F9EB6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8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3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7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3999" cy="6629400"/>
          </a:xfrm>
        </p:spPr>
      </p:pic>
    </p:spTree>
    <p:extLst>
      <p:ext uri="{BB962C8B-B14F-4D97-AF65-F5344CB8AC3E}">
        <p14:creationId xmlns:p14="http://schemas.microsoft.com/office/powerpoint/2010/main" val="136306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01889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6930581"/>
          </a:xfrm>
        </p:spPr>
      </p:pic>
    </p:spTree>
    <p:extLst>
      <p:ext uri="{BB962C8B-B14F-4D97-AF65-F5344CB8AC3E}">
        <p14:creationId xmlns:p14="http://schemas.microsoft.com/office/powerpoint/2010/main" val="194837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763000" cy="6629400"/>
          </a:xfrm>
        </p:spPr>
      </p:pic>
    </p:spTree>
    <p:extLst>
      <p:ext uri="{BB962C8B-B14F-4D97-AF65-F5344CB8AC3E}">
        <p14:creationId xmlns:p14="http://schemas.microsoft.com/office/powerpoint/2010/main" val="2924798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rgetz</dc:creator>
  <cp:lastModifiedBy>rgetz</cp:lastModifiedBy>
  <cp:revision>4</cp:revision>
  <dcterms:created xsi:type="dcterms:W3CDTF">2013-05-13T12:43:17Z</dcterms:created>
  <dcterms:modified xsi:type="dcterms:W3CDTF">2013-05-13T13:14:20Z</dcterms:modified>
</cp:coreProperties>
</file>