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7" r:id="rId5"/>
    <p:sldId id="261" r:id="rId6"/>
    <p:sldId id="262" r:id="rId7"/>
    <p:sldId id="263" r:id="rId8"/>
    <p:sldId id="288" r:id="rId9"/>
    <p:sldId id="264" r:id="rId10"/>
    <p:sldId id="268" r:id="rId11"/>
    <p:sldId id="259" r:id="rId12"/>
    <p:sldId id="269" r:id="rId13"/>
    <p:sldId id="270" r:id="rId14"/>
    <p:sldId id="271" r:id="rId15"/>
    <p:sldId id="272" r:id="rId16"/>
    <p:sldId id="275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B6DE-6CAE-4A16-B8AD-B3CB7C15F46D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5595-DDCE-4216-8E2C-FCC0075A3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B6DE-6CAE-4A16-B8AD-B3CB7C15F46D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5595-DDCE-4216-8E2C-FCC0075A3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B6DE-6CAE-4A16-B8AD-B3CB7C15F46D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5595-DDCE-4216-8E2C-FCC0075A3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B6DE-6CAE-4A16-B8AD-B3CB7C15F46D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5595-DDCE-4216-8E2C-FCC0075A3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B6DE-6CAE-4A16-B8AD-B3CB7C15F46D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5595-DDCE-4216-8E2C-FCC0075A3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B6DE-6CAE-4A16-B8AD-B3CB7C15F46D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5595-DDCE-4216-8E2C-FCC0075A3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B6DE-6CAE-4A16-B8AD-B3CB7C15F46D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5595-DDCE-4216-8E2C-FCC0075A3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B6DE-6CAE-4A16-B8AD-B3CB7C15F46D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5595-DDCE-4216-8E2C-FCC0075A3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B6DE-6CAE-4A16-B8AD-B3CB7C15F46D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5595-DDCE-4216-8E2C-FCC0075A3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B6DE-6CAE-4A16-B8AD-B3CB7C15F46D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5595-DDCE-4216-8E2C-FCC0075A3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B6DE-6CAE-4A16-B8AD-B3CB7C15F46D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5595-DDCE-4216-8E2C-FCC0075A3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CB6DE-6CAE-4A16-B8AD-B3CB7C15F46D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F5595-DDCE-4216-8E2C-FCC0075A38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o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Diamond Radiator Development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0" y="3886200"/>
            <a:ext cx="9144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Brendan Pratt</a:t>
            </a:r>
            <a:endParaRPr kumimoji="0" lang="en-US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Connecticut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GlueX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Collaboration Meeting, Jefferson Lab, October 2011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b_Cut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60539"/>
            <a:ext cx="9144000" cy="57369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ware_of_las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209800"/>
            <a:ext cx="739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Completed Project Hurdles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Pulse energies of over 120mJ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Ablation energies available for &gt;8hours continuous running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Laser Leak rates &gt;&gt;10mbar/day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Ablation Chamber assembled and holding vacuum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Chiller system installed allowing for maximum rep rate (50Hz)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Computer model of beam spot, optics line installed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X-Y translation stage built and mounted to chamber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External trigger circuit completed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Data acquisition of beam pulse energies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err="1" smtClean="0"/>
              <a:t>LabView</a:t>
            </a:r>
            <a:r>
              <a:rPr lang="en-US" sz="2000" b="1" dirty="0" smtClean="0"/>
              <a:t> programs written to control translation stage, triggering system, and data acquisition.  </a:t>
            </a:r>
            <a:endParaRPr lang="en-US" sz="2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 Asymmetric beam spot is due to misalignment of the laser’s end reflector</a:t>
            </a:r>
          </a:p>
          <a:p>
            <a:r>
              <a:rPr lang="en-US" dirty="0" smtClean="0"/>
              <a:t>Once shape and milling depth/energy is understood we will begin processing 20micron diamonds.</a:t>
            </a:r>
            <a:endParaRPr lang="en-US" dirty="0"/>
          </a:p>
        </p:txBody>
      </p:sp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Ablation Setup</a:t>
            </a:r>
            <a:endParaRPr lang="en-US" b="1" dirty="0"/>
          </a:p>
        </p:txBody>
      </p:sp>
      <p:pic>
        <p:nvPicPr>
          <p:cNvPr id="6" name="Content Placeholder 5" descr="Ablation_St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11482"/>
            <a:ext cx="8229600" cy="3903398"/>
          </a:xfrm>
        </p:spPr>
      </p:pic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2057400"/>
            <a:ext cx="181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Translation Stage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2743200"/>
            <a:ext cx="1530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Energy Sensor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3657600"/>
            <a:ext cx="250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Ablation Chamber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4114800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Lens</a:t>
            </a:r>
            <a:endParaRPr lang="en-US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b_Cle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63657"/>
            <a:ext cx="9144000" cy="57306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135</Words>
  <Application>Microsoft Office PowerPoint</Application>
  <PresentationFormat>On-screen Show (4:3)</PresentationFormat>
  <Paragraphs>24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Ablation Setup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What’s Next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Brendan</dc:creator>
  <cp:lastModifiedBy>Brendan</cp:lastModifiedBy>
  <cp:revision>2</cp:revision>
  <dcterms:created xsi:type="dcterms:W3CDTF">2011-10-07T04:10:39Z</dcterms:created>
  <dcterms:modified xsi:type="dcterms:W3CDTF">2011-10-07T05:40:41Z</dcterms:modified>
</cp:coreProperties>
</file>