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62" r:id="rId3"/>
    <p:sldId id="263" r:id="rId4"/>
    <p:sldId id="264" r:id="rId5"/>
    <p:sldId id="265" r:id="rId6"/>
    <p:sldId id="258" r:id="rId7"/>
    <p:sldId id="259" r:id="rId8"/>
    <p:sldId id="260" r:id="rId9"/>
    <p:sldId id="277" r:id="rId10"/>
    <p:sldId id="271" r:id="rId11"/>
    <p:sldId id="270" r:id="rId12"/>
    <p:sldId id="272" r:id="rId13"/>
    <p:sldId id="273" r:id="rId14"/>
    <p:sldId id="274" r:id="rId15"/>
    <p:sldId id="276" r:id="rId16"/>
    <p:sldId id="275" r:id="rId17"/>
    <p:sldId id="266" r:id="rId18"/>
    <p:sldId id="267" r:id="rId19"/>
    <p:sldId id="268" r:id="rId20"/>
    <p:sldId id="269" r:id="rId21"/>
    <p:sldId id="256" r:id="rId22"/>
    <p:sldId id="278" r:id="rId23"/>
    <p:sldId id="25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hn%20Smedley\Documents\MATLAB\HIE20-C50V30deg270to370%20norm.tx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hn%20Smedley\Documents\MATLAB\HIE20postO3-C50V30deg270to370%20norm.tx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hn%20Smedley\Documents\MATLAB\HIE21-O250V30deg500to600%20norm.txt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hn%20Smedley\Documents\MATLAB\HIE24-O250V30deg500to600%20norm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3.3937567657109861E-2"/>
          <c:y val="2.2201833900086669E-2"/>
          <c:w val="0.92110038953883822"/>
          <c:h val="0.82863537548354971"/>
        </c:manualLayout>
      </c:layout>
      <c:scatterChart>
        <c:scatterStyle val="smoothMarker"/>
        <c:ser>
          <c:idx val="1"/>
          <c:order val="0"/>
          <c:tx>
            <c:strRef>
              <c:f>'HIE20-C50V30deg270to370 norm'!$C$7</c:f>
              <c:strCache>
                <c:ptCount val="1"/>
                <c:pt idx="0">
                  <c:v>Bare Diamond</c:v>
                </c:pt>
              </c:strCache>
            </c:strRef>
          </c:tx>
          <c:marker>
            <c:symbol val="none"/>
          </c:marker>
          <c:xVal>
            <c:numRef>
              <c:f>'HIE20-C50V30deg270to370 norm'!$A$8:$A$1007</c:f>
              <c:numCache>
                <c:formatCode>General</c:formatCode>
                <c:ptCount val="1000"/>
                <c:pt idx="0">
                  <c:v>270.01</c:v>
                </c:pt>
                <c:pt idx="1">
                  <c:v>270.10000000000002</c:v>
                </c:pt>
                <c:pt idx="2">
                  <c:v>270.19</c:v>
                </c:pt>
                <c:pt idx="3">
                  <c:v>270.31</c:v>
                </c:pt>
                <c:pt idx="4">
                  <c:v>270.39</c:v>
                </c:pt>
                <c:pt idx="5">
                  <c:v>270.51</c:v>
                </c:pt>
                <c:pt idx="6">
                  <c:v>270.60000000000002</c:v>
                </c:pt>
                <c:pt idx="7">
                  <c:v>270.70999999999998</c:v>
                </c:pt>
                <c:pt idx="8">
                  <c:v>270.8</c:v>
                </c:pt>
                <c:pt idx="9">
                  <c:v>270.89</c:v>
                </c:pt>
                <c:pt idx="10">
                  <c:v>271.01</c:v>
                </c:pt>
                <c:pt idx="11">
                  <c:v>271.08999999999997</c:v>
                </c:pt>
                <c:pt idx="12">
                  <c:v>271.20999999999998</c:v>
                </c:pt>
                <c:pt idx="13">
                  <c:v>271.3</c:v>
                </c:pt>
                <c:pt idx="14">
                  <c:v>271.39</c:v>
                </c:pt>
                <c:pt idx="15">
                  <c:v>271.51</c:v>
                </c:pt>
                <c:pt idx="16">
                  <c:v>271.58999999999997</c:v>
                </c:pt>
                <c:pt idx="17">
                  <c:v>271.70999999999998</c:v>
                </c:pt>
                <c:pt idx="18">
                  <c:v>271.8</c:v>
                </c:pt>
                <c:pt idx="19">
                  <c:v>271.89</c:v>
                </c:pt>
                <c:pt idx="20">
                  <c:v>272</c:v>
                </c:pt>
                <c:pt idx="21">
                  <c:v>272.08999999999997</c:v>
                </c:pt>
                <c:pt idx="22">
                  <c:v>272.20999999999998</c:v>
                </c:pt>
                <c:pt idx="23">
                  <c:v>272.3</c:v>
                </c:pt>
                <c:pt idx="24">
                  <c:v>272.39</c:v>
                </c:pt>
                <c:pt idx="25">
                  <c:v>272.5</c:v>
                </c:pt>
                <c:pt idx="26">
                  <c:v>272.60000000000002</c:v>
                </c:pt>
                <c:pt idx="27">
                  <c:v>272.70999999999998</c:v>
                </c:pt>
                <c:pt idx="28">
                  <c:v>272.8</c:v>
                </c:pt>
                <c:pt idx="29">
                  <c:v>272.89</c:v>
                </c:pt>
                <c:pt idx="30">
                  <c:v>273</c:v>
                </c:pt>
                <c:pt idx="31">
                  <c:v>273.10000000000002</c:v>
                </c:pt>
                <c:pt idx="32">
                  <c:v>273.22000000000003</c:v>
                </c:pt>
                <c:pt idx="33">
                  <c:v>273.3</c:v>
                </c:pt>
                <c:pt idx="34">
                  <c:v>273.39</c:v>
                </c:pt>
                <c:pt idx="35">
                  <c:v>273.51</c:v>
                </c:pt>
                <c:pt idx="36">
                  <c:v>273.58999999999997</c:v>
                </c:pt>
                <c:pt idx="37">
                  <c:v>273.72000000000003</c:v>
                </c:pt>
                <c:pt idx="38">
                  <c:v>273.8</c:v>
                </c:pt>
                <c:pt idx="39">
                  <c:v>273.89</c:v>
                </c:pt>
                <c:pt idx="40">
                  <c:v>274.01</c:v>
                </c:pt>
                <c:pt idx="41">
                  <c:v>274.10000000000002</c:v>
                </c:pt>
                <c:pt idx="42">
                  <c:v>274.19</c:v>
                </c:pt>
                <c:pt idx="43">
                  <c:v>274.31</c:v>
                </c:pt>
                <c:pt idx="44">
                  <c:v>274.39999999999998</c:v>
                </c:pt>
                <c:pt idx="45">
                  <c:v>274.5</c:v>
                </c:pt>
                <c:pt idx="46">
                  <c:v>274.60000000000002</c:v>
                </c:pt>
                <c:pt idx="47">
                  <c:v>274.69</c:v>
                </c:pt>
                <c:pt idx="48">
                  <c:v>274.81</c:v>
                </c:pt>
                <c:pt idx="49">
                  <c:v>274.89999999999998</c:v>
                </c:pt>
                <c:pt idx="50">
                  <c:v>274.99</c:v>
                </c:pt>
                <c:pt idx="51">
                  <c:v>275.11</c:v>
                </c:pt>
                <c:pt idx="52">
                  <c:v>275.2</c:v>
                </c:pt>
                <c:pt idx="53">
                  <c:v>275.29000000000002</c:v>
                </c:pt>
                <c:pt idx="54">
                  <c:v>275.41000000000003</c:v>
                </c:pt>
                <c:pt idx="55">
                  <c:v>275.5</c:v>
                </c:pt>
                <c:pt idx="56">
                  <c:v>275.58999999999997</c:v>
                </c:pt>
                <c:pt idx="57">
                  <c:v>275.70999999999998</c:v>
                </c:pt>
                <c:pt idx="58">
                  <c:v>275.8</c:v>
                </c:pt>
                <c:pt idx="59">
                  <c:v>275.89</c:v>
                </c:pt>
                <c:pt idx="60">
                  <c:v>276.01</c:v>
                </c:pt>
                <c:pt idx="61">
                  <c:v>276.10000000000002</c:v>
                </c:pt>
                <c:pt idx="62">
                  <c:v>276.19</c:v>
                </c:pt>
                <c:pt idx="63">
                  <c:v>276.31</c:v>
                </c:pt>
                <c:pt idx="64">
                  <c:v>276.39999999999998</c:v>
                </c:pt>
                <c:pt idx="65">
                  <c:v>276.49</c:v>
                </c:pt>
                <c:pt idx="66">
                  <c:v>276.61</c:v>
                </c:pt>
                <c:pt idx="67">
                  <c:v>276.7</c:v>
                </c:pt>
                <c:pt idx="68">
                  <c:v>276.79000000000002</c:v>
                </c:pt>
                <c:pt idx="69">
                  <c:v>276.91000000000003</c:v>
                </c:pt>
                <c:pt idx="70">
                  <c:v>277</c:v>
                </c:pt>
                <c:pt idx="71">
                  <c:v>277.08999999999997</c:v>
                </c:pt>
                <c:pt idx="72">
                  <c:v>277.20999999999998</c:v>
                </c:pt>
                <c:pt idx="73">
                  <c:v>277.3</c:v>
                </c:pt>
                <c:pt idx="74">
                  <c:v>277.39</c:v>
                </c:pt>
                <c:pt idx="75">
                  <c:v>277.51</c:v>
                </c:pt>
                <c:pt idx="76">
                  <c:v>277.60000000000002</c:v>
                </c:pt>
                <c:pt idx="77">
                  <c:v>277.69</c:v>
                </c:pt>
                <c:pt idx="78">
                  <c:v>277.79000000000002</c:v>
                </c:pt>
                <c:pt idx="79">
                  <c:v>277.91000000000003</c:v>
                </c:pt>
                <c:pt idx="80">
                  <c:v>278</c:v>
                </c:pt>
                <c:pt idx="81">
                  <c:v>278.08999999999997</c:v>
                </c:pt>
                <c:pt idx="82">
                  <c:v>278.20999999999998</c:v>
                </c:pt>
                <c:pt idx="83">
                  <c:v>278.3</c:v>
                </c:pt>
                <c:pt idx="84">
                  <c:v>278.39</c:v>
                </c:pt>
                <c:pt idx="85">
                  <c:v>278.52</c:v>
                </c:pt>
                <c:pt idx="86">
                  <c:v>278.60000000000002</c:v>
                </c:pt>
                <c:pt idx="87">
                  <c:v>278.69</c:v>
                </c:pt>
                <c:pt idx="88">
                  <c:v>278.79000000000002</c:v>
                </c:pt>
                <c:pt idx="89">
                  <c:v>278.91000000000003</c:v>
                </c:pt>
                <c:pt idx="90">
                  <c:v>279</c:v>
                </c:pt>
                <c:pt idx="91">
                  <c:v>279.08999999999997</c:v>
                </c:pt>
                <c:pt idx="92">
                  <c:v>279.22000000000003</c:v>
                </c:pt>
                <c:pt idx="93">
                  <c:v>279.3</c:v>
                </c:pt>
                <c:pt idx="94">
                  <c:v>279.39</c:v>
                </c:pt>
                <c:pt idx="95">
                  <c:v>279.49</c:v>
                </c:pt>
                <c:pt idx="96">
                  <c:v>279.61</c:v>
                </c:pt>
                <c:pt idx="97">
                  <c:v>279.7</c:v>
                </c:pt>
                <c:pt idx="98">
                  <c:v>279.79000000000002</c:v>
                </c:pt>
                <c:pt idx="99">
                  <c:v>279.91000000000003</c:v>
                </c:pt>
                <c:pt idx="100">
                  <c:v>280</c:v>
                </c:pt>
                <c:pt idx="101">
                  <c:v>280.10000000000002</c:v>
                </c:pt>
                <c:pt idx="102">
                  <c:v>280.19</c:v>
                </c:pt>
                <c:pt idx="103">
                  <c:v>280.31</c:v>
                </c:pt>
                <c:pt idx="104">
                  <c:v>280.39999999999998</c:v>
                </c:pt>
                <c:pt idx="105">
                  <c:v>280.49</c:v>
                </c:pt>
                <c:pt idx="106">
                  <c:v>280.60000000000002</c:v>
                </c:pt>
                <c:pt idx="107">
                  <c:v>280.70999999999998</c:v>
                </c:pt>
                <c:pt idx="108">
                  <c:v>280.8</c:v>
                </c:pt>
                <c:pt idx="109">
                  <c:v>280.89</c:v>
                </c:pt>
                <c:pt idx="110">
                  <c:v>280.99</c:v>
                </c:pt>
                <c:pt idx="111">
                  <c:v>281.11</c:v>
                </c:pt>
                <c:pt idx="112">
                  <c:v>281.2</c:v>
                </c:pt>
                <c:pt idx="113">
                  <c:v>281.29000000000002</c:v>
                </c:pt>
                <c:pt idx="114">
                  <c:v>281.39999999999998</c:v>
                </c:pt>
                <c:pt idx="115">
                  <c:v>281.51</c:v>
                </c:pt>
                <c:pt idx="116">
                  <c:v>281.60000000000002</c:v>
                </c:pt>
                <c:pt idx="117">
                  <c:v>281.69</c:v>
                </c:pt>
                <c:pt idx="118">
                  <c:v>281.79000000000002</c:v>
                </c:pt>
                <c:pt idx="119">
                  <c:v>281.91000000000003</c:v>
                </c:pt>
                <c:pt idx="120">
                  <c:v>282</c:v>
                </c:pt>
                <c:pt idx="121">
                  <c:v>282.08999999999997</c:v>
                </c:pt>
                <c:pt idx="122">
                  <c:v>282.19</c:v>
                </c:pt>
                <c:pt idx="123">
                  <c:v>282.32</c:v>
                </c:pt>
                <c:pt idx="124">
                  <c:v>282.41000000000003</c:v>
                </c:pt>
                <c:pt idx="125">
                  <c:v>282.49</c:v>
                </c:pt>
                <c:pt idx="126">
                  <c:v>282.58999999999997</c:v>
                </c:pt>
                <c:pt idx="127">
                  <c:v>282.70999999999998</c:v>
                </c:pt>
                <c:pt idx="128">
                  <c:v>282.8</c:v>
                </c:pt>
                <c:pt idx="129">
                  <c:v>282.89999999999998</c:v>
                </c:pt>
                <c:pt idx="130">
                  <c:v>282.99</c:v>
                </c:pt>
                <c:pt idx="131">
                  <c:v>283.08999999999997</c:v>
                </c:pt>
                <c:pt idx="132">
                  <c:v>283.22000000000003</c:v>
                </c:pt>
                <c:pt idx="133">
                  <c:v>283.3</c:v>
                </c:pt>
                <c:pt idx="134">
                  <c:v>283.39999999999998</c:v>
                </c:pt>
                <c:pt idx="135">
                  <c:v>283.49</c:v>
                </c:pt>
                <c:pt idx="136">
                  <c:v>283.61</c:v>
                </c:pt>
                <c:pt idx="137">
                  <c:v>283.70999999999998</c:v>
                </c:pt>
                <c:pt idx="138">
                  <c:v>283.79000000000002</c:v>
                </c:pt>
                <c:pt idx="139">
                  <c:v>283.89</c:v>
                </c:pt>
                <c:pt idx="140">
                  <c:v>283.99</c:v>
                </c:pt>
                <c:pt idx="141">
                  <c:v>284.12</c:v>
                </c:pt>
                <c:pt idx="142">
                  <c:v>284.19</c:v>
                </c:pt>
                <c:pt idx="143">
                  <c:v>284.31</c:v>
                </c:pt>
                <c:pt idx="144">
                  <c:v>284.39999999999998</c:v>
                </c:pt>
                <c:pt idx="145">
                  <c:v>284.5</c:v>
                </c:pt>
                <c:pt idx="146">
                  <c:v>284.61</c:v>
                </c:pt>
                <c:pt idx="147">
                  <c:v>284.7</c:v>
                </c:pt>
                <c:pt idx="148">
                  <c:v>284.8</c:v>
                </c:pt>
                <c:pt idx="149">
                  <c:v>284.89</c:v>
                </c:pt>
                <c:pt idx="150">
                  <c:v>284.99</c:v>
                </c:pt>
                <c:pt idx="151">
                  <c:v>285.12</c:v>
                </c:pt>
                <c:pt idx="152">
                  <c:v>285.19</c:v>
                </c:pt>
                <c:pt idx="153">
                  <c:v>285.3</c:v>
                </c:pt>
                <c:pt idx="154">
                  <c:v>285.39999999999998</c:v>
                </c:pt>
                <c:pt idx="155">
                  <c:v>285.49</c:v>
                </c:pt>
                <c:pt idx="156">
                  <c:v>285.58999999999997</c:v>
                </c:pt>
                <c:pt idx="157">
                  <c:v>285.70999999999998</c:v>
                </c:pt>
                <c:pt idx="158">
                  <c:v>285.8</c:v>
                </c:pt>
                <c:pt idx="159">
                  <c:v>285.89999999999998</c:v>
                </c:pt>
                <c:pt idx="160">
                  <c:v>285.99</c:v>
                </c:pt>
                <c:pt idx="161">
                  <c:v>286.08999999999997</c:v>
                </c:pt>
                <c:pt idx="162">
                  <c:v>286.22000000000003</c:v>
                </c:pt>
                <c:pt idx="163">
                  <c:v>286.29000000000002</c:v>
                </c:pt>
                <c:pt idx="164">
                  <c:v>286.41000000000003</c:v>
                </c:pt>
                <c:pt idx="165">
                  <c:v>286.5</c:v>
                </c:pt>
                <c:pt idx="166">
                  <c:v>286.58999999999997</c:v>
                </c:pt>
                <c:pt idx="167">
                  <c:v>286.69</c:v>
                </c:pt>
                <c:pt idx="168">
                  <c:v>286.81</c:v>
                </c:pt>
                <c:pt idx="169">
                  <c:v>286.89999999999998</c:v>
                </c:pt>
                <c:pt idx="170">
                  <c:v>287.01</c:v>
                </c:pt>
                <c:pt idx="171">
                  <c:v>287.10000000000002</c:v>
                </c:pt>
                <c:pt idx="172">
                  <c:v>287.19</c:v>
                </c:pt>
                <c:pt idx="173">
                  <c:v>287.29000000000002</c:v>
                </c:pt>
                <c:pt idx="174">
                  <c:v>287.42</c:v>
                </c:pt>
                <c:pt idx="175">
                  <c:v>287.49</c:v>
                </c:pt>
                <c:pt idx="176">
                  <c:v>287.61</c:v>
                </c:pt>
                <c:pt idx="177">
                  <c:v>287.7</c:v>
                </c:pt>
                <c:pt idx="178">
                  <c:v>287.79000000000002</c:v>
                </c:pt>
                <c:pt idx="179">
                  <c:v>287.89999999999998</c:v>
                </c:pt>
                <c:pt idx="180">
                  <c:v>288</c:v>
                </c:pt>
                <c:pt idx="181">
                  <c:v>288.12</c:v>
                </c:pt>
                <c:pt idx="182">
                  <c:v>288.19</c:v>
                </c:pt>
                <c:pt idx="183">
                  <c:v>288.3</c:v>
                </c:pt>
                <c:pt idx="184">
                  <c:v>288.39999999999998</c:v>
                </c:pt>
                <c:pt idx="185">
                  <c:v>288.5</c:v>
                </c:pt>
                <c:pt idx="186">
                  <c:v>288.58999999999997</c:v>
                </c:pt>
                <c:pt idx="187">
                  <c:v>288.7</c:v>
                </c:pt>
                <c:pt idx="188">
                  <c:v>288.82</c:v>
                </c:pt>
                <c:pt idx="189">
                  <c:v>288.88</c:v>
                </c:pt>
                <c:pt idx="190">
                  <c:v>289.01</c:v>
                </c:pt>
                <c:pt idx="191">
                  <c:v>289.10000000000002</c:v>
                </c:pt>
                <c:pt idx="192">
                  <c:v>289.2</c:v>
                </c:pt>
                <c:pt idx="193">
                  <c:v>289.3</c:v>
                </c:pt>
                <c:pt idx="194">
                  <c:v>289.39</c:v>
                </c:pt>
                <c:pt idx="195">
                  <c:v>289.49</c:v>
                </c:pt>
                <c:pt idx="196">
                  <c:v>289.61</c:v>
                </c:pt>
                <c:pt idx="197">
                  <c:v>289.69</c:v>
                </c:pt>
                <c:pt idx="198">
                  <c:v>289.81</c:v>
                </c:pt>
                <c:pt idx="199">
                  <c:v>289.89999999999998</c:v>
                </c:pt>
                <c:pt idx="200">
                  <c:v>290</c:v>
                </c:pt>
                <c:pt idx="201">
                  <c:v>290.10000000000002</c:v>
                </c:pt>
                <c:pt idx="202">
                  <c:v>290.19</c:v>
                </c:pt>
                <c:pt idx="203">
                  <c:v>290.3</c:v>
                </c:pt>
                <c:pt idx="204">
                  <c:v>290.41000000000003</c:v>
                </c:pt>
                <c:pt idx="205">
                  <c:v>290.5</c:v>
                </c:pt>
                <c:pt idx="206">
                  <c:v>290.61</c:v>
                </c:pt>
                <c:pt idx="207">
                  <c:v>290.69</c:v>
                </c:pt>
                <c:pt idx="208">
                  <c:v>290.81</c:v>
                </c:pt>
                <c:pt idx="209">
                  <c:v>290.89</c:v>
                </c:pt>
                <c:pt idx="210">
                  <c:v>291</c:v>
                </c:pt>
                <c:pt idx="211">
                  <c:v>291.10000000000002</c:v>
                </c:pt>
                <c:pt idx="212">
                  <c:v>291.19</c:v>
                </c:pt>
                <c:pt idx="213">
                  <c:v>291.29000000000002</c:v>
                </c:pt>
                <c:pt idx="214">
                  <c:v>291.39999999999998</c:v>
                </c:pt>
                <c:pt idx="215">
                  <c:v>291.5</c:v>
                </c:pt>
                <c:pt idx="216">
                  <c:v>291.62</c:v>
                </c:pt>
                <c:pt idx="217">
                  <c:v>291.69</c:v>
                </c:pt>
                <c:pt idx="218">
                  <c:v>291.8</c:v>
                </c:pt>
                <c:pt idx="219">
                  <c:v>291.89999999999998</c:v>
                </c:pt>
                <c:pt idx="220">
                  <c:v>292</c:v>
                </c:pt>
                <c:pt idx="221">
                  <c:v>292.10000000000002</c:v>
                </c:pt>
                <c:pt idx="222">
                  <c:v>292.2</c:v>
                </c:pt>
                <c:pt idx="223">
                  <c:v>292.29000000000002</c:v>
                </c:pt>
                <c:pt idx="224">
                  <c:v>292.39999999999998</c:v>
                </c:pt>
                <c:pt idx="225">
                  <c:v>292.5</c:v>
                </c:pt>
                <c:pt idx="226">
                  <c:v>292.60000000000002</c:v>
                </c:pt>
                <c:pt idx="227">
                  <c:v>292.7</c:v>
                </c:pt>
                <c:pt idx="228">
                  <c:v>292.81</c:v>
                </c:pt>
                <c:pt idx="229">
                  <c:v>292.89</c:v>
                </c:pt>
                <c:pt idx="230">
                  <c:v>293.01</c:v>
                </c:pt>
                <c:pt idx="231">
                  <c:v>293.08999999999997</c:v>
                </c:pt>
                <c:pt idx="232">
                  <c:v>293.2</c:v>
                </c:pt>
                <c:pt idx="233">
                  <c:v>293.3</c:v>
                </c:pt>
                <c:pt idx="234">
                  <c:v>293.39999999999998</c:v>
                </c:pt>
                <c:pt idx="235">
                  <c:v>293.5</c:v>
                </c:pt>
                <c:pt idx="236">
                  <c:v>293.58999999999997</c:v>
                </c:pt>
                <c:pt idx="237">
                  <c:v>293.69</c:v>
                </c:pt>
                <c:pt idx="238">
                  <c:v>293.8</c:v>
                </c:pt>
                <c:pt idx="239">
                  <c:v>293.89999999999998</c:v>
                </c:pt>
                <c:pt idx="240">
                  <c:v>294</c:v>
                </c:pt>
                <c:pt idx="241">
                  <c:v>294.10000000000002</c:v>
                </c:pt>
                <c:pt idx="242">
                  <c:v>294.2</c:v>
                </c:pt>
                <c:pt idx="243">
                  <c:v>294.3</c:v>
                </c:pt>
                <c:pt idx="244">
                  <c:v>294.41000000000003</c:v>
                </c:pt>
                <c:pt idx="245">
                  <c:v>294.48</c:v>
                </c:pt>
                <c:pt idx="246">
                  <c:v>294.61</c:v>
                </c:pt>
                <c:pt idx="247">
                  <c:v>294.7</c:v>
                </c:pt>
                <c:pt idx="248">
                  <c:v>294.8</c:v>
                </c:pt>
                <c:pt idx="249">
                  <c:v>294.89999999999998</c:v>
                </c:pt>
                <c:pt idx="250">
                  <c:v>295</c:v>
                </c:pt>
                <c:pt idx="251">
                  <c:v>295.10000000000002</c:v>
                </c:pt>
                <c:pt idx="252">
                  <c:v>295.2</c:v>
                </c:pt>
                <c:pt idx="253">
                  <c:v>295.3</c:v>
                </c:pt>
                <c:pt idx="254">
                  <c:v>295.39999999999998</c:v>
                </c:pt>
                <c:pt idx="255">
                  <c:v>295.5</c:v>
                </c:pt>
                <c:pt idx="256">
                  <c:v>295.60000000000002</c:v>
                </c:pt>
                <c:pt idx="257">
                  <c:v>295.7</c:v>
                </c:pt>
                <c:pt idx="258">
                  <c:v>295.8</c:v>
                </c:pt>
                <c:pt idx="259">
                  <c:v>295.89999999999998</c:v>
                </c:pt>
                <c:pt idx="260">
                  <c:v>296</c:v>
                </c:pt>
                <c:pt idx="261">
                  <c:v>296.10000000000002</c:v>
                </c:pt>
                <c:pt idx="262">
                  <c:v>296.2</c:v>
                </c:pt>
                <c:pt idx="263">
                  <c:v>296.31</c:v>
                </c:pt>
                <c:pt idx="264">
                  <c:v>296.39</c:v>
                </c:pt>
                <c:pt idx="265">
                  <c:v>296.51</c:v>
                </c:pt>
                <c:pt idx="266">
                  <c:v>296.58999999999997</c:v>
                </c:pt>
                <c:pt idx="267">
                  <c:v>296.72000000000003</c:v>
                </c:pt>
                <c:pt idx="268">
                  <c:v>296.77999999999997</c:v>
                </c:pt>
                <c:pt idx="269">
                  <c:v>296.92</c:v>
                </c:pt>
                <c:pt idx="270">
                  <c:v>296.99</c:v>
                </c:pt>
                <c:pt idx="271">
                  <c:v>297.11</c:v>
                </c:pt>
                <c:pt idx="272">
                  <c:v>297.18</c:v>
                </c:pt>
                <c:pt idx="273">
                  <c:v>297.32</c:v>
                </c:pt>
                <c:pt idx="274">
                  <c:v>297.38</c:v>
                </c:pt>
                <c:pt idx="275">
                  <c:v>297.52</c:v>
                </c:pt>
                <c:pt idx="276">
                  <c:v>297.58</c:v>
                </c:pt>
                <c:pt idx="277">
                  <c:v>297.72000000000003</c:v>
                </c:pt>
                <c:pt idx="278">
                  <c:v>297.79000000000002</c:v>
                </c:pt>
                <c:pt idx="279">
                  <c:v>297.92</c:v>
                </c:pt>
                <c:pt idx="280">
                  <c:v>297.98</c:v>
                </c:pt>
                <c:pt idx="281">
                  <c:v>298.12</c:v>
                </c:pt>
                <c:pt idx="282">
                  <c:v>298.19</c:v>
                </c:pt>
                <c:pt idx="283">
                  <c:v>298.31</c:v>
                </c:pt>
                <c:pt idx="284">
                  <c:v>298.39</c:v>
                </c:pt>
                <c:pt idx="285">
                  <c:v>298.51</c:v>
                </c:pt>
                <c:pt idx="286">
                  <c:v>298.58999999999997</c:v>
                </c:pt>
                <c:pt idx="287">
                  <c:v>298.70999999999998</c:v>
                </c:pt>
                <c:pt idx="288">
                  <c:v>298.77999999999997</c:v>
                </c:pt>
                <c:pt idx="289">
                  <c:v>298.91000000000003</c:v>
                </c:pt>
                <c:pt idx="290">
                  <c:v>298.98</c:v>
                </c:pt>
                <c:pt idx="291">
                  <c:v>299.12</c:v>
                </c:pt>
                <c:pt idx="292">
                  <c:v>299.18</c:v>
                </c:pt>
                <c:pt idx="293">
                  <c:v>299.31</c:v>
                </c:pt>
                <c:pt idx="294">
                  <c:v>299.39</c:v>
                </c:pt>
                <c:pt idx="295">
                  <c:v>299.51</c:v>
                </c:pt>
                <c:pt idx="296">
                  <c:v>299.58999999999997</c:v>
                </c:pt>
                <c:pt idx="297">
                  <c:v>299.72000000000003</c:v>
                </c:pt>
                <c:pt idx="298">
                  <c:v>299.79000000000002</c:v>
                </c:pt>
                <c:pt idx="299">
                  <c:v>299.89999999999998</c:v>
                </c:pt>
                <c:pt idx="300">
                  <c:v>300</c:v>
                </c:pt>
                <c:pt idx="301">
                  <c:v>300.10000000000002</c:v>
                </c:pt>
                <c:pt idx="302">
                  <c:v>300.2</c:v>
                </c:pt>
                <c:pt idx="303">
                  <c:v>300.3</c:v>
                </c:pt>
                <c:pt idx="304">
                  <c:v>300.39999999999998</c:v>
                </c:pt>
                <c:pt idx="305">
                  <c:v>300.5</c:v>
                </c:pt>
                <c:pt idx="306">
                  <c:v>300.60000000000002</c:v>
                </c:pt>
                <c:pt idx="307">
                  <c:v>300.7</c:v>
                </c:pt>
                <c:pt idx="308">
                  <c:v>300.8</c:v>
                </c:pt>
                <c:pt idx="309">
                  <c:v>300.89999999999998</c:v>
                </c:pt>
                <c:pt idx="310">
                  <c:v>301</c:v>
                </c:pt>
                <c:pt idx="311">
                  <c:v>301.10000000000002</c:v>
                </c:pt>
                <c:pt idx="312">
                  <c:v>301.2</c:v>
                </c:pt>
                <c:pt idx="313">
                  <c:v>301.3</c:v>
                </c:pt>
                <c:pt idx="314">
                  <c:v>301.39999999999998</c:v>
                </c:pt>
                <c:pt idx="315">
                  <c:v>301.5</c:v>
                </c:pt>
                <c:pt idx="316">
                  <c:v>301.61</c:v>
                </c:pt>
                <c:pt idx="317">
                  <c:v>301.7</c:v>
                </c:pt>
                <c:pt idx="318">
                  <c:v>301.8</c:v>
                </c:pt>
                <c:pt idx="319">
                  <c:v>301.89999999999998</c:v>
                </c:pt>
                <c:pt idx="320">
                  <c:v>302</c:v>
                </c:pt>
                <c:pt idx="321">
                  <c:v>302.10000000000002</c:v>
                </c:pt>
                <c:pt idx="322">
                  <c:v>302.2</c:v>
                </c:pt>
                <c:pt idx="323">
                  <c:v>302.3</c:v>
                </c:pt>
                <c:pt idx="324">
                  <c:v>302.39999999999998</c:v>
                </c:pt>
                <c:pt idx="325">
                  <c:v>302.5</c:v>
                </c:pt>
                <c:pt idx="326">
                  <c:v>302.60000000000002</c:v>
                </c:pt>
                <c:pt idx="327">
                  <c:v>302.7</c:v>
                </c:pt>
                <c:pt idx="328">
                  <c:v>302.8</c:v>
                </c:pt>
                <c:pt idx="329">
                  <c:v>302.89999999999998</c:v>
                </c:pt>
                <c:pt idx="330">
                  <c:v>303</c:v>
                </c:pt>
                <c:pt idx="331">
                  <c:v>303.10000000000002</c:v>
                </c:pt>
                <c:pt idx="332">
                  <c:v>303.2</c:v>
                </c:pt>
                <c:pt idx="333">
                  <c:v>303.3</c:v>
                </c:pt>
                <c:pt idx="334">
                  <c:v>303.39999999999998</c:v>
                </c:pt>
                <c:pt idx="335">
                  <c:v>303.51</c:v>
                </c:pt>
                <c:pt idx="336">
                  <c:v>303.58</c:v>
                </c:pt>
                <c:pt idx="337">
                  <c:v>303.70999999999998</c:v>
                </c:pt>
                <c:pt idx="338">
                  <c:v>303.79000000000002</c:v>
                </c:pt>
                <c:pt idx="339">
                  <c:v>303.92</c:v>
                </c:pt>
                <c:pt idx="340">
                  <c:v>303.98</c:v>
                </c:pt>
                <c:pt idx="341">
                  <c:v>304.11</c:v>
                </c:pt>
                <c:pt idx="342">
                  <c:v>304.19</c:v>
                </c:pt>
                <c:pt idx="343">
                  <c:v>304.3</c:v>
                </c:pt>
                <c:pt idx="344">
                  <c:v>304.39999999999998</c:v>
                </c:pt>
                <c:pt idx="345">
                  <c:v>304.5</c:v>
                </c:pt>
                <c:pt idx="346">
                  <c:v>304.60000000000002</c:v>
                </c:pt>
                <c:pt idx="347">
                  <c:v>304.7</c:v>
                </c:pt>
                <c:pt idx="348">
                  <c:v>304.8</c:v>
                </c:pt>
                <c:pt idx="349">
                  <c:v>304.91000000000003</c:v>
                </c:pt>
                <c:pt idx="350">
                  <c:v>304.98</c:v>
                </c:pt>
                <c:pt idx="351">
                  <c:v>305.11</c:v>
                </c:pt>
                <c:pt idx="352">
                  <c:v>305.19</c:v>
                </c:pt>
                <c:pt idx="353">
                  <c:v>305.31</c:v>
                </c:pt>
                <c:pt idx="354">
                  <c:v>305.39</c:v>
                </c:pt>
                <c:pt idx="355">
                  <c:v>305.5</c:v>
                </c:pt>
                <c:pt idx="356">
                  <c:v>305.60000000000002</c:v>
                </c:pt>
                <c:pt idx="357">
                  <c:v>305.7</c:v>
                </c:pt>
                <c:pt idx="358">
                  <c:v>305.8</c:v>
                </c:pt>
                <c:pt idx="359">
                  <c:v>305.91000000000003</c:v>
                </c:pt>
                <c:pt idx="360">
                  <c:v>305.99</c:v>
                </c:pt>
                <c:pt idx="361">
                  <c:v>306.08999999999997</c:v>
                </c:pt>
                <c:pt idx="362">
                  <c:v>306.19</c:v>
                </c:pt>
                <c:pt idx="363">
                  <c:v>306.3</c:v>
                </c:pt>
                <c:pt idx="364">
                  <c:v>306.39</c:v>
                </c:pt>
                <c:pt idx="365">
                  <c:v>306.5</c:v>
                </c:pt>
                <c:pt idx="366">
                  <c:v>306.60000000000002</c:v>
                </c:pt>
                <c:pt idx="367">
                  <c:v>306.7</c:v>
                </c:pt>
                <c:pt idx="368">
                  <c:v>306.81</c:v>
                </c:pt>
                <c:pt idx="369">
                  <c:v>306.89999999999998</c:v>
                </c:pt>
                <c:pt idx="370">
                  <c:v>307</c:v>
                </c:pt>
                <c:pt idx="371">
                  <c:v>307.10000000000002</c:v>
                </c:pt>
                <c:pt idx="372">
                  <c:v>307.2</c:v>
                </c:pt>
                <c:pt idx="373">
                  <c:v>307.3</c:v>
                </c:pt>
                <c:pt idx="374">
                  <c:v>307.39999999999998</c:v>
                </c:pt>
                <c:pt idx="375">
                  <c:v>307.5</c:v>
                </c:pt>
                <c:pt idx="376">
                  <c:v>307.60000000000002</c:v>
                </c:pt>
                <c:pt idx="377">
                  <c:v>307.70999999999998</c:v>
                </c:pt>
                <c:pt idx="378">
                  <c:v>307.79000000000002</c:v>
                </c:pt>
                <c:pt idx="379">
                  <c:v>307.89</c:v>
                </c:pt>
                <c:pt idx="380">
                  <c:v>308</c:v>
                </c:pt>
                <c:pt idx="381">
                  <c:v>308.10000000000002</c:v>
                </c:pt>
                <c:pt idx="382">
                  <c:v>308.2</c:v>
                </c:pt>
                <c:pt idx="383">
                  <c:v>308.3</c:v>
                </c:pt>
                <c:pt idx="384">
                  <c:v>308.39999999999998</c:v>
                </c:pt>
                <c:pt idx="385">
                  <c:v>308.51</c:v>
                </c:pt>
                <c:pt idx="386">
                  <c:v>308.60000000000002</c:v>
                </c:pt>
                <c:pt idx="387">
                  <c:v>308.69</c:v>
                </c:pt>
                <c:pt idx="388">
                  <c:v>308.8</c:v>
                </c:pt>
                <c:pt idx="389">
                  <c:v>308.89</c:v>
                </c:pt>
                <c:pt idx="390">
                  <c:v>309</c:v>
                </c:pt>
                <c:pt idx="391">
                  <c:v>309.10000000000002</c:v>
                </c:pt>
                <c:pt idx="392">
                  <c:v>309.20999999999998</c:v>
                </c:pt>
                <c:pt idx="393">
                  <c:v>309.3</c:v>
                </c:pt>
                <c:pt idx="394">
                  <c:v>309.38</c:v>
                </c:pt>
                <c:pt idx="395">
                  <c:v>309.51</c:v>
                </c:pt>
                <c:pt idx="396">
                  <c:v>309.58999999999997</c:v>
                </c:pt>
                <c:pt idx="397">
                  <c:v>309.7</c:v>
                </c:pt>
                <c:pt idx="398">
                  <c:v>309.8</c:v>
                </c:pt>
                <c:pt idx="399">
                  <c:v>309.91000000000003</c:v>
                </c:pt>
                <c:pt idx="400">
                  <c:v>310.01</c:v>
                </c:pt>
                <c:pt idx="401">
                  <c:v>310.08999999999997</c:v>
                </c:pt>
                <c:pt idx="402">
                  <c:v>310.2</c:v>
                </c:pt>
                <c:pt idx="403">
                  <c:v>310.3</c:v>
                </c:pt>
                <c:pt idx="404">
                  <c:v>310.39999999999998</c:v>
                </c:pt>
                <c:pt idx="405">
                  <c:v>310.51</c:v>
                </c:pt>
                <c:pt idx="406">
                  <c:v>310.61</c:v>
                </c:pt>
                <c:pt idx="407">
                  <c:v>310.69</c:v>
                </c:pt>
                <c:pt idx="408">
                  <c:v>310.8</c:v>
                </c:pt>
                <c:pt idx="409">
                  <c:v>310.89999999999998</c:v>
                </c:pt>
                <c:pt idx="410">
                  <c:v>311</c:v>
                </c:pt>
                <c:pt idx="411">
                  <c:v>311.10000000000002</c:v>
                </c:pt>
                <c:pt idx="412">
                  <c:v>311.20999999999998</c:v>
                </c:pt>
                <c:pt idx="413">
                  <c:v>311.3</c:v>
                </c:pt>
                <c:pt idx="414">
                  <c:v>311.39</c:v>
                </c:pt>
                <c:pt idx="415">
                  <c:v>311.5</c:v>
                </c:pt>
                <c:pt idx="416">
                  <c:v>311.60000000000002</c:v>
                </c:pt>
                <c:pt idx="417">
                  <c:v>311.7</c:v>
                </c:pt>
                <c:pt idx="418">
                  <c:v>311.81</c:v>
                </c:pt>
                <c:pt idx="419">
                  <c:v>311.91000000000003</c:v>
                </c:pt>
                <c:pt idx="420">
                  <c:v>311.99</c:v>
                </c:pt>
                <c:pt idx="421">
                  <c:v>312.08999999999997</c:v>
                </c:pt>
                <c:pt idx="422">
                  <c:v>312.2</c:v>
                </c:pt>
                <c:pt idx="423">
                  <c:v>312.3</c:v>
                </c:pt>
                <c:pt idx="424">
                  <c:v>312.41000000000003</c:v>
                </c:pt>
                <c:pt idx="425">
                  <c:v>312.5</c:v>
                </c:pt>
                <c:pt idx="426">
                  <c:v>312.58999999999997</c:v>
                </c:pt>
                <c:pt idx="427">
                  <c:v>312.7</c:v>
                </c:pt>
                <c:pt idx="428">
                  <c:v>312.8</c:v>
                </c:pt>
                <c:pt idx="429">
                  <c:v>312.91000000000003</c:v>
                </c:pt>
                <c:pt idx="430">
                  <c:v>313.01</c:v>
                </c:pt>
                <c:pt idx="431">
                  <c:v>313.08</c:v>
                </c:pt>
                <c:pt idx="432">
                  <c:v>313.2</c:v>
                </c:pt>
                <c:pt idx="433">
                  <c:v>313.3</c:v>
                </c:pt>
                <c:pt idx="434">
                  <c:v>313.39999999999998</c:v>
                </c:pt>
                <c:pt idx="435">
                  <c:v>313.5</c:v>
                </c:pt>
                <c:pt idx="436">
                  <c:v>313.60000000000002</c:v>
                </c:pt>
                <c:pt idx="437">
                  <c:v>313.69</c:v>
                </c:pt>
                <c:pt idx="438">
                  <c:v>313.8</c:v>
                </c:pt>
                <c:pt idx="439">
                  <c:v>313.89999999999998</c:v>
                </c:pt>
                <c:pt idx="440">
                  <c:v>314.01</c:v>
                </c:pt>
                <c:pt idx="441">
                  <c:v>314.08999999999997</c:v>
                </c:pt>
                <c:pt idx="442">
                  <c:v>314.19</c:v>
                </c:pt>
                <c:pt idx="443">
                  <c:v>314.3</c:v>
                </c:pt>
                <c:pt idx="444">
                  <c:v>314.39999999999998</c:v>
                </c:pt>
                <c:pt idx="445">
                  <c:v>314.51</c:v>
                </c:pt>
                <c:pt idx="446">
                  <c:v>314.60000000000002</c:v>
                </c:pt>
                <c:pt idx="447">
                  <c:v>314.69</c:v>
                </c:pt>
                <c:pt idx="448">
                  <c:v>314.8</c:v>
                </c:pt>
                <c:pt idx="449">
                  <c:v>314.89999999999998</c:v>
                </c:pt>
                <c:pt idx="450">
                  <c:v>315.01</c:v>
                </c:pt>
                <c:pt idx="451">
                  <c:v>315.08999999999997</c:v>
                </c:pt>
                <c:pt idx="452">
                  <c:v>315.19</c:v>
                </c:pt>
                <c:pt idx="453">
                  <c:v>315.3</c:v>
                </c:pt>
                <c:pt idx="454">
                  <c:v>315.39999999999998</c:v>
                </c:pt>
                <c:pt idx="455">
                  <c:v>315.51</c:v>
                </c:pt>
                <c:pt idx="456">
                  <c:v>315.60000000000002</c:v>
                </c:pt>
                <c:pt idx="457">
                  <c:v>315.69</c:v>
                </c:pt>
                <c:pt idx="458">
                  <c:v>315.8</c:v>
                </c:pt>
                <c:pt idx="459">
                  <c:v>315.91000000000003</c:v>
                </c:pt>
                <c:pt idx="460">
                  <c:v>316.01</c:v>
                </c:pt>
                <c:pt idx="461">
                  <c:v>316.08</c:v>
                </c:pt>
                <c:pt idx="462">
                  <c:v>316.2</c:v>
                </c:pt>
                <c:pt idx="463">
                  <c:v>316.3</c:v>
                </c:pt>
                <c:pt idx="464">
                  <c:v>316.41000000000003</c:v>
                </c:pt>
                <c:pt idx="465">
                  <c:v>316.49</c:v>
                </c:pt>
                <c:pt idx="466">
                  <c:v>316.60000000000002</c:v>
                </c:pt>
                <c:pt idx="467">
                  <c:v>316.7</c:v>
                </c:pt>
                <c:pt idx="468">
                  <c:v>316.81</c:v>
                </c:pt>
                <c:pt idx="469">
                  <c:v>316.92</c:v>
                </c:pt>
                <c:pt idx="470">
                  <c:v>316.98</c:v>
                </c:pt>
                <c:pt idx="471">
                  <c:v>317.10000000000002</c:v>
                </c:pt>
                <c:pt idx="472">
                  <c:v>317.2</c:v>
                </c:pt>
                <c:pt idx="473">
                  <c:v>317.31</c:v>
                </c:pt>
                <c:pt idx="474">
                  <c:v>317.39</c:v>
                </c:pt>
                <c:pt idx="475">
                  <c:v>317.5</c:v>
                </c:pt>
                <c:pt idx="476">
                  <c:v>317.60000000000002</c:v>
                </c:pt>
                <c:pt idx="477">
                  <c:v>317.70999999999998</c:v>
                </c:pt>
                <c:pt idx="478">
                  <c:v>317.79000000000002</c:v>
                </c:pt>
                <c:pt idx="479">
                  <c:v>317.89</c:v>
                </c:pt>
                <c:pt idx="480">
                  <c:v>318</c:v>
                </c:pt>
                <c:pt idx="481">
                  <c:v>318.11</c:v>
                </c:pt>
                <c:pt idx="482">
                  <c:v>318.20999999999998</c:v>
                </c:pt>
                <c:pt idx="483">
                  <c:v>318.29000000000002</c:v>
                </c:pt>
                <c:pt idx="484">
                  <c:v>318.39999999999998</c:v>
                </c:pt>
                <c:pt idx="485">
                  <c:v>318.51</c:v>
                </c:pt>
                <c:pt idx="486">
                  <c:v>318.61</c:v>
                </c:pt>
                <c:pt idx="487">
                  <c:v>318.68</c:v>
                </c:pt>
                <c:pt idx="488">
                  <c:v>318.8</c:v>
                </c:pt>
                <c:pt idx="489">
                  <c:v>318.89999999999998</c:v>
                </c:pt>
                <c:pt idx="490">
                  <c:v>319</c:v>
                </c:pt>
                <c:pt idx="491">
                  <c:v>319.08999999999997</c:v>
                </c:pt>
                <c:pt idx="492">
                  <c:v>319.2</c:v>
                </c:pt>
                <c:pt idx="493">
                  <c:v>319.31</c:v>
                </c:pt>
                <c:pt idx="494">
                  <c:v>319.39999999999998</c:v>
                </c:pt>
                <c:pt idx="495">
                  <c:v>319.49</c:v>
                </c:pt>
                <c:pt idx="496">
                  <c:v>319.60000000000002</c:v>
                </c:pt>
                <c:pt idx="497">
                  <c:v>319.70999999999998</c:v>
                </c:pt>
                <c:pt idx="498">
                  <c:v>319.8</c:v>
                </c:pt>
                <c:pt idx="499">
                  <c:v>319.89</c:v>
                </c:pt>
                <c:pt idx="500">
                  <c:v>320</c:v>
                </c:pt>
                <c:pt idx="501">
                  <c:v>320.11</c:v>
                </c:pt>
                <c:pt idx="502">
                  <c:v>320.19</c:v>
                </c:pt>
                <c:pt idx="503">
                  <c:v>320.3</c:v>
                </c:pt>
                <c:pt idx="504">
                  <c:v>320.39999999999998</c:v>
                </c:pt>
                <c:pt idx="505">
                  <c:v>320.51</c:v>
                </c:pt>
                <c:pt idx="506">
                  <c:v>320.58999999999997</c:v>
                </c:pt>
                <c:pt idx="507">
                  <c:v>320.7</c:v>
                </c:pt>
                <c:pt idx="508">
                  <c:v>320.81</c:v>
                </c:pt>
                <c:pt idx="509">
                  <c:v>320.92</c:v>
                </c:pt>
                <c:pt idx="510">
                  <c:v>320.98</c:v>
                </c:pt>
                <c:pt idx="511">
                  <c:v>321.10000000000002</c:v>
                </c:pt>
                <c:pt idx="512">
                  <c:v>321.20999999999998</c:v>
                </c:pt>
                <c:pt idx="513">
                  <c:v>321.3</c:v>
                </c:pt>
                <c:pt idx="514">
                  <c:v>321.39</c:v>
                </c:pt>
                <c:pt idx="515">
                  <c:v>321.5</c:v>
                </c:pt>
                <c:pt idx="516">
                  <c:v>321.61</c:v>
                </c:pt>
                <c:pt idx="517">
                  <c:v>321.68</c:v>
                </c:pt>
                <c:pt idx="518">
                  <c:v>321.8</c:v>
                </c:pt>
                <c:pt idx="519">
                  <c:v>321.91000000000003</c:v>
                </c:pt>
                <c:pt idx="520">
                  <c:v>322.01</c:v>
                </c:pt>
                <c:pt idx="521">
                  <c:v>322.08999999999997</c:v>
                </c:pt>
                <c:pt idx="522">
                  <c:v>322.2</c:v>
                </c:pt>
                <c:pt idx="523">
                  <c:v>322.31</c:v>
                </c:pt>
                <c:pt idx="524">
                  <c:v>322.38</c:v>
                </c:pt>
                <c:pt idx="525">
                  <c:v>322.5</c:v>
                </c:pt>
                <c:pt idx="526">
                  <c:v>322.61</c:v>
                </c:pt>
                <c:pt idx="527">
                  <c:v>322.7</c:v>
                </c:pt>
                <c:pt idx="528">
                  <c:v>322.79000000000002</c:v>
                </c:pt>
                <c:pt idx="529">
                  <c:v>322.89999999999998</c:v>
                </c:pt>
                <c:pt idx="530">
                  <c:v>323.02</c:v>
                </c:pt>
                <c:pt idx="531">
                  <c:v>323.08</c:v>
                </c:pt>
                <c:pt idx="532">
                  <c:v>323.2</c:v>
                </c:pt>
                <c:pt idx="533">
                  <c:v>323.31</c:v>
                </c:pt>
                <c:pt idx="534">
                  <c:v>323.39</c:v>
                </c:pt>
                <c:pt idx="535">
                  <c:v>323.5</c:v>
                </c:pt>
                <c:pt idx="536">
                  <c:v>323.61</c:v>
                </c:pt>
                <c:pt idx="537">
                  <c:v>323.72000000000003</c:v>
                </c:pt>
                <c:pt idx="538">
                  <c:v>323.77999999999997</c:v>
                </c:pt>
                <c:pt idx="539">
                  <c:v>323.89999999999998</c:v>
                </c:pt>
                <c:pt idx="540">
                  <c:v>324.01</c:v>
                </c:pt>
                <c:pt idx="541">
                  <c:v>324.08999999999997</c:v>
                </c:pt>
                <c:pt idx="542">
                  <c:v>324.2</c:v>
                </c:pt>
                <c:pt idx="543">
                  <c:v>324.31</c:v>
                </c:pt>
                <c:pt idx="544">
                  <c:v>324.38</c:v>
                </c:pt>
                <c:pt idx="545">
                  <c:v>324.5</c:v>
                </c:pt>
                <c:pt idx="546">
                  <c:v>324.61</c:v>
                </c:pt>
                <c:pt idx="547">
                  <c:v>324.70999999999998</c:v>
                </c:pt>
                <c:pt idx="548">
                  <c:v>324.79000000000002</c:v>
                </c:pt>
                <c:pt idx="549">
                  <c:v>324.91000000000003</c:v>
                </c:pt>
                <c:pt idx="550">
                  <c:v>325</c:v>
                </c:pt>
                <c:pt idx="551">
                  <c:v>325.08999999999997</c:v>
                </c:pt>
                <c:pt idx="552">
                  <c:v>325.2</c:v>
                </c:pt>
                <c:pt idx="553">
                  <c:v>325.31</c:v>
                </c:pt>
                <c:pt idx="554">
                  <c:v>325.39</c:v>
                </c:pt>
                <c:pt idx="555">
                  <c:v>325.5</c:v>
                </c:pt>
                <c:pt idx="556">
                  <c:v>325.62</c:v>
                </c:pt>
                <c:pt idx="557">
                  <c:v>325.69</c:v>
                </c:pt>
                <c:pt idx="558">
                  <c:v>325.8</c:v>
                </c:pt>
                <c:pt idx="559">
                  <c:v>325.91000000000003</c:v>
                </c:pt>
                <c:pt idx="560">
                  <c:v>325.98</c:v>
                </c:pt>
                <c:pt idx="561">
                  <c:v>326.10000000000002</c:v>
                </c:pt>
                <c:pt idx="562">
                  <c:v>326.22000000000003</c:v>
                </c:pt>
                <c:pt idx="563">
                  <c:v>326.27999999999997</c:v>
                </c:pt>
                <c:pt idx="564">
                  <c:v>326.39999999999998</c:v>
                </c:pt>
                <c:pt idx="565">
                  <c:v>326.51</c:v>
                </c:pt>
                <c:pt idx="566">
                  <c:v>326.58999999999997</c:v>
                </c:pt>
                <c:pt idx="567">
                  <c:v>326.7</c:v>
                </c:pt>
                <c:pt idx="568">
                  <c:v>326.81</c:v>
                </c:pt>
                <c:pt idx="569">
                  <c:v>326.88</c:v>
                </c:pt>
                <c:pt idx="570">
                  <c:v>327</c:v>
                </c:pt>
                <c:pt idx="571">
                  <c:v>327.11</c:v>
                </c:pt>
                <c:pt idx="572">
                  <c:v>327.19</c:v>
                </c:pt>
                <c:pt idx="573">
                  <c:v>327.3</c:v>
                </c:pt>
                <c:pt idx="574">
                  <c:v>327.42</c:v>
                </c:pt>
                <c:pt idx="575">
                  <c:v>327.48</c:v>
                </c:pt>
                <c:pt idx="576">
                  <c:v>327.60000000000002</c:v>
                </c:pt>
                <c:pt idx="577">
                  <c:v>327.71</c:v>
                </c:pt>
                <c:pt idx="578">
                  <c:v>327.79</c:v>
                </c:pt>
                <c:pt idx="579">
                  <c:v>327.9</c:v>
                </c:pt>
                <c:pt idx="580">
                  <c:v>328.02</c:v>
                </c:pt>
                <c:pt idx="581">
                  <c:v>328.08</c:v>
                </c:pt>
                <c:pt idx="582">
                  <c:v>328.2</c:v>
                </c:pt>
                <c:pt idx="583">
                  <c:v>328.31</c:v>
                </c:pt>
                <c:pt idx="584">
                  <c:v>328.39</c:v>
                </c:pt>
                <c:pt idx="585">
                  <c:v>328.51</c:v>
                </c:pt>
                <c:pt idx="586">
                  <c:v>328.6</c:v>
                </c:pt>
                <c:pt idx="587">
                  <c:v>328.69</c:v>
                </c:pt>
                <c:pt idx="588">
                  <c:v>328.81</c:v>
                </c:pt>
                <c:pt idx="589">
                  <c:v>328.89</c:v>
                </c:pt>
                <c:pt idx="590">
                  <c:v>329</c:v>
                </c:pt>
                <c:pt idx="591">
                  <c:v>329.11</c:v>
                </c:pt>
                <c:pt idx="592">
                  <c:v>329.19</c:v>
                </c:pt>
                <c:pt idx="593">
                  <c:v>329.3</c:v>
                </c:pt>
                <c:pt idx="594">
                  <c:v>329.41</c:v>
                </c:pt>
                <c:pt idx="595">
                  <c:v>329.49</c:v>
                </c:pt>
                <c:pt idx="596">
                  <c:v>329.6</c:v>
                </c:pt>
                <c:pt idx="597">
                  <c:v>329.72</c:v>
                </c:pt>
                <c:pt idx="598">
                  <c:v>329.78</c:v>
                </c:pt>
                <c:pt idx="599">
                  <c:v>329.91</c:v>
                </c:pt>
                <c:pt idx="600">
                  <c:v>330</c:v>
                </c:pt>
                <c:pt idx="601">
                  <c:v>330.09</c:v>
                </c:pt>
                <c:pt idx="602">
                  <c:v>330.21</c:v>
                </c:pt>
                <c:pt idx="603">
                  <c:v>330.29</c:v>
                </c:pt>
                <c:pt idx="604">
                  <c:v>330.4</c:v>
                </c:pt>
                <c:pt idx="605">
                  <c:v>330.51</c:v>
                </c:pt>
                <c:pt idx="606">
                  <c:v>330.59</c:v>
                </c:pt>
                <c:pt idx="607">
                  <c:v>330.71</c:v>
                </c:pt>
                <c:pt idx="608">
                  <c:v>330.82</c:v>
                </c:pt>
                <c:pt idx="609">
                  <c:v>330.89</c:v>
                </c:pt>
                <c:pt idx="610">
                  <c:v>331</c:v>
                </c:pt>
                <c:pt idx="611">
                  <c:v>331.09</c:v>
                </c:pt>
                <c:pt idx="612">
                  <c:v>331.2</c:v>
                </c:pt>
                <c:pt idx="613">
                  <c:v>331.32</c:v>
                </c:pt>
                <c:pt idx="614">
                  <c:v>331.38</c:v>
                </c:pt>
                <c:pt idx="615">
                  <c:v>331.51</c:v>
                </c:pt>
                <c:pt idx="616">
                  <c:v>331.6</c:v>
                </c:pt>
                <c:pt idx="617">
                  <c:v>331.69</c:v>
                </c:pt>
                <c:pt idx="618">
                  <c:v>331.81</c:v>
                </c:pt>
                <c:pt idx="619">
                  <c:v>331.89</c:v>
                </c:pt>
                <c:pt idx="620">
                  <c:v>332</c:v>
                </c:pt>
                <c:pt idx="621">
                  <c:v>332.11</c:v>
                </c:pt>
                <c:pt idx="622">
                  <c:v>332.19</c:v>
                </c:pt>
                <c:pt idx="623">
                  <c:v>332.31</c:v>
                </c:pt>
                <c:pt idx="624">
                  <c:v>332.38</c:v>
                </c:pt>
                <c:pt idx="625">
                  <c:v>332.5</c:v>
                </c:pt>
                <c:pt idx="626">
                  <c:v>332.61</c:v>
                </c:pt>
                <c:pt idx="627">
                  <c:v>332.69</c:v>
                </c:pt>
                <c:pt idx="628">
                  <c:v>332.81</c:v>
                </c:pt>
                <c:pt idx="629">
                  <c:v>332.9</c:v>
                </c:pt>
                <c:pt idx="630">
                  <c:v>332.99</c:v>
                </c:pt>
                <c:pt idx="631">
                  <c:v>333.11</c:v>
                </c:pt>
                <c:pt idx="632">
                  <c:v>333.19</c:v>
                </c:pt>
                <c:pt idx="633">
                  <c:v>333.31</c:v>
                </c:pt>
                <c:pt idx="634">
                  <c:v>333.4</c:v>
                </c:pt>
                <c:pt idx="635">
                  <c:v>333.49</c:v>
                </c:pt>
                <c:pt idx="636">
                  <c:v>333.61</c:v>
                </c:pt>
                <c:pt idx="637">
                  <c:v>333.69</c:v>
                </c:pt>
                <c:pt idx="638">
                  <c:v>333.81</c:v>
                </c:pt>
                <c:pt idx="639">
                  <c:v>333.9</c:v>
                </c:pt>
                <c:pt idx="640">
                  <c:v>333.99</c:v>
                </c:pt>
                <c:pt idx="641">
                  <c:v>334.11</c:v>
                </c:pt>
                <c:pt idx="642">
                  <c:v>334.19</c:v>
                </c:pt>
                <c:pt idx="643">
                  <c:v>334.31</c:v>
                </c:pt>
                <c:pt idx="644">
                  <c:v>334.39</c:v>
                </c:pt>
                <c:pt idx="645">
                  <c:v>334.5</c:v>
                </c:pt>
                <c:pt idx="646">
                  <c:v>334.61</c:v>
                </c:pt>
                <c:pt idx="647">
                  <c:v>334.69</c:v>
                </c:pt>
                <c:pt idx="648">
                  <c:v>334.81</c:v>
                </c:pt>
                <c:pt idx="649">
                  <c:v>334.88</c:v>
                </c:pt>
                <c:pt idx="650">
                  <c:v>335</c:v>
                </c:pt>
                <c:pt idx="651">
                  <c:v>335.12</c:v>
                </c:pt>
                <c:pt idx="652">
                  <c:v>335.19</c:v>
                </c:pt>
                <c:pt idx="653">
                  <c:v>335.31</c:v>
                </c:pt>
                <c:pt idx="654">
                  <c:v>335.38</c:v>
                </c:pt>
                <c:pt idx="655">
                  <c:v>335.51</c:v>
                </c:pt>
                <c:pt idx="656">
                  <c:v>335.6</c:v>
                </c:pt>
                <c:pt idx="657">
                  <c:v>335.7</c:v>
                </c:pt>
                <c:pt idx="658">
                  <c:v>335.82</c:v>
                </c:pt>
                <c:pt idx="659">
                  <c:v>335.88</c:v>
                </c:pt>
                <c:pt idx="660">
                  <c:v>336.01</c:v>
                </c:pt>
                <c:pt idx="661">
                  <c:v>336.09</c:v>
                </c:pt>
                <c:pt idx="662">
                  <c:v>336.2</c:v>
                </c:pt>
                <c:pt idx="663">
                  <c:v>336.3</c:v>
                </c:pt>
                <c:pt idx="664">
                  <c:v>336.39</c:v>
                </c:pt>
                <c:pt idx="665">
                  <c:v>336.51</c:v>
                </c:pt>
                <c:pt idx="666">
                  <c:v>336.59</c:v>
                </c:pt>
                <c:pt idx="667">
                  <c:v>336.71</c:v>
                </c:pt>
                <c:pt idx="668">
                  <c:v>336.78</c:v>
                </c:pt>
                <c:pt idx="669">
                  <c:v>336.9</c:v>
                </c:pt>
                <c:pt idx="670">
                  <c:v>337</c:v>
                </c:pt>
                <c:pt idx="671">
                  <c:v>337.1</c:v>
                </c:pt>
                <c:pt idx="672">
                  <c:v>337.22</c:v>
                </c:pt>
                <c:pt idx="673">
                  <c:v>337.29</c:v>
                </c:pt>
                <c:pt idx="674">
                  <c:v>337.41</c:v>
                </c:pt>
                <c:pt idx="675">
                  <c:v>337.49</c:v>
                </c:pt>
                <c:pt idx="676">
                  <c:v>337.61</c:v>
                </c:pt>
                <c:pt idx="677">
                  <c:v>337.69</c:v>
                </c:pt>
                <c:pt idx="678">
                  <c:v>337.8</c:v>
                </c:pt>
                <c:pt idx="679">
                  <c:v>337.91</c:v>
                </c:pt>
                <c:pt idx="680">
                  <c:v>338</c:v>
                </c:pt>
                <c:pt idx="681">
                  <c:v>338.12</c:v>
                </c:pt>
                <c:pt idx="682">
                  <c:v>338.18</c:v>
                </c:pt>
                <c:pt idx="683">
                  <c:v>338.3</c:v>
                </c:pt>
                <c:pt idx="684">
                  <c:v>338.39</c:v>
                </c:pt>
                <c:pt idx="685">
                  <c:v>338.51</c:v>
                </c:pt>
                <c:pt idx="686">
                  <c:v>338.6</c:v>
                </c:pt>
                <c:pt idx="687">
                  <c:v>338.7</c:v>
                </c:pt>
                <c:pt idx="688">
                  <c:v>338.8</c:v>
                </c:pt>
                <c:pt idx="689">
                  <c:v>338.9</c:v>
                </c:pt>
                <c:pt idx="690">
                  <c:v>339.01</c:v>
                </c:pt>
                <c:pt idx="691">
                  <c:v>339.08</c:v>
                </c:pt>
                <c:pt idx="692">
                  <c:v>339.21</c:v>
                </c:pt>
                <c:pt idx="693">
                  <c:v>339.28</c:v>
                </c:pt>
                <c:pt idx="694">
                  <c:v>339.41</c:v>
                </c:pt>
                <c:pt idx="695">
                  <c:v>339.49</c:v>
                </c:pt>
                <c:pt idx="696">
                  <c:v>339.6</c:v>
                </c:pt>
                <c:pt idx="697">
                  <c:v>339.7</c:v>
                </c:pt>
                <c:pt idx="698">
                  <c:v>339.8</c:v>
                </c:pt>
                <c:pt idx="699">
                  <c:v>339.9</c:v>
                </c:pt>
                <c:pt idx="700">
                  <c:v>339.99</c:v>
                </c:pt>
                <c:pt idx="701">
                  <c:v>340.11</c:v>
                </c:pt>
                <c:pt idx="702">
                  <c:v>340.19</c:v>
                </c:pt>
                <c:pt idx="703">
                  <c:v>340.32</c:v>
                </c:pt>
                <c:pt idx="704">
                  <c:v>340.38</c:v>
                </c:pt>
                <c:pt idx="705">
                  <c:v>340.51</c:v>
                </c:pt>
                <c:pt idx="706">
                  <c:v>340.59</c:v>
                </c:pt>
                <c:pt idx="707">
                  <c:v>340.71</c:v>
                </c:pt>
                <c:pt idx="708">
                  <c:v>340.79</c:v>
                </c:pt>
                <c:pt idx="709">
                  <c:v>340.91</c:v>
                </c:pt>
                <c:pt idx="710">
                  <c:v>341</c:v>
                </c:pt>
                <c:pt idx="711">
                  <c:v>341.1</c:v>
                </c:pt>
                <c:pt idx="712">
                  <c:v>341.2</c:v>
                </c:pt>
                <c:pt idx="713">
                  <c:v>341.3</c:v>
                </c:pt>
                <c:pt idx="714">
                  <c:v>341.4</c:v>
                </c:pt>
                <c:pt idx="715">
                  <c:v>341.5</c:v>
                </c:pt>
                <c:pt idx="716">
                  <c:v>341.62</c:v>
                </c:pt>
                <c:pt idx="717">
                  <c:v>341.69</c:v>
                </c:pt>
                <c:pt idx="718">
                  <c:v>341.8</c:v>
                </c:pt>
                <c:pt idx="719">
                  <c:v>341.89</c:v>
                </c:pt>
                <c:pt idx="720">
                  <c:v>342.02</c:v>
                </c:pt>
                <c:pt idx="721">
                  <c:v>342.08</c:v>
                </c:pt>
                <c:pt idx="722">
                  <c:v>342.21</c:v>
                </c:pt>
                <c:pt idx="723">
                  <c:v>342.29</c:v>
                </c:pt>
                <c:pt idx="724">
                  <c:v>342.41</c:v>
                </c:pt>
                <c:pt idx="725">
                  <c:v>342.48</c:v>
                </c:pt>
                <c:pt idx="726">
                  <c:v>342.61</c:v>
                </c:pt>
                <c:pt idx="727">
                  <c:v>342.69</c:v>
                </c:pt>
                <c:pt idx="728">
                  <c:v>342.81</c:v>
                </c:pt>
                <c:pt idx="729">
                  <c:v>342.89</c:v>
                </c:pt>
                <c:pt idx="730">
                  <c:v>343.01</c:v>
                </c:pt>
                <c:pt idx="731">
                  <c:v>343.09</c:v>
                </c:pt>
                <c:pt idx="732">
                  <c:v>343.21</c:v>
                </c:pt>
                <c:pt idx="733">
                  <c:v>343.29</c:v>
                </c:pt>
                <c:pt idx="734">
                  <c:v>343.41</c:v>
                </c:pt>
                <c:pt idx="735">
                  <c:v>343.49</c:v>
                </c:pt>
                <c:pt idx="736">
                  <c:v>343.61</c:v>
                </c:pt>
                <c:pt idx="737">
                  <c:v>343.69</c:v>
                </c:pt>
                <c:pt idx="738">
                  <c:v>343.8</c:v>
                </c:pt>
                <c:pt idx="739">
                  <c:v>343.91</c:v>
                </c:pt>
                <c:pt idx="740">
                  <c:v>344</c:v>
                </c:pt>
                <c:pt idx="741">
                  <c:v>344.09</c:v>
                </c:pt>
                <c:pt idx="742">
                  <c:v>344.2</c:v>
                </c:pt>
                <c:pt idx="743">
                  <c:v>344.3</c:v>
                </c:pt>
                <c:pt idx="744">
                  <c:v>344.4</c:v>
                </c:pt>
                <c:pt idx="745">
                  <c:v>344.49</c:v>
                </c:pt>
                <c:pt idx="746">
                  <c:v>344.6</c:v>
                </c:pt>
                <c:pt idx="747">
                  <c:v>344.7</c:v>
                </c:pt>
                <c:pt idx="748">
                  <c:v>344.8</c:v>
                </c:pt>
                <c:pt idx="749">
                  <c:v>344.89</c:v>
                </c:pt>
                <c:pt idx="750">
                  <c:v>345</c:v>
                </c:pt>
                <c:pt idx="751">
                  <c:v>345.1</c:v>
                </c:pt>
                <c:pt idx="752">
                  <c:v>345.21</c:v>
                </c:pt>
                <c:pt idx="753">
                  <c:v>345.29</c:v>
                </c:pt>
                <c:pt idx="754">
                  <c:v>345.41</c:v>
                </c:pt>
                <c:pt idx="755">
                  <c:v>345.5</c:v>
                </c:pt>
                <c:pt idx="756">
                  <c:v>345.61</c:v>
                </c:pt>
                <c:pt idx="757">
                  <c:v>345.69</c:v>
                </c:pt>
                <c:pt idx="758">
                  <c:v>345.81</c:v>
                </c:pt>
                <c:pt idx="759">
                  <c:v>345.89</c:v>
                </c:pt>
                <c:pt idx="760">
                  <c:v>346.01</c:v>
                </c:pt>
                <c:pt idx="761">
                  <c:v>346.09</c:v>
                </c:pt>
                <c:pt idx="762">
                  <c:v>346.21</c:v>
                </c:pt>
                <c:pt idx="763">
                  <c:v>346.29</c:v>
                </c:pt>
                <c:pt idx="764">
                  <c:v>346.42</c:v>
                </c:pt>
                <c:pt idx="765">
                  <c:v>346.49</c:v>
                </c:pt>
                <c:pt idx="766">
                  <c:v>346.61</c:v>
                </c:pt>
                <c:pt idx="767">
                  <c:v>346.69</c:v>
                </c:pt>
                <c:pt idx="768">
                  <c:v>346.82</c:v>
                </c:pt>
                <c:pt idx="769">
                  <c:v>346.88</c:v>
                </c:pt>
                <c:pt idx="770">
                  <c:v>347.02</c:v>
                </c:pt>
                <c:pt idx="771">
                  <c:v>347.09</c:v>
                </c:pt>
                <c:pt idx="772">
                  <c:v>347.19</c:v>
                </c:pt>
                <c:pt idx="773">
                  <c:v>347.29</c:v>
                </c:pt>
                <c:pt idx="774">
                  <c:v>347.42</c:v>
                </c:pt>
                <c:pt idx="775">
                  <c:v>347.49</c:v>
                </c:pt>
                <c:pt idx="776">
                  <c:v>347.58</c:v>
                </c:pt>
                <c:pt idx="777">
                  <c:v>347.7</c:v>
                </c:pt>
                <c:pt idx="778">
                  <c:v>347.81</c:v>
                </c:pt>
                <c:pt idx="779">
                  <c:v>347.91</c:v>
                </c:pt>
                <c:pt idx="780">
                  <c:v>347.98</c:v>
                </c:pt>
                <c:pt idx="781">
                  <c:v>348.11</c:v>
                </c:pt>
                <c:pt idx="782">
                  <c:v>348.19</c:v>
                </c:pt>
                <c:pt idx="783">
                  <c:v>348.31</c:v>
                </c:pt>
                <c:pt idx="784">
                  <c:v>348.39</c:v>
                </c:pt>
                <c:pt idx="785">
                  <c:v>348.51</c:v>
                </c:pt>
                <c:pt idx="786">
                  <c:v>348.59</c:v>
                </c:pt>
                <c:pt idx="787">
                  <c:v>348.72</c:v>
                </c:pt>
                <c:pt idx="788">
                  <c:v>348.79</c:v>
                </c:pt>
                <c:pt idx="789">
                  <c:v>348.9</c:v>
                </c:pt>
                <c:pt idx="790">
                  <c:v>349</c:v>
                </c:pt>
                <c:pt idx="791">
                  <c:v>349.1</c:v>
                </c:pt>
                <c:pt idx="792">
                  <c:v>349.2</c:v>
                </c:pt>
                <c:pt idx="793">
                  <c:v>349.29</c:v>
                </c:pt>
                <c:pt idx="794">
                  <c:v>349.41</c:v>
                </c:pt>
                <c:pt idx="795">
                  <c:v>349.49</c:v>
                </c:pt>
                <c:pt idx="796">
                  <c:v>349.61</c:v>
                </c:pt>
                <c:pt idx="797">
                  <c:v>349.69</c:v>
                </c:pt>
                <c:pt idx="798">
                  <c:v>349.82</c:v>
                </c:pt>
                <c:pt idx="799">
                  <c:v>349.89</c:v>
                </c:pt>
                <c:pt idx="800">
                  <c:v>350.02</c:v>
                </c:pt>
                <c:pt idx="801">
                  <c:v>350.09</c:v>
                </c:pt>
                <c:pt idx="802">
                  <c:v>350.19</c:v>
                </c:pt>
                <c:pt idx="803">
                  <c:v>350.3</c:v>
                </c:pt>
                <c:pt idx="804">
                  <c:v>350.39</c:v>
                </c:pt>
                <c:pt idx="805">
                  <c:v>350.51</c:v>
                </c:pt>
                <c:pt idx="806">
                  <c:v>350.59</c:v>
                </c:pt>
                <c:pt idx="807">
                  <c:v>350.71</c:v>
                </c:pt>
                <c:pt idx="808">
                  <c:v>350.79</c:v>
                </c:pt>
                <c:pt idx="809">
                  <c:v>350.92</c:v>
                </c:pt>
                <c:pt idx="810">
                  <c:v>350.99</c:v>
                </c:pt>
                <c:pt idx="811">
                  <c:v>351.09</c:v>
                </c:pt>
                <c:pt idx="812">
                  <c:v>351.21</c:v>
                </c:pt>
                <c:pt idx="813">
                  <c:v>351.29</c:v>
                </c:pt>
                <c:pt idx="814">
                  <c:v>351.41</c:v>
                </c:pt>
                <c:pt idx="815">
                  <c:v>351.49</c:v>
                </c:pt>
                <c:pt idx="816">
                  <c:v>351.62</c:v>
                </c:pt>
                <c:pt idx="817">
                  <c:v>351.69</c:v>
                </c:pt>
                <c:pt idx="818">
                  <c:v>351.82</c:v>
                </c:pt>
                <c:pt idx="819">
                  <c:v>351.9</c:v>
                </c:pt>
                <c:pt idx="820">
                  <c:v>351.98</c:v>
                </c:pt>
                <c:pt idx="821">
                  <c:v>352.11</c:v>
                </c:pt>
                <c:pt idx="822">
                  <c:v>352.19</c:v>
                </c:pt>
                <c:pt idx="823">
                  <c:v>352.32</c:v>
                </c:pt>
                <c:pt idx="824">
                  <c:v>352.38</c:v>
                </c:pt>
                <c:pt idx="825">
                  <c:v>352.51</c:v>
                </c:pt>
                <c:pt idx="826">
                  <c:v>352.59</c:v>
                </c:pt>
                <c:pt idx="827">
                  <c:v>352.7</c:v>
                </c:pt>
                <c:pt idx="828">
                  <c:v>352.8</c:v>
                </c:pt>
                <c:pt idx="829">
                  <c:v>352.89</c:v>
                </c:pt>
                <c:pt idx="830">
                  <c:v>353.01</c:v>
                </c:pt>
                <c:pt idx="831">
                  <c:v>353.09</c:v>
                </c:pt>
                <c:pt idx="832">
                  <c:v>353.21</c:v>
                </c:pt>
                <c:pt idx="833">
                  <c:v>353.3</c:v>
                </c:pt>
                <c:pt idx="834">
                  <c:v>353.39</c:v>
                </c:pt>
                <c:pt idx="835">
                  <c:v>353.51</c:v>
                </c:pt>
                <c:pt idx="836">
                  <c:v>353.59</c:v>
                </c:pt>
                <c:pt idx="837">
                  <c:v>353.71</c:v>
                </c:pt>
                <c:pt idx="838">
                  <c:v>353.79</c:v>
                </c:pt>
                <c:pt idx="839">
                  <c:v>353.92</c:v>
                </c:pt>
                <c:pt idx="840">
                  <c:v>354</c:v>
                </c:pt>
                <c:pt idx="841">
                  <c:v>354.08</c:v>
                </c:pt>
                <c:pt idx="842">
                  <c:v>354.21</c:v>
                </c:pt>
                <c:pt idx="843">
                  <c:v>354.29</c:v>
                </c:pt>
                <c:pt idx="844">
                  <c:v>354.42</c:v>
                </c:pt>
                <c:pt idx="845">
                  <c:v>354.49</c:v>
                </c:pt>
                <c:pt idx="846">
                  <c:v>354.59</c:v>
                </c:pt>
                <c:pt idx="847">
                  <c:v>354.7</c:v>
                </c:pt>
                <c:pt idx="848">
                  <c:v>354.79</c:v>
                </c:pt>
                <c:pt idx="849">
                  <c:v>354.91</c:v>
                </c:pt>
                <c:pt idx="850">
                  <c:v>354.99</c:v>
                </c:pt>
                <c:pt idx="851">
                  <c:v>355.12</c:v>
                </c:pt>
                <c:pt idx="852">
                  <c:v>355.19</c:v>
                </c:pt>
                <c:pt idx="853">
                  <c:v>355.28</c:v>
                </c:pt>
                <c:pt idx="854">
                  <c:v>355.41</c:v>
                </c:pt>
                <c:pt idx="855">
                  <c:v>355.49</c:v>
                </c:pt>
                <c:pt idx="856">
                  <c:v>355.61</c:v>
                </c:pt>
                <c:pt idx="857">
                  <c:v>355.7</c:v>
                </c:pt>
                <c:pt idx="858">
                  <c:v>355.79</c:v>
                </c:pt>
                <c:pt idx="859">
                  <c:v>355.91</c:v>
                </c:pt>
                <c:pt idx="860">
                  <c:v>355.98</c:v>
                </c:pt>
                <c:pt idx="861">
                  <c:v>356.12</c:v>
                </c:pt>
                <c:pt idx="862">
                  <c:v>356.19</c:v>
                </c:pt>
                <c:pt idx="863">
                  <c:v>356.29</c:v>
                </c:pt>
                <c:pt idx="864">
                  <c:v>356.41</c:v>
                </c:pt>
                <c:pt idx="865">
                  <c:v>356.49</c:v>
                </c:pt>
                <c:pt idx="866">
                  <c:v>356.62</c:v>
                </c:pt>
                <c:pt idx="867">
                  <c:v>356.7</c:v>
                </c:pt>
                <c:pt idx="868">
                  <c:v>356.8</c:v>
                </c:pt>
                <c:pt idx="869">
                  <c:v>356.91</c:v>
                </c:pt>
                <c:pt idx="870">
                  <c:v>356.98</c:v>
                </c:pt>
                <c:pt idx="871">
                  <c:v>357.12</c:v>
                </c:pt>
                <c:pt idx="872">
                  <c:v>357.19</c:v>
                </c:pt>
                <c:pt idx="873">
                  <c:v>357.29</c:v>
                </c:pt>
                <c:pt idx="874">
                  <c:v>357.41</c:v>
                </c:pt>
                <c:pt idx="875">
                  <c:v>357.49</c:v>
                </c:pt>
                <c:pt idx="876">
                  <c:v>357.62</c:v>
                </c:pt>
                <c:pt idx="877">
                  <c:v>357.7</c:v>
                </c:pt>
                <c:pt idx="878">
                  <c:v>357.78</c:v>
                </c:pt>
                <c:pt idx="879">
                  <c:v>357.91</c:v>
                </c:pt>
                <c:pt idx="880">
                  <c:v>357.99</c:v>
                </c:pt>
                <c:pt idx="881">
                  <c:v>358.13</c:v>
                </c:pt>
                <c:pt idx="882">
                  <c:v>358.19</c:v>
                </c:pt>
                <c:pt idx="883">
                  <c:v>358.29</c:v>
                </c:pt>
                <c:pt idx="884">
                  <c:v>358.42</c:v>
                </c:pt>
                <c:pt idx="885">
                  <c:v>358.49</c:v>
                </c:pt>
                <c:pt idx="886">
                  <c:v>358.6</c:v>
                </c:pt>
                <c:pt idx="887">
                  <c:v>358.71</c:v>
                </c:pt>
                <c:pt idx="888">
                  <c:v>358.78</c:v>
                </c:pt>
                <c:pt idx="889">
                  <c:v>358.92</c:v>
                </c:pt>
                <c:pt idx="890">
                  <c:v>359</c:v>
                </c:pt>
                <c:pt idx="891">
                  <c:v>359.08</c:v>
                </c:pt>
                <c:pt idx="892">
                  <c:v>359.21</c:v>
                </c:pt>
                <c:pt idx="893">
                  <c:v>359.29</c:v>
                </c:pt>
                <c:pt idx="894">
                  <c:v>359.43</c:v>
                </c:pt>
                <c:pt idx="895">
                  <c:v>359.49</c:v>
                </c:pt>
                <c:pt idx="896">
                  <c:v>359.59</c:v>
                </c:pt>
                <c:pt idx="897">
                  <c:v>359.72</c:v>
                </c:pt>
                <c:pt idx="898">
                  <c:v>359.8</c:v>
                </c:pt>
                <c:pt idx="899">
                  <c:v>359.88</c:v>
                </c:pt>
                <c:pt idx="900">
                  <c:v>360.01</c:v>
                </c:pt>
                <c:pt idx="901">
                  <c:v>360.09</c:v>
                </c:pt>
                <c:pt idx="902">
                  <c:v>360.22</c:v>
                </c:pt>
                <c:pt idx="903">
                  <c:v>360.3</c:v>
                </c:pt>
                <c:pt idx="904">
                  <c:v>360.38</c:v>
                </c:pt>
                <c:pt idx="905">
                  <c:v>360.51</c:v>
                </c:pt>
                <c:pt idx="906">
                  <c:v>360.6</c:v>
                </c:pt>
                <c:pt idx="907">
                  <c:v>360.68</c:v>
                </c:pt>
                <c:pt idx="908">
                  <c:v>360.81</c:v>
                </c:pt>
                <c:pt idx="909">
                  <c:v>360.89</c:v>
                </c:pt>
                <c:pt idx="910">
                  <c:v>361</c:v>
                </c:pt>
                <c:pt idx="911">
                  <c:v>361.11</c:v>
                </c:pt>
                <c:pt idx="912">
                  <c:v>361.19</c:v>
                </c:pt>
                <c:pt idx="913">
                  <c:v>361.33</c:v>
                </c:pt>
                <c:pt idx="914">
                  <c:v>361.42</c:v>
                </c:pt>
                <c:pt idx="915">
                  <c:v>361.48</c:v>
                </c:pt>
                <c:pt idx="916">
                  <c:v>361.62</c:v>
                </c:pt>
                <c:pt idx="917">
                  <c:v>361.69</c:v>
                </c:pt>
                <c:pt idx="918">
                  <c:v>361.78</c:v>
                </c:pt>
                <c:pt idx="919">
                  <c:v>361.92</c:v>
                </c:pt>
                <c:pt idx="920">
                  <c:v>361.99</c:v>
                </c:pt>
                <c:pt idx="921">
                  <c:v>362.09</c:v>
                </c:pt>
                <c:pt idx="922">
                  <c:v>362.21</c:v>
                </c:pt>
                <c:pt idx="923">
                  <c:v>362.29</c:v>
                </c:pt>
                <c:pt idx="924">
                  <c:v>362.41</c:v>
                </c:pt>
                <c:pt idx="925">
                  <c:v>362.51</c:v>
                </c:pt>
                <c:pt idx="926">
                  <c:v>362.58</c:v>
                </c:pt>
                <c:pt idx="927">
                  <c:v>362.72</c:v>
                </c:pt>
                <c:pt idx="928">
                  <c:v>362.8</c:v>
                </c:pt>
                <c:pt idx="929">
                  <c:v>362.88</c:v>
                </c:pt>
                <c:pt idx="930">
                  <c:v>363.02</c:v>
                </c:pt>
                <c:pt idx="931">
                  <c:v>363.1</c:v>
                </c:pt>
                <c:pt idx="932">
                  <c:v>363.18</c:v>
                </c:pt>
                <c:pt idx="933">
                  <c:v>363.31</c:v>
                </c:pt>
                <c:pt idx="934">
                  <c:v>363.4</c:v>
                </c:pt>
                <c:pt idx="935">
                  <c:v>363.49</c:v>
                </c:pt>
                <c:pt idx="936">
                  <c:v>363.62</c:v>
                </c:pt>
                <c:pt idx="937">
                  <c:v>363.7</c:v>
                </c:pt>
                <c:pt idx="938">
                  <c:v>363.79</c:v>
                </c:pt>
                <c:pt idx="939">
                  <c:v>363.91</c:v>
                </c:pt>
                <c:pt idx="940">
                  <c:v>363.99</c:v>
                </c:pt>
                <c:pt idx="941">
                  <c:v>364.09</c:v>
                </c:pt>
                <c:pt idx="942">
                  <c:v>364.21</c:v>
                </c:pt>
                <c:pt idx="943">
                  <c:v>364.29</c:v>
                </c:pt>
                <c:pt idx="944">
                  <c:v>364.41</c:v>
                </c:pt>
                <c:pt idx="945">
                  <c:v>364.5</c:v>
                </c:pt>
                <c:pt idx="946">
                  <c:v>364.59</c:v>
                </c:pt>
                <c:pt idx="947">
                  <c:v>364.7</c:v>
                </c:pt>
                <c:pt idx="948">
                  <c:v>364.81</c:v>
                </c:pt>
                <c:pt idx="949">
                  <c:v>364.89</c:v>
                </c:pt>
                <c:pt idx="950">
                  <c:v>365.02</c:v>
                </c:pt>
                <c:pt idx="951">
                  <c:v>365.09</c:v>
                </c:pt>
                <c:pt idx="952">
                  <c:v>365.19</c:v>
                </c:pt>
                <c:pt idx="953">
                  <c:v>365.32</c:v>
                </c:pt>
                <c:pt idx="954">
                  <c:v>365.39</c:v>
                </c:pt>
                <c:pt idx="955">
                  <c:v>365.49</c:v>
                </c:pt>
                <c:pt idx="956">
                  <c:v>365.62</c:v>
                </c:pt>
                <c:pt idx="957">
                  <c:v>365.7</c:v>
                </c:pt>
                <c:pt idx="958">
                  <c:v>365.79</c:v>
                </c:pt>
                <c:pt idx="959">
                  <c:v>365.89</c:v>
                </c:pt>
                <c:pt idx="960">
                  <c:v>366.01</c:v>
                </c:pt>
                <c:pt idx="961">
                  <c:v>366.09</c:v>
                </c:pt>
                <c:pt idx="962">
                  <c:v>366.2</c:v>
                </c:pt>
                <c:pt idx="963">
                  <c:v>366.31</c:v>
                </c:pt>
                <c:pt idx="964">
                  <c:v>366.39</c:v>
                </c:pt>
                <c:pt idx="965">
                  <c:v>366.49</c:v>
                </c:pt>
                <c:pt idx="966">
                  <c:v>366.61</c:v>
                </c:pt>
                <c:pt idx="967">
                  <c:v>366.69</c:v>
                </c:pt>
                <c:pt idx="968">
                  <c:v>366.79</c:v>
                </c:pt>
                <c:pt idx="969">
                  <c:v>366.92</c:v>
                </c:pt>
                <c:pt idx="970">
                  <c:v>367</c:v>
                </c:pt>
                <c:pt idx="971">
                  <c:v>367.09</c:v>
                </c:pt>
                <c:pt idx="972">
                  <c:v>367.22</c:v>
                </c:pt>
                <c:pt idx="973">
                  <c:v>367.3</c:v>
                </c:pt>
                <c:pt idx="974">
                  <c:v>367.39</c:v>
                </c:pt>
                <c:pt idx="975">
                  <c:v>367.52</c:v>
                </c:pt>
                <c:pt idx="976">
                  <c:v>367.6</c:v>
                </c:pt>
                <c:pt idx="977">
                  <c:v>367.68</c:v>
                </c:pt>
                <c:pt idx="978">
                  <c:v>367.81</c:v>
                </c:pt>
                <c:pt idx="979">
                  <c:v>367.9</c:v>
                </c:pt>
                <c:pt idx="980">
                  <c:v>367.98</c:v>
                </c:pt>
                <c:pt idx="981">
                  <c:v>368.12</c:v>
                </c:pt>
                <c:pt idx="982">
                  <c:v>368.2</c:v>
                </c:pt>
                <c:pt idx="983">
                  <c:v>368.28</c:v>
                </c:pt>
                <c:pt idx="984">
                  <c:v>368.41</c:v>
                </c:pt>
                <c:pt idx="985">
                  <c:v>368.51</c:v>
                </c:pt>
                <c:pt idx="986">
                  <c:v>368.59</c:v>
                </c:pt>
                <c:pt idx="987">
                  <c:v>368.68</c:v>
                </c:pt>
                <c:pt idx="988">
                  <c:v>368.82</c:v>
                </c:pt>
                <c:pt idx="989">
                  <c:v>368.89</c:v>
                </c:pt>
                <c:pt idx="990">
                  <c:v>368.98</c:v>
                </c:pt>
                <c:pt idx="991">
                  <c:v>369.12</c:v>
                </c:pt>
                <c:pt idx="992">
                  <c:v>369.19</c:v>
                </c:pt>
                <c:pt idx="993">
                  <c:v>369.28</c:v>
                </c:pt>
                <c:pt idx="994">
                  <c:v>369.43</c:v>
                </c:pt>
                <c:pt idx="995">
                  <c:v>369.49</c:v>
                </c:pt>
                <c:pt idx="996">
                  <c:v>369.59</c:v>
                </c:pt>
                <c:pt idx="997">
                  <c:v>369.69</c:v>
                </c:pt>
                <c:pt idx="998">
                  <c:v>369.81</c:v>
                </c:pt>
                <c:pt idx="999">
                  <c:v>369.89</c:v>
                </c:pt>
              </c:numCache>
            </c:numRef>
          </c:xVal>
          <c:yVal>
            <c:numRef>
              <c:f>'HIE20-C50V30deg270to370 norm'!$C$8:$C$1007</c:f>
              <c:numCache>
                <c:formatCode>General</c:formatCode>
                <c:ptCount val="1000"/>
                <c:pt idx="0">
                  <c:v>1.0900000000000001</c:v>
                </c:pt>
                <c:pt idx="1">
                  <c:v>1.05</c:v>
                </c:pt>
                <c:pt idx="2">
                  <c:v>1.08</c:v>
                </c:pt>
                <c:pt idx="3">
                  <c:v>1.04</c:v>
                </c:pt>
                <c:pt idx="4">
                  <c:v>1.02</c:v>
                </c:pt>
                <c:pt idx="5">
                  <c:v>1.07</c:v>
                </c:pt>
                <c:pt idx="6">
                  <c:v>1.02</c:v>
                </c:pt>
                <c:pt idx="7">
                  <c:v>1.02</c:v>
                </c:pt>
                <c:pt idx="8">
                  <c:v>1.03</c:v>
                </c:pt>
                <c:pt idx="9">
                  <c:v>1.02</c:v>
                </c:pt>
                <c:pt idx="10">
                  <c:v>0.99</c:v>
                </c:pt>
                <c:pt idx="11">
                  <c:v>1.01</c:v>
                </c:pt>
                <c:pt idx="12">
                  <c:v>1.03</c:v>
                </c:pt>
                <c:pt idx="13">
                  <c:v>1.03</c:v>
                </c:pt>
                <c:pt idx="14">
                  <c:v>1.02</c:v>
                </c:pt>
                <c:pt idx="15">
                  <c:v>1.02</c:v>
                </c:pt>
                <c:pt idx="16">
                  <c:v>1.01</c:v>
                </c:pt>
                <c:pt idx="17">
                  <c:v>1.03</c:v>
                </c:pt>
                <c:pt idx="18">
                  <c:v>1.03</c:v>
                </c:pt>
                <c:pt idx="19">
                  <c:v>1.04</c:v>
                </c:pt>
                <c:pt idx="20">
                  <c:v>1.02</c:v>
                </c:pt>
                <c:pt idx="21">
                  <c:v>1.03</c:v>
                </c:pt>
                <c:pt idx="22">
                  <c:v>1.05</c:v>
                </c:pt>
                <c:pt idx="23">
                  <c:v>1.03</c:v>
                </c:pt>
                <c:pt idx="24">
                  <c:v>1</c:v>
                </c:pt>
                <c:pt idx="25">
                  <c:v>1.01</c:v>
                </c:pt>
                <c:pt idx="26">
                  <c:v>1.02</c:v>
                </c:pt>
                <c:pt idx="27">
                  <c:v>1.04</c:v>
                </c:pt>
                <c:pt idx="28">
                  <c:v>1.02</c:v>
                </c:pt>
                <c:pt idx="29">
                  <c:v>1.04</c:v>
                </c:pt>
                <c:pt idx="30">
                  <c:v>1.02</c:v>
                </c:pt>
                <c:pt idx="31">
                  <c:v>1.01</c:v>
                </c:pt>
                <c:pt idx="32">
                  <c:v>1.03</c:v>
                </c:pt>
                <c:pt idx="33">
                  <c:v>0.99</c:v>
                </c:pt>
                <c:pt idx="34">
                  <c:v>1</c:v>
                </c:pt>
                <c:pt idx="35">
                  <c:v>1.01</c:v>
                </c:pt>
                <c:pt idx="36">
                  <c:v>1.03</c:v>
                </c:pt>
                <c:pt idx="37">
                  <c:v>1.01</c:v>
                </c:pt>
                <c:pt idx="38">
                  <c:v>1.03</c:v>
                </c:pt>
                <c:pt idx="39">
                  <c:v>1.01</c:v>
                </c:pt>
                <c:pt idx="40">
                  <c:v>1.01</c:v>
                </c:pt>
                <c:pt idx="41">
                  <c:v>1.01</c:v>
                </c:pt>
                <c:pt idx="42">
                  <c:v>1</c:v>
                </c:pt>
                <c:pt idx="43">
                  <c:v>1.02</c:v>
                </c:pt>
                <c:pt idx="44">
                  <c:v>1.01</c:v>
                </c:pt>
                <c:pt idx="45">
                  <c:v>1.03</c:v>
                </c:pt>
                <c:pt idx="46">
                  <c:v>1</c:v>
                </c:pt>
                <c:pt idx="47">
                  <c:v>1.01</c:v>
                </c:pt>
                <c:pt idx="48">
                  <c:v>1.03</c:v>
                </c:pt>
                <c:pt idx="49">
                  <c:v>1.03</c:v>
                </c:pt>
                <c:pt idx="50">
                  <c:v>1.03</c:v>
                </c:pt>
                <c:pt idx="51">
                  <c:v>1.02</c:v>
                </c:pt>
                <c:pt idx="52">
                  <c:v>1</c:v>
                </c:pt>
                <c:pt idx="53">
                  <c:v>1.02</c:v>
                </c:pt>
                <c:pt idx="54">
                  <c:v>1.02</c:v>
                </c:pt>
                <c:pt idx="55">
                  <c:v>1.02</c:v>
                </c:pt>
                <c:pt idx="56">
                  <c:v>1.01</c:v>
                </c:pt>
                <c:pt idx="57">
                  <c:v>1</c:v>
                </c:pt>
                <c:pt idx="58">
                  <c:v>0.99</c:v>
                </c:pt>
                <c:pt idx="59">
                  <c:v>1</c:v>
                </c:pt>
                <c:pt idx="60">
                  <c:v>0.98</c:v>
                </c:pt>
                <c:pt idx="61">
                  <c:v>1.01</c:v>
                </c:pt>
                <c:pt idx="62">
                  <c:v>1</c:v>
                </c:pt>
                <c:pt idx="63">
                  <c:v>0.99</c:v>
                </c:pt>
                <c:pt idx="64">
                  <c:v>0.98</c:v>
                </c:pt>
                <c:pt idx="65">
                  <c:v>0.98</c:v>
                </c:pt>
                <c:pt idx="66">
                  <c:v>1.02</c:v>
                </c:pt>
                <c:pt idx="67">
                  <c:v>0.96</c:v>
                </c:pt>
                <c:pt idx="68">
                  <c:v>1</c:v>
                </c:pt>
                <c:pt idx="69">
                  <c:v>0.97</c:v>
                </c:pt>
                <c:pt idx="70">
                  <c:v>0.97</c:v>
                </c:pt>
                <c:pt idx="71">
                  <c:v>0.98</c:v>
                </c:pt>
                <c:pt idx="72">
                  <c:v>1</c:v>
                </c:pt>
                <c:pt idx="73">
                  <c:v>0.98</c:v>
                </c:pt>
                <c:pt idx="74">
                  <c:v>0.98</c:v>
                </c:pt>
                <c:pt idx="75">
                  <c:v>0.98</c:v>
                </c:pt>
                <c:pt idx="76">
                  <c:v>0.95</c:v>
                </c:pt>
                <c:pt idx="77">
                  <c:v>0.98</c:v>
                </c:pt>
                <c:pt idx="78">
                  <c:v>0.99</c:v>
                </c:pt>
                <c:pt idx="79">
                  <c:v>0.98</c:v>
                </c:pt>
                <c:pt idx="80">
                  <c:v>1</c:v>
                </c:pt>
                <c:pt idx="81">
                  <c:v>0.98</c:v>
                </c:pt>
                <c:pt idx="82">
                  <c:v>0.98</c:v>
                </c:pt>
                <c:pt idx="83">
                  <c:v>0.98</c:v>
                </c:pt>
                <c:pt idx="84">
                  <c:v>0.98</c:v>
                </c:pt>
                <c:pt idx="85">
                  <c:v>0.98</c:v>
                </c:pt>
                <c:pt idx="86">
                  <c:v>0.99</c:v>
                </c:pt>
                <c:pt idx="87">
                  <c:v>0.97</c:v>
                </c:pt>
                <c:pt idx="88">
                  <c:v>0.96</c:v>
                </c:pt>
                <c:pt idx="89">
                  <c:v>0.99</c:v>
                </c:pt>
                <c:pt idx="90">
                  <c:v>0.99</c:v>
                </c:pt>
                <c:pt idx="91">
                  <c:v>0.97</c:v>
                </c:pt>
                <c:pt idx="92">
                  <c:v>1</c:v>
                </c:pt>
                <c:pt idx="93">
                  <c:v>0.98</c:v>
                </c:pt>
                <c:pt idx="94">
                  <c:v>0.96</c:v>
                </c:pt>
                <c:pt idx="95">
                  <c:v>0.98</c:v>
                </c:pt>
                <c:pt idx="96">
                  <c:v>0.98</c:v>
                </c:pt>
                <c:pt idx="97">
                  <c:v>0.99</c:v>
                </c:pt>
                <c:pt idx="98">
                  <c:v>0.99</c:v>
                </c:pt>
                <c:pt idx="99">
                  <c:v>0.97</c:v>
                </c:pt>
                <c:pt idx="100">
                  <c:v>0.98</c:v>
                </c:pt>
                <c:pt idx="101">
                  <c:v>0.99</c:v>
                </c:pt>
                <c:pt idx="102">
                  <c:v>0.98</c:v>
                </c:pt>
                <c:pt idx="103">
                  <c:v>1.01</c:v>
                </c:pt>
                <c:pt idx="104">
                  <c:v>0.99</c:v>
                </c:pt>
                <c:pt idx="105">
                  <c:v>0.97</c:v>
                </c:pt>
                <c:pt idx="106">
                  <c:v>0.97</c:v>
                </c:pt>
                <c:pt idx="107">
                  <c:v>0.97</c:v>
                </c:pt>
                <c:pt idx="108">
                  <c:v>0.98</c:v>
                </c:pt>
                <c:pt idx="109">
                  <c:v>1</c:v>
                </c:pt>
                <c:pt idx="110">
                  <c:v>0.98</c:v>
                </c:pt>
                <c:pt idx="111">
                  <c:v>0.98</c:v>
                </c:pt>
                <c:pt idx="112">
                  <c:v>1</c:v>
                </c:pt>
                <c:pt idx="113">
                  <c:v>1</c:v>
                </c:pt>
                <c:pt idx="114">
                  <c:v>1.01</c:v>
                </c:pt>
                <c:pt idx="115">
                  <c:v>1.01</c:v>
                </c:pt>
                <c:pt idx="116">
                  <c:v>1</c:v>
                </c:pt>
                <c:pt idx="117">
                  <c:v>1.01</c:v>
                </c:pt>
                <c:pt idx="118">
                  <c:v>1.02</c:v>
                </c:pt>
                <c:pt idx="119">
                  <c:v>1.01</c:v>
                </c:pt>
                <c:pt idx="120">
                  <c:v>1.02</c:v>
                </c:pt>
                <c:pt idx="121">
                  <c:v>1.04</c:v>
                </c:pt>
                <c:pt idx="122">
                  <c:v>1.01</c:v>
                </c:pt>
                <c:pt idx="123">
                  <c:v>1.04</c:v>
                </c:pt>
                <c:pt idx="124">
                  <c:v>1.03</c:v>
                </c:pt>
                <c:pt idx="125">
                  <c:v>1.05</c:v>
                </c:pt>
                <c:pt idx="126">
                  <c:v>1.08</c:v>
                </c:pt>
                <c:pt idx="127">
                  <c:v>1.0900000000000001</c:v>
                </c:pt>
                <c:pt idx="128">
                  <c:v>1.0900000000000001</c:v>
                </c:pt>
                <c:pt idx="129">
                  <c:v>1.1200000000000001</c:v>
                </c:pt>
                <c:pt idx="130">
                  <c:v>1.1299999999999999</c:v>
                </c:pt>
                <c:pt idx="131">
                  <c:v>1.17</c:v>
                </c:pt>
                <c:pt idx="132">
                  <c:v>1.22</c:v>
                </c:pt>
                <c:pt idx="133">
                  <c:v>1.31</c:v>
                </c:pt>
                <c:pt idx="134">
                  <c:v>1.36</c:v>
                </c:pt>
                <c:pt idx="135">
                  <c:v>1.47</c:v>
                </c:pt>
                <c:pt idx="136">
                  <c:v>1.62</c:v>
                </c:pt>
                <c:pt idx="137">
                  <c:v>1.87</c:v>
                </c:pt>
                <c:pt idx="138">
                  <c:v>2.0499999999999998</c:v>
                </c:pt>
                <c:pt idx="139">
                  <c:v>2.37</c:v>
                </c:pt>
                <c:pt idx="140">
                  <c:v>2.78</c:v>
                </c:pt>
                <c:pt idx="141">
                  <c:v>3.26</c:v>
                </c:pt>
                <c:pt idx="142">
                  <c:v>3.71</c:v>
                </c:pt>
                <c:pt idx="143">
                  <c:v>4.1399999999999997</c:v>
                </c:pt>
                <c:pt idx="144">
                  <c:v>4.6100000000000003</c:v>
                </c:pt>
                <c:pt idx="145">
                  <c:v>5.08</c:v>
                </c:pt>
                <c:pt idx="146">
                  <c:v>5.44</c:v>
                </c:pt>
                <c:pt idx="147">
                  <c:v>5.77</c:v>
                </c:pt>
                <c:pt idx="148">
                  <c:v>6.09</c:v>
                </c:pt>
                <c:pt idx="149">
                  <c:v>6.33</c:v>
                </c:pt>
                <c:pt idx="150">
                  <c:v>6.52</c:v>
                </c:pt>
                <c:pt idx="151">
                  <c:v>6.51</c:v>
                </c:pt>
                <c:pt idx="152">
                  <c:v>6.49</c:v>
                </c:pt>
                <c:pt idx="153">
                  <c:v>6.34</c:v>
                </c:pt>
                <c:pt idx="154">
                  <c:v>6.1</c:v>
                </c:pt>
                <c:pt idx="155">
                  <c:v>5.98</c:v>
                </c:pt>
                <c:pt idx="156">
                  <c:v>5.66</c:v>
                </c:pt>
                <c:pt idx="157">
                  <c:v>5.46</c:v>
                </c:pt>
                <c:pt idx="158">
                  <c:v>5.32</c:v>
                </c:pt>
                <c:pt idx="159">
                  <c:v>5.18</c:v>
                </c:pt>
                <c:pt idx="160">
                  <c:v>5.1100000000000003</c:v>
                </c:pt>
                <c:pt idx="161">
                  <c:v>5.12</c:v>
                </c:pt>
                <c:pt idx="162">
                  <c:v>5.16</c:v>
                </c:pt>
                <c:pt idx="163">
                  <c:v>5.26</c:v>
                </c:pt>
                <c:pt idx="164">
                  <c:v>5.35</c:v>
                </c:pt>
                <c:pt idx="165">
                  <c:v>5.4</c:v>
                </c:pt>
                <c:pt idx="166">
                  <c:v>5.4</c:v>
                </c:pt>
                <c:pt idx="167">
                  <c:v>5.49</c:v>
                </c:pt>
                <c:pt idx="168">
                  <c:v>5.41</c:v>
                </c:pt>
                <c:pt idx="169">
                  <c:v>5.32</c:v>
                </c:pt>
                <c:pt idx="170">
                  <c:v>5.2</c:v>
                </c:pt>
                <c:pt idx="171">
                  <c:v>5.1100000000000003</c:v>
                </c:pt>
                <c:pt idx="172">
                  <c:v>5.0599999999999996</c:v>
                </c:pt>
                <c:pt idx="173">
                  <c:v>5.03</c:v>
                </c:pt>
                <c:pt idx="174">
                  <c:v>4.96</c:v>
                </c:pt>
                <c:pt idx="175">
                  <c:v>5.05</c:v>
                </c:pt>
                <c:pt idx="176">
                  <c:v>5.07</c:v>
                </c:pt>
                <c:pt idx="177">
                  <c:v>5.0199999999999996</c:v>
                </c:pt>
                <c:pt idx="178">
                  <c:v>5.13</c:v>
                </c:pt>
                <c:pt idx="179">
                  <c:v>5.2</c:v>
                </c:pt>
                <c:pt idx="180">
                  <c:v>5.3</c:v>
                </c:pt>
                <c:pt idx="181">
                  <c:v>5.36</c:v>
                </c:pt>
                <c:pt idx="182">
                  <c:v>5.45</c:v>
                </c:pt>
                <c:pt idx="183">
                  <c:v>5.48</c:v>
                </c:pt>
                <c:pt idx="184">
                  <c:v>5.46</c:v>
                </c:pt>
                <c:pt idx="185">
                  <c:v>5.5</c:v>
                </c:pt>
                <c:pt idx="186">
                  <c:v>5.53</c:v>
                </c:pt>
                <c:pt idx="187">
                  <c:v>5.58</c:v>
                </c:pt>
                <c:pt idx="188">
                  <c:v>5.63</c:v>
                </c:pt>
                <c:pt idx="189">
                  <c:v>5.7</c:v>
                </c:pt>
                <c:pt idx="190">
                  <c:v>5.69</c:v>
                </c:pt>
                <c:pt idx="191">
                  <c:v>5.74</c:v>
                </c:pt>
                <c:pt idx="192">
                  <c:v>5.84</c:v>
                </c:pt>
                <c:pt idx="193">
                  <c:v>5.91</c:v>
                </c:pt>
                <c:pt idx="194">
                  <c:v>5.95</c:v>
                </c:pt>
                <c:pt idx="195">
                  <c:v>6.08</c:v>
                </c:pt>
                <c:pt idx="196">
                  <c:v>6.2</c:v>
                </c:pt>
                <c:pt idx="197">
                  <c:v>6.28</c:v>
                </c:pt>
                <c:pt idx="198">
                  <c:v>6.29</c:v>
                </c:pt>
                <c:pt idx="199">
                  <c:v>6.43</c:v>
                </c:pt>
                <c:pt idx="200">
                  <c:v>6.41</c:v>
                </c:pt>
                <c:pt idx="201">
                  <c:v>6.5</c:v>
                </c:pt>
                <c:pt idx="202">
                  <c:v>6.62</c:v>
                </c:pt>
                <c:pt idx="203">
                  <c:v>6.67</c:v>
                </c:pt>
                <c:pt idx="204">
                  <c:v>6.75</c:v>
                </c:pt>
                <c:pt idx="205">
                  <c:v>6.78</c:v>
                </c:pt>
                <c:pt idx="206">
                  <c:v>6.95</c:v>
                </c:pt>
                <c:pt idx="207">
                  <c:v>6.92</c:v>
                </c:pt>
                <c:pt idx="208">
                  <c:v>6.97</c:v>
                </c:pt>
                <c:pt idx="209">
                  <c:v>7</c:v>
                </c:pt>
                <c:pt idx="210">
                  <c:v>7.03</c:v>
                </c:pt>
                <c:pt idx="211">
                  <c:v>7.08</c:v>
                </c:pt>
                <c:pt idx="212">
                  <c:v>7.07</c:v>
                </c:pt>
                <c:pt idx="213">
                  <c:v>7.15</c:v>
                </c:pt>
                <c:pt idx="214">
                  <c:v>7.19</c:v>
                </c:pt>
                <c:pt idx="215">
                  <c:v>7.24</c:v>
                </c:pt>
                <c:pt idx="216">
                  <c:v>7.26</c:v>
                </c:pt>
                <c:pt idx="217">
                  <c:v>7.32</c:v>
                </c:pt>
                <c:pt idx="218">
                  <c:v>7.3</c:v>
                </c:pt>
                <c:pt idx="219">
                  <c:v>7.36</c:v>
                </c:pt>
                <c:pt idx="220">
                  <c:v>7.34</c:v>
                </c:pt>
                <c:pt idx="221">
                  <c:v>7.37</c:v>
                </c:pt>
                <c:pt idx="222">
                  <c:v>7.34</c:v>
                </c:pt>
                <c:pt idx="223">
                  <c:v>7.37</c:v>
                </c:pt>
                <c:pt idx="224">
                  <c:v>7.42</c:v>
                </c:pt>
                <c:pt idx="225">
                  <c:v>7.41</c:v>
                </c:pt>
                <c:pt idx="226">
                  <c:v>7.4</c:v>
                </c:pt>
                <c:pt idx="227">
                  <c:v>7.33</c:v>
                </c:pt>
                <c:pt idx="228">
                  <c:v>7.41</c:v>
                </c:pt>
                <c:pt idx="229">
                  <c:v>7.39</c:v>
                </c:pt>
                <c:pt idx="230">
                  <c:v>7.4</c:v>
                </c:pt>
                <c:pt idx="231">
                  <c:v>7.35</c:v>
                </c:pt>
                <c:pt idx="232">
                  <c:v>7.38</c:v>
                </c:pt>
                <c:pt idx="233">
                  <c:v>7.42</c:v>
                </c:pt>
                <c:pt idx="234">
                  <c:v>7.42</c:v>
                </c:pt>
                <c:pt idx="235">
                  <c:v>7.44</c:v>
                </c:pt>
                <c:pt idx="236">
                  <c:v>7.42</c:v>
                </c:pt>
                <c:pt idx="237">
                  <c:v>7.45</c:v>
                </c:pt>
                <c:pt idx="238">
                  <c:v>7.42</c:v>
                </c:pt>
                <c:pt idx="239">
                  <c:v>7.48</c:v>
                </c:pt>
                <c:pt idx="240">
                  <c:v>7.39</c:v>
                </c:pt>
                <c:pt idx="241">
                  <c:v>7.4</c:v>
                </c:pt>
                <c:pt idx="242">
                  <c:v>7.37</c:v>
                </c:pt>
                <c:pt idx="243">
                  <c:v>7.41</c:v>
                </c:pt>
                <c:pt idx="244">
                  <c:v>7.36</c:v>
                </c:pt>
                <c:pt idx="245">
                  <c:v>7.37</c:v>
                </c:pt>
                <c:pt idx="246">
                  <c:v>7.45</c:v>
                </c:pt>
                <c:pt idx="247">
                  <c:v>7.4</c:v>
                </c:pt>
                <c:pt idx="248">
                  <c:v>7.39</c:v>
                </c:pt>
                <c:pt idx="249">
                  <c:v>7.4</c:v>
                </c:pt>
                <c:pt idx="250">
                  <c:v>7.45</c:v>
                </c:pt>
                <c:pt idx="251">
                  <c:v>7.41</c:v>
                </c:pt>
                <c:pt idx="252">
                  <c:v>7.38</c:v>
                </c:pt>
                <c:pt idx="253">
                  <c:v>7.41</c:v>
                </c:pt>
                <c:pt idx="254">
                  <c:v>7.38</c:v>
                </c:pt>
                <c:pt idx="255">
                  <c:v>7.41</c:v>
                </c:pt>
                <c:pt idx="256">
                  <c:v>7.4</c:v>
                </c:pt>
                <c:pt idx="257">
                  <c:v>7.43</c:v>
                </c:pt>
                <c:pt idx="258">
                  <c:v>7.43</c:v>
                </c:pt>
                <c:pt idx="259">
                  <c:v>7.48</c:v>
                </c:pt>
                <c:pt idx="260">
                  <c:v>7.5</c:v>
                </c:pt>
                <c:pt idx="261">
                  <c:v>7.4</c:v>
                </c:pt>
                <c:pt idx="262">
                  <c:v>7.49</c:v>
                </c:pt>
                <c:pt idx="263">
                  <c:v>7.44</c:v>
                </c:pt>
                <c:pt idx="264">
                  <c:v>7.46</c:v>
                </c:pt>
                <c:pt idx="265">
                  <c:v>7.41</c:v>
                </c:pt>
                <c:pt idx="266">
                  <c:v>7.31</c:v>
                </c:pt>
                <c:pt idx="267">
                  <c:v>7.34</c:v>
                </c:pt>
                <c:pt idx="268">
                  <c:v>7.29</c:v>
                </c:pt>
                <c:pt idx="269">
                  <c:v>7.32</c:v>
                </c:pt>
                <c:pt idx="270">
                  <c:v>7.34</c:v>
                </c:pt>
                <c:pt idx="271">
                  <c:v>7.36</c:v>
                </c:pt>
                <c:pt idx="272">
                  <c:v>7.29</c:v>
                </c:pt>
                <c:pt idx="273">
                  <c:v>7.32</c:v>
                </c:pt>
                <c:pt idx="274">
                  <c:v>7.32</c:v>
                </c:pt>
                <c:pt idx="275">
                  <c:v>7.35</c:v>
                </c:pt>
                <c:pt idx="276">
                  <c:v>7.29</c:v>
                </c:pt>
                <c:pt idx="277">
                  <c:v>7.3</c:v>
                </c:pt>
                <c:pt idx="278">
                  <c:v>7.33</c:v>
                </c:pt>
                <c:pt idx="279">
                  <c:v>7.29</c:v>
                </c:pt>
                <c:pt idx="280">
                  <c:v>7.27</c:v>
                </c:pt>
                <c:pt idx="281">
                  <c:v>7.25</c:v>
                </c:pt>
                <c:pt idx="282">
                  <c:v>7.2</c:v>
                </c:pt>
                <c:pt idx="283">
                  <c:v>7.15</c:v>
                </c:pt>
                <c:pt idx="284">
                  <c:v>7.18</c:v>
                </c:pt>
                <c:pt idx="285">
                  <c:v>7.11</c:v>
                </c:pt>
                <c:pt idx="286">
                  <c:v>7.11</c:v>
                </c:pt>
                <c:pt idx="287">
                  <c:v>7.18</c:v>
                </c:pt>
                <c:pt idx="288">
                  <c:v>7.12</c:v>
                </c:pt>
                <c:pt idx="289">
                  <c:v>7.16</c:v>
                </c:pt>
                <c:pt idx="290">
                  <c:v>7.12</c:v>
                </c:pt>
                <c:pt idx="291">
                  <c:v>7.11</c:v>
                </c:pt>
                <c:pt idx="292">
                  <c:v>7.11</c:v>
                </c:pt>
                <c:pt idx="293">
                  <c:v>7.12</c:v>
                </c:pt>
                <c:pt idx="294">
                  <c:v>7.11</c:v>
                </c:pt>
                <c:pt idx="295">
                  <c:v>7.06</c:v>
                </c:pt>
                <c:pt idx="296">
                  <c:v>7.07</c:v>
                </c:pt>
                <c:pt idx="297">
                  <c:v>7.01</c:v>
                </c:pt>
                <c:pt idx="298">
                  <c:v>7.09</c:v>
                </c:pt>
                <c:pt idx="299">
                  <c:v>7.03</c:v>
                </c:pt>
                <c:pt idx="300">
                  <c:v>7</c:v>
                </c:pt>
                <c:pt idx="301">
                  <c:v>7.03</c:v>
                </c:pt>
                <c:pt idx="302">
                  <c:v>6.96</c:v>
                </c:pt>
                <c:pt idx="303">
                  <c:v>6.97</c:v>
                </c:pt>
                <c:pt idx="304">
                  <c:v>6.96</c:v>
                </c:pt>
                <c:pt idx="305">
                  <c:v>6.95</c:v>
                </c:pt>
                <c:pt idx="306">
                  <c:v>6.92</c:v>
                </c:pt>
                <c:pt idx="307">
                  <c:v>6.91</c:v>
                </c:pt>
                <c:pt idx="308">
                  <c:v>6.93</c:v>
                </c:pt>
                <c:pt idx="309">
                  <c:v>6.91</c:v>
                </c:pt>
                <c:pt idx="310">
                  <c:v>6.87</c:v>
                </c:pt>
                <c:pt idx="311">
                  <c:v>6.85</c:v>
                </c:pt>
                <c:pt idx="312">
                  <c:v>6.84</c:v>
                </c:pt>
                <c:pt idx="313">
                  <c:v>6.83</c:v>
                </c:pt>
                <c:pt idx="314">
                  <c:v>6.82</c:v>
                </c:pt>
                <c:pt idx="315">
                  <c:v>6.75</c:v>
                </c:pt>
                <c:pt idx="316">
                  <c:v>6.83</c:v>
                </c:pt>
                <c:pt idx="317">
                  <c:v>6.72</c:v>
                </c:pt>
                <c:pt idx="318">
                  <c:v>6.78</c:v>
                </c:pt>
                <c:pt idx="319">
                  <c:v>6.67</c:v>
                </c:pt>
                <c:pt idx="320">
                  <c:v>6.74</c:v>
                </c:pt>
                <c:pt idx="321">
                  <c:v>6.72</c:v>
                </c:pt>
                <c:pt idx="322">
                  <c:v>6.68</c:v>
                </c:pt>
                <c:pt idx="323">
                  <c:v>6.68</c:v>
                </c:pt>
                <c:pt idx="324">
                  <c:v>6.66</c:v>
                </c:pt>
                <c:pt idx="325">
                  <c:v>6.63</c:v>
                </c:pt>
                <c:pt idx="326">
                  <c:v>6.72</c:v>
                </c:pt>
                <c:pt idx="327">
                  <c:v>6.64</c:v>
                </c:pt>
                <c:pt idx="328">
                  <c:v>6.64</c:v>
                </c:pt>
                <c:pt idx="329">
                  <c:v>6.63</c:v>
                </c:pt>
                <c:pt idx="330">
                  <c:v>6.55</c:v>
                </c:pt>
                <c:pt idx="331">
                  <c:v>6.52</c:v>
                </c:pt>
                <c:pt idx="332">
                  <c:v>6.55</c:v>
                </c:pt>
                <c:pt idx="333">
                  <c:v>6.55</c:v>
                </c:pt>
                <c:pt idx="334">
                  <c:v>6.51</c:v>
                </c:pt>
                <c:pt idx="335">
                  <c:v>6.52</c:v>
                </c:pt>
                <c:pt idx="336">
                  <c:v>6.5</c:v>
                </c:pt>
                <c:pt idx="337">
                  <c:v>6.42</c:v>
                </c:pt>
                <c:pt idx="338">
                  <c:v>6.45</c:v>
                </c:pt>
                <c:pt idx="339">
                  <c:v>6.41</c:v>
                </c:pt>
                <c:pt idx="340">
                  <c:v>6.41</c:v>
                </c:pt>
                <c:pt idx="341">
                  <c:v>6.38</c:v>
                </c:pt>
                <c:pt idx="342">
                  <c:v>6.32</c:v>
                </c:pt>
                <c:pt idx="343">
                  <c:v>6.28</c:v>
                </c:pt>
                <c:pt idx="344">
                  <c:v>6.27</c:v>
                </c:pt>
                <c:pt idx="345">
                  <c:v>6.3</c:v>
                </c:pt>
                <c:pt idx="346">
                  <c:v>6.23</c:v>
                </c:pt>
                <c:pt idx="347">
                  <c:v>6.26</c:v>
                </c:pt>
                <c:pt idx="348">
                  <c:v>6.22</c:v>
                </c:pt>
                <c:pt idx="349">
                  <c:v>6.16</c:v>
                </c:pt>
                <c:pt idx="350">
                  <c:v>6.13</c:v>
                </c:pt>
                <c:pt idx="351">
                  <c:v>6.07</c:v>
                </c:pt>
                <c:pt idx="352">
                  <c:v>6.02</c:v>
                </c:pt>
                <c:pt idx="353">
                  <c:v>6.1</c:v>
                </c:pt>
                <c:pt idx="354">
                  <c:v>6.01</c:v>
                </c:pt>
                <c:pt idx="355">
                  <c:v>6.04</c:v>
                </c:pt>
                <c:pt idx="356">
                  <c:v>6.01</c:v>
                </c:pt>
                <c:pt idx="357">
                  <c:v>6.02</c:v>
                </c:pt>
                <c:pt idx="358">
                  <c:v>6.01</c:v>
                </c:pt>
                <c:pt idx="359">
                  <c:v>5.97</c:v>
                </c:pt>
                <c:pt idx="360">
                  <c:v>5.95</c:v>
                </c:pt>
                <c:pt idx="361">
                  <c:v>5.89</c:v>
                </c:pt>
                <c:pt idx="362">
                  <c:v>5.91</c:v>
                </c:pt>
                <c:pt idx="363">
                  <c:v>5.84</c:v>
                </c:pt>
                <c:pt idx="364">
                  <c:v>5.81</c:v>
                </c:pt>
                <c:pt idx="365">
                  <c:v>5.84</c:v>
                </c:pt>
                <c:pt idx="366">
                  <c:v>5.76</c:v>
                </c:pt>
                <c:pt idx="367">
                  <c:v>5.72</c:v>
                </c:pt>
                <c:pt idx="368">
                  <c:v>5.76</c:v>
                </c:pt>
                <c:pt idx="369">
                  <c:v>5.74</c:v>
                </c:pt>
                <c:pt idx="370">
                  <c:v>5.69</c:v>
                </c:pt>
                <c:pt idx="371">
                  <c:v>5.7</c:v>
                </c:pt>
                <c:pt idx="372">
                  <c:v>5.62</c:v>
                </c:pt>
                <c:pt idx="373">
                  <c:v>5.63</c:v>
                </c:pt>
                <c:pt idx="374">
                  <c:v>5.62</c:v>
                </c:pt>
                <c:pt idx="375">
                  <c:v>5.61</c:v>
                </c:pt>
                <c:pt idx="376">
                  <c:v>5.56</c:v>
                </c:pt>
                <c:pt idx="377">
                  <c:v>5.6</c:v>
                </c:pt>
                <c:pt idx="378">
                  <c:v>5.52</c:v>
                </c:pt>
                <c:pt idx="379">
                  <c:v>5.54</c:v>
                </c:pt>
                <c:pt idx="380">
                  <c:v>5.51</c:v>
                </c:pt>
                <c:pt idx="381">
                  <c:v>5.45</c:v>
                </c:pt>
                <c:pt idx="382">
                  <c:v>5.5</c:v>
                </c:pt>
                <c:pt idx="383">
                  <c:v>5.48</c:v>
                </c:pt>
                <c:pt idx="384">
                  <c:v>5.48</c:v>
                </c:pt>
                <c:pt idx="385">
                  <c:v>5.43</c:v>
                </c:pt>
                <c:pt idx="386">
                  <c:v>5.4</c:v>
                </c:pt>
                <c:pt idx="387">
                  <c:v>5.31</c:v>
                </c:pt>
                <c:pt idx="388">
                  <c:v>5.36</c:v>
                </c:pt>
                <c:pt idx="389">
                  <c:v>5.35</c:v>
                </c:pt>
                <c:pt idx="390">
                  <c:v>5.36</c:v>
                </c:pt>
                <c:pt idx="391">
                  <c:v>5.33</c:v>
                </c:pt>
                <c:pt idx="392">
                  <c:v>5.3</c:v>
                </c:pt>
                <c:pt idx="393">
                  <c:v>5.27</c:v>
                </c:pt>
                <c:pt idx="394">
                  <c:v>5.26</c:v>
                </c:pt>
                <c:pt idx="395">
                  <c:v>5.24</c:v>
                </c:pt>
                <c:pt idx="396">
                  <c:v>5.18</c:v>
                </c:pt>
                <c:pt idx="397">
                  <c:v>5.21</c:v>
                </c:pt>
                <c:pt idx="398">
                  <c:v>5.19</c:v>
                </c:pt>
                <c:pt idx="399">
                  <c:v>5.14</c:v>
                </c:pt>
                <c:pt idx="400">
                  <c:v>5.18</c:v>
                </c:pt>
                <c:pt idx="401">
                  <c:v>5.16</c:v>
                </c:pt>
                <c:pt idx="402">
                  <c:v>5.15</c:v>
                </c:pt>
                <c:pt idx="403">
                  <c:v>5.14</c:v>
                </c:pt>
                <c:pt idx="404">
                  <c:v>5.09</c:v>
                </c:pt>
                <c:pt idx="405">
                  <c:v>5.08</c:v>
                </c:pt>
                <c:pt idx="406">
                  <c:v>5.08</c:v>
                </c:pt>
                <c:pt idx="407">
                  <c:v>5.09</c:v>
                </c:pt>
                <c:pt idx="408">
                  <c:v>5.05</c:v>
                </c:pt>
                <c:pt idx="409">
                  <c:v>4.9800000000000004</c:v>
                </c:pt>
                <c:pt idx="410">
                  <c:v>5.05</c:v>
                </c:pt>
                <c:pt idx="411">
                  <c:v>5</c:v>
                </c:pt>
                <c:pt idx="412">
                  <c:v>4.99</c:v>
                </c:pt>
                <c:pt idx="413">
                  <c:v>5.0199999999999996</c:v>
                </c:pt>
                <c:pt idx="414">
                  <c:v>4.95</c:v>
                </c:pt>
                <c:pt idx="415">
                  <c:v>4.9400000000000004</c:v>
                </c:pt>
                <c:pt idx="416">
                  <c:v>4.92</c:v>
                </c:pt>
                <c:pt idx="417">
                  <c:v>4.92</c:v>
                </c:pt>
                <c:pt idx="418">
                  <c:v>4.96</c:v>
                </c:pt>
                <c:pt idx="419">
                  <c:v>4.92</c:v>
                </c:pt>
                <c:pt idx="420">
                  <c:v>4.87</c:v>
                </c:pt>
                <c:pt idx="421">
                  <c:v>4.91</c:v>
                </c:pt>
                <c:pt idx="422">
                  <c:v>4.87</c:v>
                </c:pt>
                <c:pt idx="423">
                  <c:v>4.84</c:v>
                </c:pt>
                <c:pt idx="424">
                  <c:v>4.8899999999999997</c:v>
                </c:pt>
                <c:pt idx="425">
                  <c:v>4.8899999999999997</c:v>
                </c:pt>
                <c:pt idx="426">
                  <c:v>4.8499999999999996</c:v>
                </c:pt>
                <c:pt idx="427">
                  <c:v>4.82</c:v>
                </c:pt>
                <c:pt idx="428">
                  <c:v>4.8600000000000003</c:v>
                </c:pt>
                <c:pt idx="429">
                  <c:v>4.84</c:v>
                </c:pt>
                <c:pt idx="430">
                  <c:v>4.8099999999999996</c:v>
                </c:pt>
                <c:pt idx="431">
                  <c:v>4.8099999999999996</c:v>
                </c:pt>
                <c:pt idx="432">
                  <c:v>4.78</c:v>
                </c:pt>
                <c:pt idx="433">
                  <c:v>4.82</c:v>
                </c:pt>
                <c:pt idx="434">
                  <c:v>4.75</c:v>
                </c:pt>
                <c:pt idx="435">
                  <c:v>4.78</c:v>
                </c:pt>
                <c:pt idx="436">
                  <c:v>4.8</c:v>
                </c:pt>
                <c:pt idx="437">
                  <c:v>4.76</c:v>
                </c:pt>
                <c:pt idx="438">
                  <c:v>4.7300000000000004</c:v>
                </c:pt>
                <c:pt idx="439">
                  <c:v>4.7300000000000004</c:v>
                </c:pt>
                <c:pt idx="440">
                  <c:v>4.71</c:v>
                </c:pt>
                <c:pt idx="441">
                  <c:v>4.7</c:v>
                </c:pt>
                <c:pt idx="442">
                  <c:v>4.72</c:v>
                </c:pt>
                <c:pt idx="443">
                  <c:v>4.74</c:v>
                </c:pt>
                <c:pt idx="444">
                  <c:v>4.7</c:v>
                </c:pt>
                <c:pt idx="445">
                  <c:v>4.68</c:v>
                </c:pt>
                <c:pt idx="446">
                  <c:v>4.67</c:v>
                </c:pt>
                <c:pt idx="447">
                  <c:v>4.71</c:v>
                </c:pt>
                <c:pt idx="448">
                  <c:v>4.67</c:v>
                </c:pt>
                <c:pt idx="449">
                  <c:v>4.68</c:v>
                </c:pt>
                <c:pt idx="450">
                  <c:v>4.6500000000000004</c:v>
                </c:pt>
                <c:pt idx="451">
                  <c:v>4.68</c:v>
                </c:pt>
                <c:pt idx="452">
                  <c:v>4.6399999999999997</c:v>
                </c:pt>
                <c:pt idx="453">
                  <c:v>4.66</c:v>
                </c:pt>
                <c:pt idx="454">
                  <c:v>4.6399999999999997</c:v>
                </c:pt>
                <c:pt idx="455">
                  <c:v>4.62</c:v>
                </c:pt>
                <c:pt idx="456">
                  <c:v>4.6100000000000003</c:v>
                </c:pt>
                <c:pt idx="457">
                  <c:v>4.62</c:v>
                </c:pt>
                <c:pt idx="458">
                  <c:v>4.63</c:v>
                </c:pt>
                <c:pt idx="459">
                  <c:v>4.6399999999999997</c:v>
                </c:pt>
                <c:pt idx="460">
                  <c:v>4.62</c:v>
                </c:pt>
                <c:pt idx="461">
                  <c:v>4.57</c:v>
                </c:pt>
                <c:pt idx="462">
                  <c:v>4.5999999999999996</c:v>
                </c:pt>
                <c:pt idx="463">
                  <c:v>4.55</c:v>
                </c:pt>
                <c:pt idx="464">
                  <c:v>4.57</c:v>
                </c:pt>
                <c:pt idx="465">
                  <c:v>4.5999999999999996</c:v>
                </c:pt>
                <c:pt idx="466">
                  <c:v>4.58</c:v>
                </c:pt>
                <c:pt idx="467">
                  <c:v>4.58</c:v>
                </c:pt>
                <c:pt idx="468">
                  <c:v>4.57</c:v>
                </c:pt>
                <c:pt idx="469">
                  <c:v>4.59</c:v>
                </c:pt>
                <c:pt idx="470">
                  <c:v>4.54</c:v>
                </c:pt>
                <c:pt idx="471">
                  <c:v>4.54</c:v>
                </c:pt>
                <c:pt idx="472">
                  <c:v>4.55</c:v>
                </c:pt>
                <c:pt idx="473">
                  <c:v>4.5199999999999996</c:v>
                </c:pt>
                <c:pt idx="474">
                  <c:v>4.5599999999999996</c:v>
                </c:pt>
                <c:pt idx="475">
                  <c:v>4.54</c:v>
                </c:pt>
                <c:pt idx="476">
                  <c:v>4.5599999999999996</c:v>
                </c:pt>
                <c:pt idx="477">
                  <c:v>4.5</c:v>
                </c:pt>
                <c:pt idx="478">
                  <c:v>4.53</c:v>
                </c:pt>
                <c:pt idx="479">
                  <c:v>4.51</c:v>
                </c:pt>
                <c:pt idx="480">
                  <c:v>4.5</c:v>
                </c:pt>
                <c:pt idx="481">
                  <c:v>4.5</c:v>
                </c:pt>
                <c:pt idx="482">
                  <c:v>4.53</c:v>
                </c:pt>
                <c:pt idx="483">
                  <c:v>4.51</c:v>
                </c:pt>
                <c:pt idx="484">
                  <c:v>4.4800000000000004</c:v>
                </c:pt>
                <c:pt idx="485">
                  <c:v>4.54</c:v>
                </c:pt>
                <c:pt idx="486">
                  <c:v>4.42</c:v>
                </c:pt>
                <c:pt idx="487">
                  <c:v>4.45</c:v>
                </c:pt>
                <c:pt idx="488">
                  <c:v>4.45</c:v>
                </c:pt>
                <c:pt idx="489">
                  <c:v>4.46</c:v>
                </c:pt>
                <c:pt idx="490">
                  <c:v>4.47</c:v>
                </c:pt>
                <c:pt idx="491">
                  <c:v>4.45</c:v>
                </c:pt>
                <c:pt idx="492">
                  <c:v>4.43</c:v>
                </c:pt>
                <c:pt idx="493">
                  <c:v>4.49</c:v>
                </c:pt>
                <c:pt idx="494">
                  <c:v>4.4400000000000004</c:v>
                </c:pt>
                <c:pt idx="495">
                  <c:v>4.41</c:v>
                </c:pt>
                <c:pt idx="496">
                  <c:v>4.49</c:v>
                </c:pt>
                <c:pt idx="497">
                  <c:v>4.47</c:v>
                </c:pt>
                <c:pt idx="498">
                  <c:v>4.41</c:v>
                </c:pt>
                <c:pt idx="499">
                  <c:v>4.42</c:v>
                </c:pt>
                <c:pt idx="500">
                  <c:v>4.45</c:v>
                </c:pt>
                <c:pt idx="501">
                  <c:v>4.42</c:v>
                </c:pt>
                <c:pt idx="502">
                  <c:v>4.46</c:v>
                </c:pt>
                <c:pt idx="503">
                  <c:v>4.4400000000000004</c:v>
                </c:pt>
                <c:pt idx="504">
                  <c:v>4.4000000000000004</c:v>
                </c:pt>
                <c:pt idx="505">
                  <c:v>4.42</c:v>
                </c:pt>
                <c:pt idx="506">
                  <c:v>4.4400000000000004</c:v>
                </c:pt>
                <c:pt idx="507">
                  <c:v>4.43</c:v>
                </c:pt>
                <c:pt idx="508">
                  <c:v>4.45</c:v>
                </c:pt>
                <c:pt idx="509">
                  <c:v>4.43</c:v>
                </c:pt>
                <c:pt idx="510">
                  <c:v>4.4400000000000004</c:v>
                </c:pt>
                <c:pt idx="511">
                  <c:v>4.41</c:v>
                </c:pt>
                <c:pt idx="512">
                  <c:v>4.42</c:v>
                </c:pt>
                <c:pt idx="513">
                  <c:v>4.43</c:v>
                </c:pt>
                <c:pt idx="514">
                  <c:v>4.4000000000000004</c:v>
                </c:pt>
                <c:pt idx="515">
                  <c:v>4.41</c:v>
                </c:pt>
                <c:pt idx="516">
                  <c:v>4.42</c:v>
                </c:pt>
                <c:pt idx="517">
                  <c:v>4.4000000000000004</c:v>
                </c:pt>
                <c:pt idx="518">
                  <c:v>4.41</c:v>
                </c:pt>
                <c:pt idx="519">
                  <c:v>4.3600000000000003</c:v>
                </c:pt>
                <c:pt idx="520">
                  <c:v>4.41</c:v>
                </c:pt>
                <c:pt idx="521">
                  <c:v>4.3899999999999997</c:v>
                </c:pt>
                <c:pt idx="522">
                  <c:v>4.38</c:v>
                </c:pt>
                <c:pt idx="523">
                  <c:v>4.42</c:v>
                </c:pt>
                <c:pt idx="524">
                  <c:v>4.4000000000000004</c:v>
                </c:pt>
                <c:pt idx="525">
                  <c:v>4.42</c:v>
                </c:pt>
                <c:pt idx="526">
                  <c:v>4.3899999999999997</c:v>
                </c:pt>
                <c:pt idx="527">
                  <c:v>4.37</c:v>
                </c:pt>
                <c:pt idx="528">
                  <c:v>4.3600000000000003</c:v>
                </c:pt>
                <c:pt idx="529">
                  <c:v>4.3899999999999997</c:v>
                </c:pt>
                <c:pt idx="530">
                  <c:v>4.38</c:v>
                </c:pt>
                <c:pt idx="531">
                  <c:v>4.3600000000000003</c:v>
                </c:pt>
                <c:pt idx="532">
                  <c:v>4.3499999999999996</c:v>
                </c:pt>
                <c:pt idx="533">
                  <c:v>4.3499999999999996</c:v>
                </c:pt>
                <c:pt idx="534">
                  <c:v>4.38</c:v>
                </c:pt>
                <c:pt idx="535">
                  <c:v>4.3600000000000003</c:v>
                </c:pt>
                <c:pt idx="536">
                  <c:v>4.32</c:v>
                </c:pt>
                <c:pt idx="537">
                  <c:v>4.3600000000000003</c:v>
                </c:pt>
                <c:pt idx="538">
                  <c:v>4.3600000000000003</c:v>
                </c:pt>
                <c:pt idx="539">
                  <c:v>4.33</c:v>
                </c:pt>
                <c:pt idx="540">
                  <c:v>4.32</c:v>
                </c:pt>
                <c:pt idx="541">
                  <c:v>4.34</c:v>
                </c:pt>
                <c:pt idx="542">
                  <c:v>4.33</c:v>
                </c:pt>
                <c:pt idx="543">
                  <c:v>4.3499999999999996</c:v>
                </c:pt>
                <c:pt idx="544">
                  <c:v>4.3499999999999996</c:v>
                </c:pt>
                <c:pt idx="545">
                  <c:v>4.33</c:v>
                </c:pt>
                <c:pt idx="546">
                  <c:v>4.3499999999999996</c:v>
                </c:pt>
                <c:pt idx="547">
                  <c:v>4.32</c:v>
                </c:pt>
                <c:pt idx="548">
                  <c:v>4.34</c:v>
                </c:pt>
                <c:pt idx="549">
                  <c:v>4.29</c:v>
                </c:pt>
                <c:pt idx="550">
                  <c:v>4.33</c:v>
                </c:pt>
                <c:pt idx="551">
                  <c:v>4.3099999999999996</c:v>
                </c:pt>
                <c:pt idx="552">
                  <c:v>4.32</c:v>
                </c:pt>
                <c:pt idx="553">
                  <c:v>4.3499999999999996</c:v>
                </c:pt>
                <c:pt idx="554">
                  <c:v>4.3</c:v>
                </c:pt>
                <c:pt idx="555">
                  <c:v>4.3099999999999996</c:v>
                </c:pt>
                <c:pt idx="556">
                  <c:v>4.32</c:v>
                </c:pt>
                <c:pt idx="557">
                  <c:v>4.32</c:v>
                </c:pt>
                <c:pt idx="558">
                  <c:v>4.2699999999999996</c:v>
                </c:pt>
                <c:pt idx="559">
                  <c:v>4.29</c:v>
                </c:pt>
                <c:pt idx="560">
                  <c:v>4.28</c:v>
                </c:pt>
                <c:pt idx="561">
                  <c:v>4.3</c:v>
                </c:pt>
                <c:pt idx="562">
                  <c:v>4.3</c:v>
                </c:pt>
                <c:pt idx="563">
                  <c:v>4.32</c:v>
                </c:pt>
                <c:pt idx="564">
                  <c:v>4.3099999999999996</c:v>
                </c:pt>
                <c:pt idx="565">
                  <c:v>4.26</c:v>
                </c:pt>
                <c:pt idx="566">
                  <c:v>4.28</c:v>
                </c:pt>
                <c:pt idx="567">
                  <c:v>4.28</c:v>
                </c:pt>
                <c:pt idx="568">
                  <c:v>4.25</c:v>
                </c:pt>
                <c:pt idx="569">
                  <c:v>4.2699999999999996</c:v>
                </c:pt>
                <c:pt idx="570">
                  <c:v>4.2300000000000004</c:v>
                </c:pt>
                <c:pt idx="571">
                  <c:v>4.29</c:v>
                </c:pt>
                <c:pt idx="572">
                  <c:v>4.24</c:v>
                </c:pt>
                <c:pt idx="573">
                  <c:v>4.24</c:v>
                </c:pt>
                <c:pt idx="574">
                  <c:v>4.24</c:v>
                </c:pt>
                <c:pt idx="575">
                  <c:v>4.2300000000000004</c:v>
                </c:pt>
                <c:pt idx="576">
                  <c:v>4.2300000000000004</c:v>
                </c:pt>
                <c:pt idx="577">
                  <c:v>4.24</c:v>
                </c:pt>
                <c:pt idx="578">
                  <c:v>4.22</c:v>
                </c:pt>
                <c:pt idx="579">
                  <c:v>4.24</c:v>
                </c:pt>
                <c:pt idx="580">
                  <c:v>4.25</c:v>
                </c:pt>
                <c:pt idx="581">
                  <c:v>4.22</c:v>
                </c:pt>
                <c:pt idx="582">
                  <c:v>4.25</c:v>
                </c:pt>
                <c:pt idx="583">
                  <c:v>4.24</c:v>
                </c:pt>
                <c:pt idx="584">
                  <c:v>4.2300000000000004</c:v>
                </c:pt>
                <c:pt idx="585">
                  <c:v>4.22</c:v>
                </c:pt>
                <c:pt idx="586">
                  <c:v>4.2</c:v>
                </c:pt>
                <c:pt idx="587">
                  <c:v>4.2</c:v>
                </c:pt>
                <c:pt idx="588">
                  <c:v>4.17</c:v>
                </c:pt>
                <c:pt idx="589">
                  <c:v>4.18</c:v>
                </c:pt>
                <c:pt idx="590">
                  <c:v>4.1900000000000004</c:v>
                </c:pt>
                <c:pt idx="591">
                  <c:v>4.21</c:v>
                </c:pt>
                <c:pt idx="592">
                  <c:v>4.18</c:v>
                </c:pt>
                <c:pt idx="593">
                  <c:v>4.16</c:v>
                </c:pt>
                <c:pt idx="594">
                  <c:v>4.21</c:v>
                </c:pt>
                <c:pt idx="595">
                  <c:v>4.17</c:v>
                </c:pt>
                <c:pt idx="596">
                  <c:v>4.17</c:v>
                </c:pt>
                <c:pt idx="597">
                  <c:v>4.1900000000000004</c:v>
                </c:pt>
                <c:pt idx="598">
                  <c:v>4.1500000000000004</c:v>
                </c:pt>
                <c:pt idx="599">
                  <c:v>4.13</c:v>
                </c:pt>
                <c:pt idx="600">
                  <c:v>4.22</c:v>
                </c:pt>
                <c:pt idx="601">
                  <c:v>4.1500000000000004</c:v>
                </c:pt>
                <c:pt idx="602">
                  <c:v>4.1500000000000004</c:v>
                </c:pt>
                <c:pt idx="603">
                  <c:v>4.18</c:v>
                </c:pt>
                <c:pt idx="604">
                  <c:v>4.2</c:v>
                </c:pt>
                <c:pt idx="605">
                  <c:v>4.1500000000000004</c:v>
                </c:pt>
                <c:pt idx="606">
                  <c:v>4.17</c:v>
                </c:pt>
                <c:pt idx="607">
                  <c:v>4.1500000000000004</c:v>
                </c:pt>
                <c:pt idx="608">
                  <c:v>4.1500000000000004</c:v>
                </c:pt>
                <c:pt idx="609">
                  <c:v>4.1399999999999997</c:v>
                </c:pt>
                <c:pt idx="610">
                  <c:v>4.18</c:v>
                </c:pt>
                <c:pt idx="611">
                  <c:v>4.1399999999999997</c:v>
                </c:pt>
                <c:pt idx="612">
                  <c:v>4.1500000000000004</c:v>
                </c:pt>
                <c:pt idx="613">
                  <c:v>4.1500000000000004</c:v>
                </c:pt>
                <c:pt idx="614">
                  <c:v>4.17</c:v>
                </c:pt>
                <c:pt idx="615">
                  <c:v>4.12</c:v>
                </c:pt>
                <c:pt idx="616">
                  <c:v>4.09</c:v>
                </c:pt>
                <c:pt idx="617">
                  <c:v>4.13</c:v>
                </c:pt>
                <c:pt idx="618">
                  <c:v>4.17</c:v>
                </c:pt>
                <c:pt idx="619">
                  <c:v>4.1100000000000003</c:v>
                </c:pt>
                <c:pt idx="620">
                  <c:v>4.1100000000000003</c:v>
                </c:pt>
                <c:pt idx="621">
                  <c:v>4.1500000000000004</c:v>
                </c:pt>
                <c:pt idx="622">
                  <c:v>4.16</c:v>
                </c:pt>
                <c:pt idx="623">
                  <c:v>4.13</c:v>
                </c:pt>
                <c:pt idx="624">
                  <c:v>4.08</c:v>
                </c:pt>
                <c:pt idx="625">
                  <c:v>4.12</c:v>
                </c:pt>
                <c:pt idx="626">
                  <c:v>4.13</c:v>
                </c:pt>
                <c:pt idx="627">
                  <c:v>4.1100000000000003</c:v>
                </c:pt>
                <c:pt idx="628">
                  <c:v>4.12</c:v>
                </c:pt>
                <c:pt idx="629">
                  <c:v>4.09</c:v>
                </c:pt>
                <c:pt idx="630">
                  <c:v>4.1100000000000003</c:v>
                </c:pt>
                <c:pt idx="631">
                  <c:v>4.09</c:v>
                </c:pt>
                <c:pt idx="632">
                  <c:v>4.09</c:v>
                </c:pt>
                <c:pt idx="633">
                  <c:v>4.04</c:v>
                </c:pt>
                <c:pt idx="634">
                  <c:v>4.04</c:v>
                </c:pt>
                <c:pt idx="635">
                  <c:v>4.09</c:v>
                </c:pt>
                <c:pt idx="636">
                  <c:v>4.07</c:v>
                </c:pt>
                <c:pt idx="637">
                  <c:v>4.0999999999999996</c:v>
                </c:pt>
                <c:pt idx="638">
                  <c:v>4.07</c:v>
                </c:pt>
                <c:pt idx="639">
                  <c:v>4.04</c:v>
                </c:pt>
                <c:pt idx="640">
                  <c:v>4.0599999999999996</c:v>
                </c:pt>
                <c:pt idx="641">
                  <c:v>4.0599999999999996</c:v>
                </c:pt>
                <c:pt idx="642">
                  <c:v>4.05</c:v>
                </c:pt>
                <c:pt idx="643">
                  <c:v>4.05</c:v>
                </c:pt>
                <c:pt idx="644">
                  <c:v>4.07</c:v>
                </c:pt>
                <c:pt idx="645">
                  <c:v>4.07</c:v>
                </c:pt>
                <c:pt idx="646">
                  <c:v>4.05</c:v>
                </c:pt>
                <c:pt idx="647">
                  <c:v>4.01</c:v>
                </c:pt>
                <c:pt idx="648">
                  <c:v>4.08</c:v>
                </c:pt>
                <c:pt idx="649">
                  <c:v>4.03</c:v>
                </c:pt>
                <c:pt idx="650">
                  <c:v>4.04</c:v>
                </c:pt>
                <c:pt idx="651">
                  <c:v>4.08</c:v>
                </c:pt>
                <c:pt idx="652">
                  <c:v>4.05</c:v>
                </c:pt>
                <c:pt idx="653">
                  <c:v>4.05</c:v>
                </c:pt>
                <c:pt idx="654">
                  <c:v>4.09</c:v>
                </c:pt>
                <c:pt idx="655">
                  <c:v>4.04</c:v>
                </c:pt>
                <c:pt idx="656">
                  <c:v>4.04</c:v>
                </c:pt>
                <c:pt idx="657">
                  <c:v>4.05</c:v>
                </c:pt>
                <c:pt idx="658">
                  <c:v>4.08</c:v>
                </c:pt>
                <c:pt idx="659">
                  <c:v>4</c:v>
                </c:pt>
                <c:pt idx="660">
                  <c:v>4.0599999999999996</c:v>
                </c:pt>
                <c:pt idx="661">
                  <c:v>4.03</c:v>
                </c:pt>
                <c:pt idx="662">
                  <c:v>4.01</c:v>
                </c:pt>
                <c:pt idx="663">
                  <c:v>4.03</c:v>
                </c:pt>
                <c:pt idx="664">
                  <c:v>4.03</c:v>
                </c:pt>
                <c:pt idx="665">
                  <c:v>4.0599999999999996</c:v>
                </c:pt>
                <c:pt idx="666">
                  <c:v>3.99</c:v>
                </c:pt>
                <c:pt idx="667">
                  <c:v>4</c:v>
                </c:pt>
                <c:pt idx="668">
                  <c:v>4</c:v>
                </c:pt>
                <c:pt idx="669">
                  <c:v>4</c:v>
                </c:pt>
                <c:pt idx="670">
                  <c:v>4.01</c:v>
                </c:pt>
                <c:pt idx="671">
                  <c:v>4</c:v>
                </c:pt>
                <c:pt idx="672">
                  <c:v>3.98</c:v>
                </c:pt>
                <c:pt idx="673">
                  <c:v>3.98</c:v>
                </c:pt>
                <c:pt idx="674">
                  <c:v>4.01</c:v>
                </c:pt>
                <c:pt idx="675">
                  <c:v>4</c:v>
                </c:pt>
                <c:pt idx="676">
                  <c:v>3.99</c:v>
                </c:pt>
                <c:pt idx="677">
                  <c:v>3.99</c:v>
                </c:pt>
                <c:pt idx="678">
                  <c:v>3.98</c:v>
                </c:pt>
                <c:pt idx="679">
                  <c:v>3.96</c:v>
                </c:pt>
                <c:pt idx="680">
                  <c:v>3.98</c:v>
                </c:pt>
                <c:pt idx="681">
                  <c:v>3.96</c:v>
                </c:pt>
                <c:pt idx="682">
                  <c:v>3.94</c:v>
                </c:pt>
                <c:pt idx="683">
                  <c:v>4</c:v>
                </c:pt>
                <c:pt idx="684">
                  <c:v>3.96</c:v>
                </c:pt>
                <c:pt idx="685">
                  <c:v>3.99</c:v>
                </c:pt>
                <c:pt idx="686">
                  <c:v>3.94</c:v>
                </c:pt>
                <c:pt idx="687">
                  <c:v>3.96</c:v>
                </c:pt>
                <c:pt idx="688">
                  <c:v>3.95</c:v>
                </c:pt>
                <c:pt idx="689">
                  <c:v>3.97</c:v>
                </c:pt>
                <c:pt idx="690">
                  <c:v>3.95</c:v>
                </c:pt>
                <c:pt idx="691">
                  <c:v>3.94</c:v>
                </c:pt>
                <c:pt idx="692">
                  <c:v>3.94</c:v>
                </c:pt>
                <c:pt idx="693">
                  <c:v>3.93</c:v>
                </c:pt>
                <c:pt idx="694">
                  <c:v>3.95</c:v>
                </c:pt>
                <c:pt idx="695">
                  <c:v>3.96</c:v>
                </c:pt>
                <c:pt idx="696">
                  <c:v>3.94</c:v>
                </c:pt>
                <c:pt idx="697">
                  <c:v>3.92</c:v>
                </c:pt>
                <c:pt idx="698">
                  <c:v>3.92</c:v>
                </c:pt>
                <c:pt idx="699">
                  <c:v>3.91</c:v>
                </c:pt>
                <c:pt idx="700">
                  <c:v>3.9</c:v>
                </c:pt>
                <c:pt idx="701">
                  <c:v>3.91</c:v>
                </c:pt>
                <c:pt idx="702">
                  <c:v>3.94</c:v>
                </c:pt>
                <c:pt idx="703">
                  <c:v>3.88</c:v>
                </c:pt>
                <c:pt idx="704">
                  <c:v>3.9</c:v>
                </c:pt>
                <c:pt idx="705">
                  <c:v>3.88</c:v>
                </c:pt>
                <c:pt idx="706">
                  <c:v>3.9</c:v>
                </c:pt>
                <c:pt idx="707">
                  <c:v>3.92</c:v>
                </c:pt>
                <c:pt idx="708">
                  <c:v>3.9</c:v>
                </c:pt>
                <c:pt idx="709">
                  <c:v>3.93</c:v>
                </c:pt>
                <c:pt idx="710">
                  <c:v>3.9</c:v>
                </c:pt>
                <c:pt idx="711">
                  <c:v>3.91</c:v>
                </c:pt>
                <c:pt idx="712">
                  <c:v>3.89</c:v>
                </c:pt>
                <c:pt idx="713">
                  <c:v>3.94</c:v>
                </c:pt>
                <c:pt idx="714">
                  <c:v>3.92</c:v>
                </c:pt>
                <c:pt idx="715">
                  <c:v>3.91</c:v>
                </c:pt>
                <c:pt idx="716">
                  <c:v>3.91</c:v>
                </c:pt>
                <c:pt idx="717">
                  <c:v>3.89</c:v>
                </c:pt>
                <c:pt idx="718">
                  <c:v>3.89</c:v>
                </c:pt>
                <c:pt idx="719">
                  <c:v>3.89</c:v>
                </c:pt>
                <c:pt idx="720">
                  <c:v>3.9</c:v>
                </c:pt>
                <c:pt idx="721">
                  <c:v>3.87</c:v>
                </c:pt>
                <c:pt idx="722">
                  <c:v>3.87</c:v>
                </c:pt>
                <c:pt idx="723">
                  <c:v>3.87</c:v>
                </c:pt>
                <c:pt idx="724">
                  <c:v>3.87</c:v>
                </c:pt>
                <c:pt idx="725">
                  <c:v>3.89</c:v>
                </c:pt>
                <c:pt idx="726">
                  <c:v>3.85</c:v>
                </c:pt>
                <c:pt idx="727">
                  <c:v>3.87</c:v>
                </c:pt>
                <c:pt idx="728">
                  <c:v>3.88</c:v>
                </c:pt>
                <c:pt idx="729">
                  <c:v>3.89</c:v>
                </c:pt>
                <c:pt idx="730">
                  <c:v>3.88</c:v>
                </c:pt>
                <c:pt idx="731">
                  <c:v>3.85</c:v>
                </c:pt>
                <c:pt idx="732">
                  <c:v>3.88</c:v>
                </c:pt>
                <c:pt idx="733">
                  <c:v>3.88</c:v>
                </c:pt>
                <c:pt idx="734">
                  <c:v>3.86</c:v>
                </c:pt>
                <c:pt idx="735">
                  <c:v>3.87</c:v>
                </c:pt>
                <c:pt idx="736">
                  <c:v>3.84</c:v>
                </c:pt>
                <c:pt idx="737">
                  <c:v>3.84</c:v>
                </c:pt>
                <c:pt idx="738">
                  <c:v>3.85</c:v>
                </c:pt>
                <c:pt idx="739">
                  <c:v>3.85</c:v>
                </c:pt>
                <c:pt idx="740">
                  <c:v>3.86</c:v>
                </c:pt>
                <c:pt idx="741">
                  <c:v>3.8</c:v>
                </c:pt>
                <c:pt idx="742">
                  <c:v>3.8</c:v>
                </c:pt>
                <c:pt idx="743">
                  <c:v>3.86</c:v>
                </c:pt>
                <c:pt idx="744">
                  <c:v>3.83</c:v>
                </c:pt>
                <c:pt idx="745">
                  <c:v>3.8</c:v>
                </c:pt>
                <c:pt idx="746">
                  <c:v>3.81</c:v>
                </c:pt>
                <c:pt idx="747">
                  <c:v>3.82</c:v>
                </c:pt>
                <c:pt idx="748">
                  <c:v>3.83</c:v>
                </c:pt>
                <c:pt idx="749">
                  <c:v>3.83</c:v>
                </c:pt>
                <c:pt idx="750">
                  <c:v>3.81</c:v>
                </c:pt>
                <c:pt idx="751">
                  <c:v>3.82</c:v>
                </c:pt>
                <c:pt idx="752">
                  <c:v>3.8</c:v>
                </c:pt>
                <c:pt idx="753">
                  <c:v>3.83</c:v>
                </c:pt>
                <c:pt idx="754">
                  <c:v>3.83</c:v>
                </c:pt>
                <c:pt idx="755">
                  <c:v>3.78</c:v>
                </c:pt>
                <c:pt idx="756">
                  <c:v>3.82</c:v>
                </c:pt>
                <c:pt idx="757">
                  <c:v>3.82</c:v>
                </c:pt>
                <c:pt idx="758">
                  <c:v>3.82</c:v>
                </c:pt>
                <c:pt idx="759">
                  <c:v>3.83</c:v>
                </c:pt>
                <c:pt idx="760">
                  <c:v>3.83</c:v>
                </c:pt>
                <c:pt idx="761">
                  <c:v>3.83</c:v>
                </c:pt>
                <c:pt idx="762">
                  <c:v>3.82</c:v>
                </c:pt>
                <c:pt idx="763">
                  <c:v>3.82</c:v>
                </c:pt>
                <c:pt idx="764">
                  <c:v>3.78</c:v>
                </c:pt>
                <c:pt idx="765">
                  <c:v>3.82</c:v>
                </c:pt>
                <c:pt idx="766">
                  <c:v>3.76</c:v>
                </c:pt>
                <c:pt idx="767">
                  <c:v>3.79</c:v>
                </c:pt>
                <c:pt idx="768">
                  <c:v>3.81</c:v>
                </c:pt>
                <c:pt idx="769">
                  <c:v>3.78</c:v>
                </c:pt>
                <c:pt idx="770">
                  <c:v>3.79</c:v>
                </c:pt>
                <c:pt idx="771">
                  <c:v>3.79</c:v>
                </c:pt>
                <c:pt idx="772">
                  <c:v>3.81</c:v>
                </c:pt>
                <c:pt idx="773">
                  <c:v>3.78</c:v>
                </c:pt>
                <c:pt idx="774">
                  <c:v>3.77</c:v>
                </c:pt>
                <c:pt idx="775">
                  <c:v>3.76</c:v>
                </c:pt>
                <c:pt idx="776">
                  <c:v>3.76</c:v>
                </c:pt>
                <c:pt idx="777">
                  <c:v>3.79</c:v>
                </c:pt>
                <c:pt idx="778">
                  <c:v>3.78</c:v>
                </c:pt>
                <c:pt idx="779">
                  <c:v>3.76</c:v>
                </c:pt>
                <c:pt idx="780">
                  <c:v>3.78</c:v>
                </c:pt>
                <c:pt idx="781">
                  <c:v>3.8</c:v>
                </c:pt>
                <c:pt idx="782">
                  <c:v>3.78</c:v>
                </c:pt>
                <c:pt idx="783">
                  <c:v>3.79</c:v>
                </c:pt>
                <c:pt idx="784">
                  <c:v>3.8</c:v>
                </c:pt>
                <c:pt idx="785">
                  <c:v>3.77</c:v>
                </c:pt>
                <c:pt idx="786">
                  <c:v>3.77</c:v>
                </c:pt>
                <c:pt idx="787">
                  <c:v>3.75</c:v>
                </c:pt>
                <c:pt idx="788">
                  <c:v>3.73</c:v>
                </c:pt>
                <c:pt idx="789">
                  <c:v>3.79</c:v>
                </c:pt>
                <c:pt idx="790">
                  <c:v>3.78</c:v>
                </c:pt>
                <c:pt idx="791">
                  <c:v>3.8</c:v>
                </c:pt>
                <c:pt idx="792">
                  <c:v>3.81</c:v>
                </c:pt>
                <c:pt idx="793">
                  <c:v>3.81</c:v>
                </c:pt>
                <c:pt idx="794">
                  <c:v>3.76</c:v>
                </c:pt>
                <c:pt idx="795">
                  <c:v>3.76</c:v>
                </c:pt>
                <c:pt idx="796">
                  <c:v>3.76</c:v>
                </c:pt>
                <c:pt idx="797">
                  <c:v>3.72</c:v>
                </c:pt>
                <c:pt idx="798">
                  <c:v>3.75</c:v>
                </c:pt>
                <c:pt idx="799">
                  <c:v>3.75</c:v>
                </c:pt>
                <c:pt idx="800">
                  <c:v>3.75</c:v>
                </c:pt>
                <c:pt idx="801">
                  <c:v>3.72</c:v>
                </c:pt>
                <c:pt idx="802">
                  <c:v>3.72</c:v>
                </c:pt>
                <c:pt idx="803">
                  <c:v>3.76</c:v>
                </c:pt>
                <c:pt idx="804">
                  <c:v>3.74</c:v>
                </c:pt>
                <c:pt idx="805">
                  <c:v>3.75</c:v>
                </c:pt>
                <c:pt idx="806">
                  <c:v>3.76</c:v>
                </c:pt>
                <c:pt idx="807">
                  <c:v>3.7</c:v>
                </c:pt>
                <c:pt idx="808">
                  <c:v>3.71</c:v>
                </c:pt>
                <c:pt idx="809">
                  <c:v>3.7</c:v>
                </c:pt>
                <c:pt idx="810">
                  <c:v>3.77</c:v>
                </c:pt>
                <c:pt idx="811">
                  <c:v>3.74</c:v>
                </c:pt>
                <c:pt idx="812">
                  <c:v>3.73</c:v>
                </c:pt>
                <c:pt idx="813">
                  <c:v>3.73</c:v>
                </c:pt>
                <c:pt idx="814">
                  <c:v>3.73</c:v>
                </c:pt>
                <c:pt idx="815">
                  <c:v>3.71</c:v>
                </c:pt>
                <c:pt idx="816">
                  <c:v>3.71</c:v>
                </c:pt>
                <c:pt idx="817">
                  <c:v>3.73</c:v>
                </c:pt>
                <c:pt idx="818">
                  <c:v>3.73</c:v>
                </c:pt>
                <c:pt idx="819">
                  <c:v>3.71</c:v>
                </c:pt>
                <c:pt idx="820">
                  <c:v>3.71</c:v>
                </c:pt>
                <c:pt idx="821">
                  <c:v>3.76</c:v>
                </c:pt>
                <c:pt idx="822">
                  <c:v>3.67</c:v>
                </c:pt>
                <c:pt idx="823">
                  <c:v>3.72</c:v>
                </c:pt>
                <c:pt idx="824">
                  <c:v>3.78</c:v>
                </c:pt>
                <c:pt idx="825">
                  <c:v>3.76</c:v>
                </c:pt>
                <c:pt idx="826">
                  <c:v>3.7</c:v>
                </c:pt>
                <c:pt idx="827">
                  <c:v>3.75</c:v>
                </c:pt>
                <c:pt idx="828">
                  <c:v>3.74</c:v>
                </c:pt>
                <c:pt idx="829">
                  <c:v>3.73</c:v>
                </c:pt>
                <c:pt idx="830">
                  <c:v>3.73</c:v>
                </c:pt>
                <c:pt idx="831">
                  <c:v>3.68</c:v>
                </c:pt>
                <c:pt idx="832">
                  <c:v>3.67</c:v>
                </c:pt>
                <c:pt idx="833">
                  <c:v>3.69</c:v>
                </c:pt>
                <c:pt idx="834">
                  <c:v>3.7</c:v>
                </c:pt>
                <c:pt idx="835">
                  <c:v>3.69</c:v>
                </c:pt>
                <c:pt idx="836">
                  <c:v>3.69</c:v>
                </c:pt>
                <c:pt idx="837">
                  <c:v>3.73</c:v>
                </c:pt>
                <c:pt idx="838">
                  <c:v>3.68</c:v>
                </c:pt>
                <c:pt idx="839">
                  <c:v>3.68</c:v>
                </c:pt>
                <c:pt idx="840">
                  <c:v>3.68</c:v>
                </c:pt>
                <c:pt idx="841">
                  <c:v>3.71</c:v>
                </c:pt>
                <c:pt idx="842">
                  <c:v>3.68</c:v>
                </c:pt>
                <c:pt idx="843">
                  <c:v>3.65</c:v>
                </c:pt>
                <c:pt idx="844">
                  <c:v>3.72</c:v>
                </c:pt>
                <c:pt idx="845">
                  <c:v>3.64</c:v>
                </c:pt>
                <c:pt idx="846">
                  <c:v>3.68</c:v>
                </c:pt>
                <c:pt idx="847">
                  <c:v>3.67</c:v>
                </c:pt>
                <c:pt idx="848">
                  <c:v>3.71</c:v>
                </c:pt>
                <c:pt idx="849">
                  <c:v>3.67</c:v>
                </c:pt>
                <c:pt idx="850">
                  <c:v>3.67</c:v>
                </c:pt>
                <c:pt idx="851">
                  <c:v>3.7</c:v>
                </c:pt>
                <c:pt idx="852">
                  <c:v>3.7</c:v>
                </c:pt>
                <c:pt idx="853">
                  <c:v>3.64</c:v>
                </c:pt>
                <c:pt idx="854">
                  <c:v>3.66</c:v>
                </c:pt>
                <c:pt idx="855">
                  <c:v>3.68</c:v>
                </c:pt>
                <c:pt idx="856">
                  <c:v>3.67</c:v>
                </c:pt>
                <c:pt idx="857">
                  <c:v>3.65</c:v>
                </c:pt>
                <c:pt idx="858">
                  <c:v>3.66</c:v>
                </c:pt>
                <c:pt idx="859">
                  <c:v>3.69</c:v>
                </c:pt>
                <c:pt idx="860">
                  <c:v>3.65</c:v>
                </c:pt>
                <c:pt idx="861">
                  <c:v>3.65</c:v>
                </c:pt>
                <c:pt idx="862">
                  <c:v>3.65</c:v>
                </c:pt>
                <c:pt idx="863">
                  <c:v>3.66</c:v>
                </c:pt>
                <c:pt idx="864">
                  <c:v>3.67</c:v>
                </c:pt>
                <c:pt idx="865">
                  <c:v>3.7</c:v>
                </c:pt>
                <c:pt idx="866">
                  <c:v>3.67</c:v>
                </c:pt>
                <c:pt idx="867">
                  <c:v>3.68</c:v>
                </c:pt>
                <c:pt idx="868">
                  <c:v>3.63</c:v>
                </c:pt>
                <c:pt idx="869">
                  <c:v>3.65</c:v>
                </c:pt>
                <c:pt idx="870">
                  <c:v>3.64</c:v>
                </c:pt>
                <c:pt idx="871">
                  <c:v>3.65</c:v>
                </c:pt>
                <c:pt idx="872">
                  <c:v>3.65</c:v>
                </c:pt>
                <c:pt idx="873">
                  <c:v>3.66</c:v>
                </c:pt>
                <c:pt idx="874">
                  <c:v>3.63</c:v>
                </c:pt>
                <c:pt idx="875">
                  <c:v>3.62</c:v>
                </c:pt>
                <c:pt idx="876">
                  <c:v>3.64</c:v>
                </c:pt>
                <c:pt idx="877">
                  <c:v>3.64</c:v>
                </c:pt>
                <c:pt idx="878">
                  <c:v>3.68</c:v>
                </c:pt>
                <c:pt idx="879">
                  <c:v>3.64</c:v>
                </c:pt>
                <c:pt idx="880">
                  <c:v>3.66</c:v>
                </c:pt>
                <c:pt idx="881">
                  <c:v>3.62</c:v>
                </c:pt>
                <c:pt idx="882">
                  <c:v>3.64</c:v>
                </c:pt>
                <c:pt idx="883">
                  <c:v>3.65</c:v>
                </c:pt>
                <c:pt idx="884">
                  <c:v>3.66</c:v>
                </c:pt>
                <c:pt idx="885">
                  <c:v>3.66</c:v>
                </c:pt>
                <c:pt idx="886">
                  <c:v>3.66</c:v>
                </c:pt>
                <c:pt idx="887">
                  <c:v>3.63</c:v>
                </c:pt>
                <c:pt idx="888">
                  <c:v>3.63</c:v>
                </c:pt>
                <c:pt idx="889">
                  <c:v>3.66</c:v>
                </c:pt>
                <c:pt idx="890">
                  <c:v>3.62</c:v>
                </c:pt>
                <c:pt idx="891">
                  <c:v>3.65</c:v>
                </c:pt>
                <c:pt idx="892">
                  <c:v>3.64</c:v>
                </c:pt>
                <c:pt idx="893">
                  <c:v>3.63</c:v>
                </c:pt>
                <c:pt idx="894">
                  <c:v>3.6</c:v>
                </c:pt>
                <c:pt idx="895">
                  <c:v>3.7</c:v>
                </c:pt>
                <c:pt idx="896">
                  <c:v>3.62</c:v>
                </c:pt>
                <c:pt idx="897">
                  <c:v>3.62</c:v>
                </c:pt>
                <c:pt idx="898">
                  <c:v>3.64</c:v>
                </c:pt>
                <c:pt idx="899">
                  <c:v>3.65</c:v>
                </c:pt>
                <c:pt idx="900">
                  <c:v>3.6</c:v>
                </c:pt>
                <c:pt idx="901">
                  <c:v>3.65</c:v>
                </c:pt>
                <c:pt idx="902">
                  <c:v>3.62</c:v>
                </c:pt>
                <c:pt idx="903">
                  <c:v>3.6</c:v>
                </c:pt>
                <c:pt idx="904">
                  <c:v>3.63</c:v>
                </c:pt>
                <c:pt idx="905">
                  <c:v>3.62</c:v>
                </c:pt>
                <c:pt idx="906">
                  <c:v>3.64</c:v>
                </c:pt>
                <c:pt idx="907">
                  <c:v>3.61</c:v>
                </c:pt>
                <c:pt idx="908">
                  <c:v>3.64</c:v>
                </c:pt>
                <c:pt idx="909">
                  <c:v>3.65</c:v>
                </c:pt>
                <c:pt idx="910">
                  <c:v>3.61</c:v>
                </c:pt>
                <c:pt idx="911">
                  <c:v>3.59</c:v>
                </c:pt>
                <c:pt idx="912">
                  <c:v>3.6</c:v>
                </c:pt>
                <c:pt idx="913">
                  <c:v>3.62</c:v>
                </c:pt>
                <c:pt idx="914">
                  <c:v>3.67</c:v>
                </c:pt>
                <c:pt idx="915">
                  <c:v>3.63</c:v>
                </c:pt>
                <c:pt idx="916">
                  <c:v>3.65</c:v>
                </c:pt>
                <c:pt idx="917">
                  <c:v>3.62</c:v>
                </c:pt>
                <c:pt idx="918">
                  <c:v>3.62</c:v>
                </c:pt>
                <c:pt idx="919">
                  <c:v>3.59</c:v>
                </c:pt>
                <c:pt idx="920">
                  <c:v>3.64</c:v>
                </c:pt>
                <c:pt idx="921">
                  <c:v>3.61</c:v>
                </c:pt>
                <c:pt idx="922">
                  <c:v>3.61</c:v>
                </c:pt>
                <c:pt idx="923">
                  <c:v>3.61</c:v>
                </c:pt>
                <c:pt idx="924">
                  <c:v>3.62</c:v>
                </c:pt>
                <c:pt idx="925">
                  <c:v>3.59</c:v>
                </c:pt>
                <c:pt idx="926">
                  <c:v>3.64</c:v>
                </c:pt>
                <c:pt idx="927">
                  <c:v>3.61</c:v>
                </c:pt>
                <c:pt idx="928">
                  <c:v>3.58</c:v>
                </c:pt>
                <c:pt idx="929">
                  <c:v>3.61</c:v>
                </c:pt>
                <c:pt idx="930">
                  <c:v>3.61</c:v>
                </c:pt>
                <c:pt idx="931">
                  <c:v>3.6</c:v>
                </c:pt>
                <c:pt idx="932">
                  <c:v>3.59</c:v>
                </c:pt>
                <c:pt idx="933">
                  <c:v>3.55</c:v>
                </c:pt>
                <c:pt idx="934">
                  <c:v>3.6</c:v>
                </c:pt>
                <c:pt idx="935">
                  <c:v>3.6</c:v>
                </c:pt>
                <c:pt idx="936">
                  <c:v>3.61</c:v>
                </c:pt>
                <c:pt idx="937">
                  <c:v>3.59</c:v>
                </c:pt>
                <c:pt idx="938">
                  <c:v>3.58</c:v>
                </c:pt>
                <c:pt idx="939">
                  <c:v>3.55</c:v>
                </c:pt>
                <c:pt idx="940">
                  <c:v>3.57</c:v>
                </c:pt>
                <c:pt idx="941">
                  <c:v>3.57</c:v>
                </c:pt>
                <c:pt idx="942">
                  <c:v>3.54</c:v>
                </c:pt>
                <c:pt idx="943">
                  <c:v>3.56</c:v>
                </c:pt>
                <c:pt idx="944">
                  <c:v>3.55</c:v>
                </c:pt>
                <c:pt idx="945">
                  <c:v>3.54</c:v>
                </c:pt>
                <c:pt idx="946">
                  <c:v>3.55</c:v>
                </c:pt>
                <c:pt idx="947">
                  <c:v>3.56</c:v>
                </c:pt>
                <c:pt idx="948">
                  <c:v>3.56</c:v>
                </c:pt>
                <c:pt idx="949">
                  <c:v>3.54</c:v>
                </c:pt>
                <c:pt idx="950">
                  <c:v>3.55</c:v>
                </c:pt>
                <c:pt idx="951">
                  <c:v>3.55</c:v>
                </c:pt>
                <c:pt idx="952">
                  <c:v>3.56</c:v>
                </c:pt>
                <c:pt idx="953">
                  <c:v>3.55</c:v>
                </c:pt>
                <c:pt idx="954">
                  <c:v>3.52</c:v>
                </c:pt>
                <c:pt idx="955">
                  <c:v>3.53</c:v>
                </c:pt>
                <c:pt idx="956">
                  <c:v>3.54</c:v>
                </c:pt>
                <c:pt idx="957">
                  <c:v>3.52</c:v>
                </c:pt>
                <c:pt idx="958">
                  <c:v>3.55</c:v>
                </c:pt>
                <c:pt idx="959">
                  <c:v>3.55</c:v>
                </c:pt>
                <c:pt idx="960">
                  <c:v>3.53</c:v>
                </c:pt>
                <c:pt idx="961">
                  <c:v>3.52</c:v>
                </c:pt>
                <c:pt idx="962">
                  <c:v>3.55</c:v>
                </c:pt>
                <c:pt idx="963">
                  <c:v>3.55</c:v>
                </c:pt>
                <c:pt idx="964">
                  <c:v>3.56</c:v>
                </c:pt>
                <c:pt idx="965">
                  <c:v>3.52</c:v>
                </c:pt>
                <c:pt idx="966">
                  <c:v>3.53</c:v>
                </c:pt>
                <c:pt idx="967">
                  <c:v>3.51</c:v>
                </c:pt>
                <c:pt idx="968">
                  <c:v>3.54</c:v>
                </c:pt>
                <c:pt idx="969">
                  <c:v>3.52</c:v>
                </c:pt>
                <c:pt idx="970">
                  <c:v>3.53</c:v>
                </c:pt>
                <c:pt idx="971">
                  <c:v>3.53</c:v>
                </c:pt>
                <c:pt idx="972">
                  <c:v>3.52</c:v>
                </c:pt>
                <c:pt idx="973">
                  <c:v>3.49</c:v>
                </c:pt>
                <c:pt idx="974">
                  <c:v>3.47</c:v>
                </c:pt>
                <c:pt idx="975">
                  <c:v>3.54</c:v>
                </c:pt>
                <c:pt idx="976">
                  <c:v>3.51</c:v>
                </c:pt>
                <c:pt idx="977">
                  <c:v>3.49</c:v>
                </c:pt>
                <c:pt idx="978">
                  <c:v>3.51</c:v>
                </c:pt>
                <c:pt idx="979">
                  <c:v>3.48</c:v>
                </c:pt>
                <c:pt idx="980">
                  <c:v>3.5</c:v>
                </c:pt>
                <c:pt idx="981">
                  <c:v>3.52</c:v>
                </c:pt>
                <c:pt idx="982">
                  <c:v>3.49</c:v>
                </c:pt>
                <c:pt idx="983">
                  <c:v>3.52</c:v>
                </c:pt>
                <c:pt idx="984">
                  <c:v>3.52</c:v>
                </c:pt>
                <c:pt idx="985">
                  <c:v>3.5</c:v>
                </c:pt>
                <c:pt idx="986">
                  <c:v>3.52</c:v>
                </c:pt>
                <c:pt idx="987">
                  <c:v>3.52</c:v>
                </c:pt>
                <c:pt idx="988">
                  <c:v>3.53</c:v>
                </c:pt>
                <c:pt idx="989">
                  <c:v>3.5</c:v>
                </c:pt>
                <c:pt idx="990">
                  <c:v>3.51</c:v>
                </c:pt>
                <c:pt idx="991">
                  <c:v>3.49</c:v>
                </c:pt>
                <c:pt idx="992">
                  <c:v>3.49</c:v>
                </c:pt>
                <c:pt idx="993">
                  <c:v>3.5</c:v>
                </c:pt>
                <c:pt idx="994">
                  <c:v>3.48</c:v>
                </c:pt>
                <c:pt idx="995">
                  <c:v>3.51</c:v>
                </c:pt>
                <c:pt idx="996">
                  <c:v>3.48</c:v>
                </c:pt>
                <c:pt idx="997">
                  <c:v>3.51</c:v>
                </c:pt>
                <c:pt idx="998">
                  <c:v>3.48</c:v>
                </c:pt>
                <c:pt idx="999">
                  <c:v>3.46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'HIE20-C50V30deg270to370 norm'!$D$7</c:f>
              <c:strCache>
                <c:ptCount val="1"/>
                <c:pt idx="0">
                  <c:v>Square</c:v>
                </c:pt>
              </c:strCache>
            </c:strRef>
          </c:tx>
          <c:marker>
            <c:symbol val="none"/>
          </c:marker>
          <c:xVal>
            <c:numRef>
              <c:f>'HIE20-C50V30deg270to370 norm'!$A$8:$A$1007</c:f>
              <c:numCache>
                <c:formatCode>General</c:formatCode>
                <c:ptCount val="1000"/>
                <c:pt idx="0">
                  <c:v>270.01</c:v>
                </c:pt>
                <c:pt idx="1">
                  <c:v>270.10000000000002</c:v>
                </c:pt>
                <c:pt idx="2">
                  <c:v>270.19</c:v>
                </c:pt>
                <c:pt idx="3">
                  <c:v>270.31</c:v>
                </c:pt>
                <c:pt idx="4">
                  <c:v>270.39</c:v>
                </c:pt>
                <c:pt idx="5">
                  <c:v>270.51</c:v>
                </c:pt>
                <c:pt idx="6">
                  <c:v>270.60000000000002</c:v>
                </c:pt>
                <c:pt idx="7">
                  <c:v>270.70999999999998</c:v>
                </c:pt>
                <c:pt idx="8">
                  <c:v>270.8</c:v>
                </c:pt>
                <c:pt idx="9">
                  <c:v>270.89</c:v>
                </c:pt>
                <c:pt idx="10">
                  <c:v>271.01</c:v>
                </c:pt>
                <c:pt idx="11">
                  <c:v>271.08999999999997</c:v>
                </c:pt>
                <c:pt idx="12">
                  <c:v>271.20999999999998</c:v>
                </c:pt>
                <c:pt idx="13">
                  <c:v>271.3</c:v>
                </c:pt>
                <c:pt idx="14">
                  <c:v>271.39</c:v>
                </c:pt>
                <c:pt idx="15">
                  <c:v>271.51</c:v>
                </c:pt>
                <c:pt idx="16">
                  <c:v>271.58999999999997</c:v>
                </c:pt>
                <c:pt idx="17">
                  <c:v>271.70999999999998</c:v>
                </c:pt>
                <c:pt idx="18">
                  <c:v>271.8</c:v>
                </c:pt>
                <c:pt idx="19">
                  <c:v>271.89</c:v>
                </c:pt>
                <c:pt idx="20">
                  <c:v>272</c:v>
                </c:pt>
                <c:pt idx="21">
                  <c:v>272.08999999999997</c:v>
                </c:pt>
                <c:pt idx="22">
                  <c:v>272.20999999999998</c:v>
                </c:pt>
                <c:pt idx="23">
                  <c:v>272.3</c:v>
                </c:pt>
                <c:pt idx="24">
                  <c:v>272.39</c:v>
                </c:pt>
                <c:pt idx="25">
                  <c:v>272.5</c:v>
                </c:pt>
                <c:pt idx="26">
                  <c:v>272.60000000000002</c:v>
                </c:pt>
                <c:pt idx="27">
                  <c:v>272.70999999999998</c:v>
                </c:pt>
                <c:pt idx="28">
                  <c:v>272.8</c:v>
                </c:pt>
                <c:pt idx="29">
                  <c:v>272.89</c:v>
                </c:pt>
                <c:pt idx="30">
                  <c:v>273</c:v>
                </c:pt>
                <c:pt idx="31">
                  <c:v>273.10000000000002</c:v>
                </c:pt>
                <c:pt idx="32">
                  <c:v>273.22000000000003</c:v>
                </c:pt>
                <c:pt idx="33">
                  <c:v>273.3</c:v>
                </c:pt>
                <c:pt idx="34">
                  <c:v>273.39</c:v>
                </c:pt>
                <c:pt idx="35">
                  <c:v>273.51</c:v>
                </c:pt>
                <c:pt idx="36">
                  <c:v>273.58999999999997</c:v>
                </c:pt>
                <c:pt idx="37">
                  <c:v>273.72000000000003</c:v>
                </c:pt>
                <c:pt idx="38">
                  <c:v>273.8</c:v>
                </c:pt>
                <c:pt idx="39">
                  <c:v>273.89</c:v>
                </c:pt>
                <c:pt idx="40">
                  <c:v>274.01</c:v>
                </c:pt>
                <c:pt idx="41">
                  <c:v>274.10000000000002</c:v>
                </c:pt>
                <c:pt idx="42">
                  <c:v>274.19</c:v>
                </c:pt>
                <c:pt idx="43">
                  <c:v>274.31</c:v>
                </c:pt>
                <c:pt idx="44">
                  <c:v>274.39999999999998</c:v>
                </c:pt>
                <c:pt idx="45">
                  <c:v>274.5</c:v>
                </c:pt>
                <c:pt idx="46">
                  <c:v>274.60000000000002</c:v>
                </c:pt>
                <c:pt idx="47">
                  <c:v>274.69</c:v>
                </c:pt>
                <c:pt idx="48">
                  <c:v>274.81</c:v>
                </c:pt>
                <c:pt idx="49">
                  <c:v>274.89999999999998</c:v>
                </c:pt>
                <c:pt idx="50">
                  <c:v>274.99</c:v>
                </c:pt>
                <c:pt idx="51">
                  <c:v>275.11</c:v>
                </c:pt>
                <c:pt idx="52">
                  <c:v>275.2</c:v>
                </c:pt>
                <c:pt idx="53">
                  <c:v>275.29000000000002</c:v>
                </c:pt>
                <c:pt idx="54">
                  <c:v>275.41000000000003</c:v>
                </c:pt>
                <c:pt idx="55">
                  <c:v>275.5</c:v>
                </c:pt>
                <c:pt idx="56">
                  <c:v>275.58999999999997</c:v>
                </c:pt>
                <c:pt idx="57">
                  <c:v>275.70999999999998</c:v>
                </c:pt>
                <c:pt idx="58">
                  <c:v>275.8</c:v>
                </c:pt>
                <c:pt idx="59">
                  <c:v>275.89</c:v>
                </c:pt>
                <c:pt idx="60">
                  <c:v>276.01</c:v>
                </c:pt>
                <c:pt idx="61">
                  <c:v>276.10000000000002</c:v>
                </c:pt>
                <c:pt idx="62">
                  <c:v>276.19</c:v>
                </c:pt>
                <c:pt idx="63">
                  <c:v>276.31</c:v>
                </c:pt>
                <c:pt idx="64">
                  <c:v>276.39999999999998</c:v>
                </c:pt>
                <c:pt idx="65">
                  <c:v>276.49</c:v>
                </c:pt>
                <c:pt idx="66">
                  <c:v>276.61</c:v>
                </c:pt>
                <c:pt idx="67">
                  <c:v>276.7</c:v>
                </c:pt>
                <c:pt idx="68">
                  <c:v>276.79000000000002</c:v>
                </c:pt>
                <c:pt idx="69">
                  <c:v>276.91000000000003</c:v>
                </c:pt>
                <c:pt idx="70">
                  <c:v>277</c:v>
                </c:pt>
                <c:pt idx="71">
                  <c:v>277.08999999999997</c:v>
                </c:pt>
                <c:pt idx="72">
                  <c:v>277.20999999999998</c:v>
                </c:pt>
                <c:pt idx="73">
                  <c:v>277.3</c:v>
                </c:pt>
                <c:pt idx="74">
                  <c:v>277.39</c:v>
                </c:pt>
                <c:pt idx="75">
                  <c:v>277.51</c:v>
                </c:pt>
                <c:pt idx="76">
                  <c:v>277.60000000000002</c:v>
                </c:pt>
                <c:pt idx="77">
                  <c:v>277.69</c:v>
                </c:pt>
                <c:pt idx="78">
                  <c:v>277.79000000000002</c:v>
                </c:pt>
                <c:pt idx="79">
                  <c:v>277.91000000000003</c:v>
                </c:pt>
                <c:pt idx="80">
                  <c:v>278</c:v>
                </c:pt>
                <c:pt idx="81">
                  <c:v>278.08999999999997</c:v>
                </c:pt>
                <c:pt idx="82">
                  <c:v>278.20999999999998</c:v>
                </c:pt>
                <c:pt idx="83">
                  <c:v>278.3</c:v>
                </c:pt>
                <c:pt idx="84">
                  <c:v>278.39</c:v>
                </c:pt>
                <c:pt idx="85">
                  <c:v>278.52</c:v>
                </c:pt>
                <c:pt idx="86">
                  <c:v>278.60000000000002</c:v>
                </c:pt>
                <c:pt idx="87">
                  <c:v>278.69</c:v>
                </c:pt>
                <c:pt idx="88">
                  <c:v>278.79000000000002</c:v>
                </c:pt>
                <c:pt idx="89">
                  <c:v>278.91000000000003</c:v>
                </c:pt>
                <c:pt idx="90">
                  <c:v>279</c:v>
                </c:pt>
                <c:pt idx="91">
                  <c:v>279.08999999999997</c:v>
                </c:pt>
                <c:pt idx="92">
                  <c:v>279.22000000000003</c:v>
                </c:pt>
                <c:pt idx="93">
                  <c:v>279.3</c:v>
                </c:pt>
                <c:pt idx="94">
                  <c:v>279.39</c:v>
                </c:pt>
                <c:pt idx="95">
                  <c:v>279.49</c:v>
                </c:pt>
                <c:pt idx="96">
                  <c:v>279.61</c:v>
                </c:pt>
                <c:pt idx="97">
                  <c:v>279.7</c:v>
                </c:pt>
                <c:pt idx="98">
                  <c:v>279.79000000000002</c:v>
                </c:pt>
                <c:pt idx="99">
                  <c:v>279.91000000000003</c:v>
                </c:pt>
                <c:pt idx="100">
                  <c:v>280</c:v>
                </c:pt>
                <c:pt idx="101">
                  <c:v>280.10000000000002</c:v>
                </c:pt>
                <c:pt idx="102">
                  <c:v>280.19</c:v>
                </c:pt>
                <c:pt idx="103">
                  <c:v>280.31</c:v>
                </c:pt>
                <c:pt idx="104">
                  <c:v>280.39999999999998</c:v>
                </c:pt>
                <c:pt idx="105">
                  <c:v>280.49</c:v>
                </c:pt>
                <c:pt idx="106">
                  <c:v>280.60000000000002</c:v>
                </c:pt>
                <c:pt idx="107">
                  <c:v>280.70999999999998</c:v>
                </c:pt>
                <c:pt idx="108">
                  <c:v>280.8</c:v>
                </c:pt>
                <c:pt idx="109">
                  <c:v>280.89</c:v>
                </c:pt>
                <c:pt idx="110">
                  <c:v>280.99</c:v>
                </c:pt>
                <c:pt idx="111">
                  <c:v>281.11</c:v>
                </c:pt>
                <c:pt idx="112">
                  <c:v>281.2</c:v>
                </c:pt>
                <c:pt idx="113">
                  <c:v>281.29000000000002</c:v>
                </c:pt>
                <c:pt idx="114">
                  <c:v>281.39999999999998</c:v>
                </c:pt>
                <c:pt idx="115">
                  <c:v>281.51</c:v>
                </c:pt>
                <c:pt idx="116">
                  <c:v>281.60000000000002</c:v>
                </c:pt>
                <c:pt idx="117">
                  <c:v>281.69</c:v>
                </c:pt>
                <c:pt idx="118">
                  <c:v>281.79000000000002</c:v>
                </c:pt>
                <c:pt idx="119">
                  <c:v>281.91000000000003</c:v>
                </c:pt>
                <c:pt idx="120">
                  <c:v>282</c:v>
                </c:pt>
                <c:pt idx="121">
                  <c:v>282.08999999999997</c:v>
                </c:pt>
                <c:pt idx="122">
                  <c:v>282.19</c:v>
                </c:pt>
                <c:pt idx="123">
                  <c:v>282.32</c:v>
                </c:pt>
                <c:pt idx="124">
                  <c:v>282.41000000000003</c:v>
                </c:pt>
                <c:pt idx="125">
                  <c:v>282.49</c:v>
                </c:pt>
                <c:pt idx="126">
                  <c:v>282.58999999999997</c:v>
                </c:pt>
                <c:pt idx="127">
                  <c:v>282.70999999999998</c:v>
                </c:pt>
                <c:pt idx="128">
                  <c:v>282.8</c:v>
                </c:pt>
                <c:pt idx="129">
                  <c:v>282.89999999999998</c:v>
                </c:pt>
                <c:pt idx="130">
                  <c:v>282.99</c:v>
                </c:pt>
                <c:pt idx="131">
                  <c:v>283.08999999999997</c:v>
                </c:pt>
                <c:pt idx="132">
                  <c:v>283.22000000000003</c:v>
                </c:pt>
                <c:pt idx="133">
                  <c:v>283.3</c:v>
                </c:pt>
                <c:pt idx="134">
                  <c:v>283.39999999999998</c:v>
                </c:pt>
                <c:pt idx="135">
                  <c:v>283.49</c:v>
                </c:pt>
                <c:pt idx="136">
                  <c:v>283.61</c:v>
                </c:pt>
                <c:pt idx="137">
                  <c:v>283.70999999999998</c:v>
                </c:pt>
                <c:pt idx="138">
                  <c:v>283.79000000000002</c:v>
                </c:pt>
                <c:pt idx="139">
                  <c:v>283.89</c:v>
                </c:pt>
                <c:pt idx="140">
                  <c:v>283.99</c:v>
                </c:pt>
                <c:pt idx="141">
                  <c:v>284.12</c:v>
                </c:pt>
                <c:pt idx="142">
                  <c:v>284.19</c:v>
                </c:pt>
                <c:pt idx="143">
                  <c:v>284.31</c:v>
                </c:pt>
                <c:pt idx="144">
                  <c:v>284.39999999999998</c:v>
                </c:pt>
                <c:pt idx="145">
                  <c:v>284.5</c:v>
                </c:pt>
                <c:pt idx="146">
                  <c:v>284.61</c:v>
                </c:pt>
                <c:pt idx="147">
                  <c:v>284.7</c:v>
                </c:pt>
                <c:pt idx="148">
                  <c:v>284.8</c:v>
                </c:pt>
                <c:pt idx="149">
                  <c:v>284.89</c:v>
                </c:pt>
                <c:pt idx="150">
                  <c:v>284.99</c:v>
                </c:pt>
                <c:pt idx="151">
                  <c:v>285.12</c:v>
                </c:pt>
                <c:pt idx="152">
                  <c:v>285.19</c:v>
                </c:pt>
                <c:pt idx="153">
                  <c:v>285.3</c:v>
                </c:pt>
                <c:pt idx="154">
                  <c:v>285.39999999999998</c:v>
                </c:pt>
                <c:pt idx="155">
                  <c:v>285.49</c:v>
                </c:pt>
                <c:pt idx="156">
                  <c:v>285.58999999999997</c:v>
                </c:pt>
                <c:pt idx="157">
                  <c:v>285.70999999999998</c:v>
                </c:pt>
                <c:pt idx="158">
                  <c:v>285.8</c:v>
                </c:pt>
                <c:pt idx="159">
                  <c:v>285.89999999999998</c:v>
                </c:pt>
                <c:pt idx="160">
                  <c:v>285.99</c:v>
                </c:pt>
                <c:pt idx="161">
                  <c:v>286.08999999999997</c:v>
                </c:pt>
                <c:pt idx="162">
                  <c:v>286.22000000000003</c:v>
                </c:pt>
                <c:pt idx="163">
                  <c:v>286.29000000000002</c:v>
                </c:pt>
                <c:pt idx="164">
                  <c:v>286.41000000000003</c:v>
                </c:pt>
                <c:pt idx="165">
                  <c:v>286.5</c:v>
                </c:pt>
                <c:pt idx="166">
                  <c:v>286.58999999999997</c:v>
                </c:pt>
                <c:pt idx="167">
                  <c:v>286.69</c:v>
                </c:pt>
                <c:pt idx="168">
                  <c:v>286.81</c:v>
                </c:pt>
                <c:pt idx="169">
                  <c:v>286.89999999999998</c:v>
                </c:pt>
                <c:pt idx="170">
                  <c:v>287.01</c:v>
                </c:pt>
                <c:pt idx="171">
                  <c:v>287.10000000000002</c:v>
                </c:pt>
                <c:pt idx="172">
                  <c:v>287.19</c:v>
                </c:pt>
                <c:pt idx="173">
                  <c:v>287.29000000000002</c:v>
                </c:pt>
                <c:pt idx="174">
                  <c:v>287.42</c:v>
                </c:pt>
                <c:pt idx="175">
                  <c:v>287.49</c:v>
                </c:pt>
                <c:pt idx="176">
                  <c:v>287.61</c:v>
                </c:pt>
                <c:pt idx="177">
                  <c:v>287.7</c:v>
                </c:pt>
                <c:pt idx="178">
                  <c:v>287.79000000000002</c:v>
                </c:pt>
                <c:pt idx="179">
                  <c:v>287.89999999999998</c:v>
                </c:pt>
                <c:pt idx="180">
                  <c:v>288</c:v>
                </c:pt>
                <c:pt idx="181">
                  <c:v>288.12</c:v>
                </c:pt>
                <c:pt idx="182">
                  <c:v>288.19</c:v>
                </c:pt>
                <c:pt idx="183">
                  <c:v>288.3</c:v>
                </c:pt>
                <c:pt idx="184">
                  <c:v>288.39999999999998</c:v>
                </c:pt>
                <c:pt idx="185">
                  <c:v>288.5</c:v>
                </c:pt>
                <c:pt idx="186">
                  <c:v>288.58999999999997</c:v>
                </c:pt>
                <c:pt idx="187">
                  <c:v>288.7</c:v>
                </c:pt>
                <c:pt idx="188">
                  <c:v>288.82</c:v>
                </c:pt>
                <c:pt idx="189">
                  <c:v>288.88</c:v>
                </c:pt>
                <c:pt idx="190">
                  <c:v>289.01</c:v>
                </c:pt>
                <c:pt idx="191">
                  <c:v>289.10000000000002</c:v>
                </c:pt>
                <c:pt idx="192">
                  <c:v>289.2</c:v>
                </c:pt>
                <c:pt idx="193">
                  <c:v>289.3</c:v>
                </c:pt>
                <c:pt idx="194">
                  <c:v>289.39</c:v>
                </c:pt>
                <c:pt idx="195">
                  <c:v>289.49</c:v>
                </c:pt>
                <c:pt idx="196">
                  <c:v>289.61</c:v>
                </c:pt>
                <c:pt idx="197">
                  <c:v>289.69</c:v>
                </c:pt>
                <c:pt idx="198">
                  <c:v>289.81</c:v>
                </c:pt>
                <c:pt idx="199">
                  <c:v>289.89999999999998</c:v>
                </c:pt>
                <c:pt idx="200">
                  <c:v>290</c:v>
                </c:pt>
                <c:pt idx="201">
                  <c:v>290.10000000000002</c:v>
                </c:pt>
                <c:pt idx="202">
                  <c:v>290.19</c:v>
                </c:pt>
                <c:pt idx="203">
                  <c:v>290.3</c:v>
                </c:pt>
                <c:pt idx="204">
                  <c:v>290.41000000000003</c:v>
                </c:pt>
                <c:pt idx="205">
                  <c:v>290.5</c:v>
                </c:pt>
                <c:pt idx="206">
                  <c:v>290.61</c:v>
                </c:pt>
                <c:pt idx="207">
                  <c:v>290.69</c:v>
                </c:pt>
                <c:pt idx="208">
                  <c:v>290.81</c:v>
                </c:pt>
                <c:pt idx="209">
                  <c:v>290.89</c:v>
                </c:pt>
                <c:pt idx="210">
                  <c:v>291</c:v>
                </c:pt>
                <c:pt idx="211">
                  <c:v>291.10000000000002</c:v>
                </c:pt>
                <c:pt idx="212">
                  <c:v>291.19</c:v>
                </c:pt>
                <c:pt idx="213">
                  <c:v>291.29000000000002</c:v>
                </c:pt>
                <c:pt idx="214">
                  <c:v>291.39999999999998</c:v>
                </c:pt>
                <c:pt idx="215">
                  <c:v>291.5</c:v>
                </c:pt>
                <c:pt idx="216">
                  <c:v>291.62</c:v>
                </c:pt>
                <c:pt idx="217">
                  <c:v>291.69</c:v>
                </c:pt>
                <c:pt idx="218">
                  <c:v>291.8</c:v>
                </c:pt>
                <c:pt idx="219">
                  <c:v>291.89999999999998</c:v>
                </c:pt>
                <c:pt idx="220">
                  <c:v>292</c:v>
                </c:pt>
                <c:pt idx="221">
                  <c:v>292.10000000000002</c:v>
                </c:pt>
                <c:pt idx="222">
                  <c:v>292.2</c:v>
                </c:pt>
                <c:pt idx="223">
                  <c:v>292.29000000000002</c:v>
                </c:pt>
                <c:pt idx="224">
                  <c:v>292.39999999999998</c:v>
                </c:pt>
                <c:pt idx="225">
                  <c:v>292.5</c:v>
                </c:pt>
                <c:pt idx="226">
                  <c:v>292.60000000000002</c:v>
                </c:pt>
                <c:pt idx="227">
                  <c:v>292.7</c:v>
                </c:pt>
                <c:pt idx="228">
                  <c:v>292.81</c:v>
                </c:pt>
                <c:pt idx="229">
                  <c:v>292.89</c:v>
                </c:pt>
                <c:pt idx="230">
                  <c:v>293.01</c:v>
                </c:pt>
                <c:pt idx="231">
                  <c:v>293.08999999999997</c:v>
                </c:pt>
                <c:pt idx="232">
                  <c:v>293.2</c:v>
                </c:pt>
                <c:pt idx="233">
                  <c:v>293.3</c:v>
                </c:pt>
                <c:pt idx="234">
                  <c:v>293.39999999999998</c:v>
                </c:pt>
                <c:pt idx="235">
                  <c:v>293.5</c:v>
                </c:pt>
                <c:pt idx="236">
                  <c:v>293.58999999999997</c:v>
                </c:pt>
                <c:pt idx="237">
                  <c:v>293.69</c:v>
                </c:pt>
                <c:pt idx="238">
                  <c:v>293.8</c:v>
                </c:pt>
                <c:pt idx="239">
                  <c:v>293.89999999999998</c:v>
                </c:pt>
                <c:pt idx="240">
                  <c:v>294</c:v>
                </c:pt>
                <c:pt idx="241">
                  <c:v>294.10000000000002</c:v>
                </c:pt>
                <c:pt idx="242">
                  <c:v>294.2</c:v>
                </c:pt>
                <c:pt idx="243">
                  <c:v>294.3</c:v>
                </c:pt>
                <c:pt idx="244">
                  <c:v>294.41000000000003</c:v>
                </c:pt>
                <c:pt idx="245">
                  <c:v>294.48</c:v>
                </c:pt>
                <c:pt idx="246">
                  <c:v>294.61</c:v>
                </c:pt>
                <c:pt idx="247">
                  <c:v>294.7</c:v>
                </c:pt>
                <c:pt idx="248">
                  <c:v>294.8</c:v>
                </c:pt>
                <c:pt idx="249">
                  <c:v>294.89999999999998</c:v>
                </c:pt>
                <c:pt idx="250">
                  <c:v>295</c:v>
                </c:pt>
                <c:pt idx="251">
                  <c:v>295.10000000000002</c:v>
                </c:pt>
                <c:pt idx="252">
                  <c:v>295.2</c:v>
                </c:pt>
                <c:pt idx="253">
                  <c:v>295.3</c:v>
                </c:pt>
                <c:pt idx="254">
                  <c:v>295.39999999999998</c:v>
                </c:pt>
                <c:pt idx="255">
                  <c:v>295.5</c:v>
                </c:pt>
                <c:pt idx="256">
                  <c:v>295.60000000000002</c:v>
                </c:pt>
                <c:pt idx="257">
                  <c:v>295.7</c:v>
                </c:pt>
                <c:pt idx="258">
                  <c:v>295.8</c:v>
                </c:pt>
                <c:pt idx="259">
                  <c:v>295.89999999999998</c:v>
                </c:pt>
                <c:pt idx="260">
                  <c:v>296</c:v>
                </c:pt>
                <c:pt idx="261">
                  <c:v>296.10000000000002</c:v>
                </c:pt>
                <c:pt idx="262">
                  <c:v>296.2</c:v>
                </c:pt>
                <c:pt idx="263">
                  <c:v>296.31</c:v>
                </c:pt>
                <c:pt idx="264">
                  <c:v>296.39</c:v>
                </c:pt>
                <c:pt idx="265">
                  <c:v>296.51</c:v>
                </c:pt>
                <c:pt idx="266">
                  <c:v>296.58999999999997</c:v>
                </c:pt>
                <c:pt idx="267">
                  <c:v>296.72000000000003</c:v>
                </c:pt>
                <c:pt idx="268">
                  <c:v>296.77999999999997</c:v>
                </c:pt>
                <c:pt idx="269">
                  <c:v>296.92</c:v>
                </c:pt>
                <c:pt idx="270">
                  <c:v>296.99</c:v>
                </c:pt>
                <c:pt idx="271">
                  <c:v>297.11</c:v>
                </c:pt>
                <c:pt idx="272">
                  <c:v>297.18</c:v>
                </c:pt>
                <c:pt idx="273">
                  <c:v>297.32</c:v>
                </c:pt>
                <c:pt idx="274">
                  <c:v>297.38</c:v>
                </c:pt>
                <c:pt idx="275">
                  <c:v>297.52</c:v>
                </c:pt>
                <c:pt idx="276">
                  <c:v>297.58</c:v>
                </c:pt>
                <c:pt idx="277">
                  <c:v>297.72000000000003</c:v>
                </c:pt>
                <c:pt idx="278">
                  <c:v>297.79000000000002</c:v>
                </c:pt>
                <c:pt idx="279">
                  <c:v>297.92</c:v>
                </c:pt>
                <c:pt idx="280">
                  <c:v>297.98</c:v>
                </c:pt>
                <c:pt idx="281">
                  <c:v>298.12</c:v>
                </c:pt>
                <c:pt idx="282">
                  <c:v>298.19</c:v>
                </c:pt>
                <c:pt idx="283">
                  <c:v>298.31</c:v>
                </c:pt>
                <c:pt idx="284">
                  <c:v>298.39</c:v>
                </c:pt>
                <c:pt idx="285">
                  <c:v>298.51</c:v>
                </c:pt>
                <c:pt idx="286">
                  <c:v>298.58999999999997</c:v>
                </c:pt>
                <c:pt idx="287">
                  <c:v>298.70999999999998</c:v>
                </c:pt>
                <c:pt idx="288">
                  <c:v>298.77999999999997</c:v>
                </c:pt>
                <c:pt idx="289">
                  <c:v>298.91000000000003</c:v>
                </c:pt>
                <c:pt idx="290">
                  <c:v>298.98</c:v>
                </c:pt>
                <c:pt idx="291">
                  <c:v>299.12</c:v>
                </c:pt>
                <c:pt idx="292">
                  <c:v>299.18</c:v>
                </c:pt>
                <c:pt idx="293">
                  <c:v>299.31</c:v>
                </c:pt>
                <c:pt idx="294">
                  <c:v>299.39</c:v>
                </c:pt>
                <c:pt idx="295">
                  <c:v>299.51</c:v>
                </c:pt>
                <c:pt idx="296">
                  <c:v>299.58999999999997</c:v>
                </c:pt>
                <c:pt idx="297">
                  <c:v>299.72000000000003</c:v>
                </c:pt>
                <c:pt idx="298">
                  <c:v>299.79000000000002</c:v>
                </c:pt>
                <c:pt idx="299">
                  <c:v>299.89999999999998</c:v>
                </c:pt>
                <c:pt idx="300">
                  <c:v>300</c:v>
                </c:pt>
                <c:pt idx="301">
                  <c:v>300.10000000000002</c:v>
                </c:pt>
                <c:pt idx="302">
                  <c:v>300.2</c:v>
                </c:pt>
                <c:pt idx="303">
                  <c:v>300.3</c:v>
                </c:pt>
                <c:pt idx="304">
                  <c:v>300.39999999999998</c:v>
                </c:pt>
                <c:pt idx="305">
                  <c:v>300.5</c:v>
                </c:pt>
                <c:pt idx="306">
                  <c:v>300.60000000000002</c:v>
                </c:pt>
                <c:pt idx="307">
                  <c:v>300.7</c:v>
                </c:pt>
                <c:pt idx="308">
                  <c:v>300.8</c:v>
                </c:pt>
                <c:pt idx="309">
                  <c:v>300.89999999999998</c:v>
                </c:pt>
                <c:pt idx="310">
                  <c:v>301</c:v>
                </c:pt>
                <c:pt idx="311">
                  <c:v>301.10000000000002</c:v>
                </c:pt>
                <c:pt idx="312">
                  <c:v>301.2</c:v>
                </c:pt>
                <c:pt idx="313">
                  <c:v>301.3</c:v>
                </c:pt>
                <c:pt idx="314">
                  <c:v>301.39999999999998</c:v>
                </c:pt>
                <c:pt idx="315">
                  <c:v>301.5</c:v>
                </c:pt>
                <c:pt idx="316">
                  <c:v>301.61</c:v>
                </c:pt>
                <c:pt idx="317">
                  <c:v>301.7</c:v>
                </c:pt>
                <c:pt idx="318">
                  <c:v>301.8</c:v>
                </c:pt>
                <c:pt idx="319">
                  <c:v>301.89999999999998</c:v>
                </c:pt>
                <c:pt idx="320">
                  <c:v>302</c:v>
                </c:pt>
                <c:pt idx="321">
                  <c:v>302.10000000000002</c:v>
                </c:pt>
                <c:pt idx="322">
                  <c:v>302.2</c:v>
                </c:pt>
                <c:pt idx="323">
                  <c:v>302.3</c:v>
                </c:pt>
                <c:pt idx="324">
                  <c:v>302.39999999999998</c:v>
                </c:pt>
                <c:pt idx="325">
                  <c:v>302.5</c:v>
                </c:pt>
                <c:pt idx="326">
                  <c:v>302.60000000000002</c:v>
                </c:pt>
                <c:pt idx="327">
                  <c:v>302.7</c:v>
                </c:pt>
                <c:pt idx="328">
                  <c:v>302.8</c:v>
                </c:pt>
                <c:pt idx="329">
                  <c:v>302.89999999999998</c:v>
                </c:pt>
                <c:pt idx="330">
                  <c:v>303</c:v>
                </c:pt>
                <c:pt idx="331">
                  <c:v>303.10000000000002</c:v>
                </c:pt>
                <c:pt idx="332">
                  <c:v>303.2</c:v>
                </c:pt>
                <c:pt idx="333">
                  <c:v>303.3</c:v>
                </c:pt>
                <c:pt idx="334">
                  <c:v>303.39999999999998</c:v>
                </c:pt>
                <c:pt idx="335">
                  <c:v>303.51</c:v>
                </c:pt>
                <c:pt idx="336">
                  <c:v>303.58</c:v>
                </c:pt>
                <c:pt idx="337">
                  <c:v>303.70999999999998</c:v>
                </c:pt>
                <c:pt idx="338">
                  <c:v>303.79000000000002</c:v>
                </c:pt>
                <c:pt idx="339">
                  <c:v>303.92</c:v>
                </c:pt>
                <c:pt idx="340">
                  <c:v>303.98</c:v>
                </c:pt>
                <c:pt idx="341">
                  <c:v>304.11</c:v>
                </c:pt>
                <c:pt idx="342">
                  <c:v>304.19</c:v>
                </c:pt>
                <c:pt idx="343">
                  <c:v>304.3</c:v>
                </c:pt>
                <c:pt idx="344">
                  <c:v>304.39999999999998</c:v>
                </c:pt>
                <c:pt idx="345">
                  <c:v>304.5</c:v>
                </c:pt>
                <c:pt idx="346">
                  <c:v>304.60000000000002</c:v>
                </c:pt>
                <c:pt idx="347">
                  <c:v>304.7</c:v>
                </c:pt>
                <c:pt idx="348">
                  <c:v>304.8</c:v>
                </c:pt>
                <c:pt idx="349">
                  <c:v>304.91000000000003</c:v>
                </c:pt>
                <c:pt idx="350">
                  <c:v>304.98</c:v>
                </c:pt>
                <c:pt idx="351">
                  <c:v>305.11</c:v>
                </c:pt>
                <c:pt idx="352">
                  <c:v>305.19</c:v>
                </c:pt>
                <c:pt idx="353">
                  <c:v>305.31</c:v>
                </c:pt>
                <c:pt idx="354">
                  <c:v>305.39</c:v>
                </c:pt>
                <c:pt idx="355">
                  <c:v>305.5</c:v>
                </c:pt>
                <c:pt idx="356">
                  <c:v>305.60000000000002</c:v>
                </c:pt>
                <c:pt idx="357">
                  <c:v>305.7</c:v>
                </c:pt>
                <c:pt idx="358">
                  <c:v>305.8</c:v>
                </c:pt>
                <c:pt idx="359">
                  <c:v>305.91000000000003</c:v>
                </c:pt>
                <c:pt idx="360">
                  <c:v>305.99</c:v>
                </c:pt>
                <c:pt idx="361">
                  <c:v>306.08999999999997</c:v>
                </c:pt>
                <c:pt idx="362">
                  <c:v>306.19</c:v>
                </c:pt>
                <c:pt idx="363">
                  <c:v>306.3</c:v>
                </c:pt>
                <c:pt idx="364">
                  <c:v>306.39</c:v>
                </c:pt>
                <c:pt idx="365">
                  <c:v>306.5</c:v>
                </c:pt>
                <c:pt idx="366">
                  <c:v>306.60000000000002</c:v>
                </c:pt>
                <c:pt idx="367">
                  <c:v>306.7</c:v>
                </c:pt>
                <c:pt idx="368">
                  <c:v>306.81</c:v>
                </c:pt>
                <c:pt idx="369">
                  <c:v>306.89999999999998</c:v>
                </c:pt>
                <c:pt idx="370">
                  <c:v>307</c:v>
                </c:pt>
                <c:pt idx="371">
                  <c:v>307.10000000000002</c:v>
                </c:pt>
                <c:pt idx="372">
                  <c:v>307.2</c:v>
                </c:pt>
                <c:pt idx="373">
                  <c:v>307.3</c:v>
                </c:pt>
                <c:pt idx="374">
                  <c:v>307.39999999999998</c:v>
                </c:pt>
                <c:pt idx="375">
                  <c:v>307.5</c:v>
                </c:pt>
                <c:pt idx="376">
                  <c:v>307.60000000000002</c:v>
                </c:pt>
                <c:pt idx="377">
                  <c:v>307.70999999999998</c:v>
                </c:pt>
                <c:pt idx="378">
                  <c:v>307.79000000000002</c:v>
                </c:pt>
                <c:pt idx="379">
                  <c:v>307.89</c:v>
                </c:pt>
                <c:pt idx="380">
                  <c:v>308</c:v>
                </c:pt>
                <c:pt idx="381">
                  <c:v>308.10000000000002</c:v>
                </c:pt>
                <c:pt idx="382">
                  <c:v>308.2</c:v>
                </c:pt>
                <c:pt idx="383">
                  <c:v>308.3</c:v>
                </c:pt>
                <c:pt idx="384">
                  <c:v>308.39999999999998</c:v>
                </c:pt>
                <c:pt idx="385">
                  <c:v>308.51</c:v>
                </c:pt>
                <c:pt idx="386">
                  <c:v>308.60000000000002</c:v>
                </c:pt>
                <c:pt idx="387">
                  <c:v>308.69</c:v>
                </c:pt>
                <c:pt idx="388">
                  <c:v>308.8</c:v>
                </c:pt>
                <c:pt idx="389">
                  <c:v>308.89</c:v>
                </c:pt>
                <c:pt idx="390">
                  <c:v>309</c:v>
                </c:pt>
                <c:pt idx="391">
                  <c:v>309.10000000000002</c:v>
                </c:pt>
                <c:pt idx="392">
                  <c:v>309.20999999999998</c:v>
                </c:pt>
                <c:pt idx="393">
                  <c:v>309.3</c:v>
                </c:pt>
                <c:pt idx="394">
                  <c:v>309.38</c:v>
                </c:pt>
                <c:pt idx="395">
                  <c:v>309.51</c:v>
                </c:pt>
                <c:pt idx="396">
                  <c:v>309.58999999999997</c:v>
                </c:pt>
                <c:pt idx="397">
                  <c:v>309.7</c:v>
                </c:pt>
                <c:pt idx="398">
                  <c:v>309.8</c:v>
                </c:pt>
                <c:pt idx="399">
                  <c:v>309.91000000000003</c:v>
                </c:pt>
                <c:pt idx="400">
                  <c:v>310.01</c:v>
                </c:pt>
                <c:pt idx="401">
                  <c:v>310.08999999999997</c:v>
                </c:pt>
                <c:pt idx="402">
                  <c:v>310.2</c:v>
                </c:pt>
                <c:pt idx="403">
                  <c:v>310.3</c:v>
                </c:pt>
                <c:pt idx="404">
                  <c:v>310.39999999999998</c:v>
                </c:pt>
                <c:pt idx="405">
                  <c:v>310.51</c:v>
                </c:pt>
                <c:pt idx="406">
                  <c:v>310.61</c:v>
                </c:pt>
                <c:pt idx="407">
                  <c:v>310.69</c:v>
                </c:pt>
                <c:pt idx="408">
                  <c:v>310.8</c:v>
                </c:pt>
                <c:pt idx="409">
                  <c:v>310.89999999999998</c:v>
                </c:pt>
                <c:pt idx="410">
                  <c:v>311</c:v>
                </c:pt>
                <c:pt idx="411">
                  <c:v>311.10000000000002</c:v>
                </c:pt>
                <c:pt idx="412">
                  <c:v>311.20999999999998</c:v>
                </c:pt>
                <c:pt idx="413">
                  <c:v>311.3</c:v>
                </c:pt>
                <c:pt idx="414">
                  <c:v>311.39</c:v>
                </c:pt>
                <c:pt idx="415">
                  <c:v>311.5</c:v>
                </c:pt>
                <c:pt idx="416">
                  <c:v>311.60000000000002</c:v>
                </c:pt>
                <c:pt idx="417">
                  <c:v>311.7</c:v>
                </c:pt>
                <c:pt idx="418">
                  <c:v>311.81</c:v>
                </c:pt>
                <c:pt idx="419">
                  <c:v>311.91000000000003</c:v>
                </c:pt>
                <c:pt idx="420">
                  <c:v>311.99</c:v>
                </c:pt>
                <c:pt idx="421">
                  <c:v>312.08999999999997</c:v>
                </c:pt>
                <c:pt idx="422">
                  <c:v>312.2</c:v>
                </c:pt>
                <c:pt idx="423">
                  <c:v>312.3</c:v>
                </c:pt>
                <c:pt idx="424">
                  <c:v>312.41000000000003</c:v>
                </c:pt>
                <c:pt idx="425">
                  <c:v>312.5</c:v>
                </c:pt>
                <c:pt idx="426">
                  <c:v>312.58999999999997</c:v>
                </c:pt>
                <c:pt idx="427">
                  <c:v>312.7</c:v>
                </c:pt>
                <c:pt idx="428">
                  <c:v>312.8</c:v>
                </c:pt>
                <c:pt idx="429">
                  <c:v>312.91000000000003</c:v>
                </c:pt>
                <c:pt idx="430">
                  <c:v>313.01</c:v>
                </c:pt>
                <c:pt idx="431">
                  <c:v>313.08</c:v>
                </c:pt>
                <c:pt idx="432">
                  <c:v>313.2</c:v>
                </c:pt>
                <c:pt idx="433">
                  <c:v>313.3</c:v>
                </c:pt>
                <c:pt idx="434">
                  <c:v>313.39999999999998</c:v>
                </c:pt>
                <c:pt idx="435">
                  <c:v>313.5</c:v>
                </c:pt>
                <c:pt idx="436">
                  <c:v>313.60000000000002</c:v>
                </c:pt>
                <c:pt idx="437">
                  <c:v>313.69</c:v>
                </c:pt>
                <c:pt idx="438">
                  <c:v>313.8</c:v>
                </c:pt>
                <c:pt idx="439">
                  <c:v>313.89999999999998</c:v>
                </c:pt>
                <c:pt idx="440">
                  <c:v>314.01</c:v>
                </c:pt>
                <c:pt idx="441">
                  <c:v>314.08999999999997</c:v>
                </c:pt>
                <c:pt idx="442">
                  <c:v>314.19</c:v>
                </c:pt>
                <c:pt idx="443">
                  <c:v>314.3</c:v>
                </c:pt>
                <c:pt idx="444">
                  <c:v>314.39999999999998</c:v>
                </c:pt>
                <c:pt idx="445">
                  <c:v>314.51</c:v>
                </c:pt>
                <c:pt idx="446">
                  <c:v>314.60000000000002</c:v>
                </c:pt>
                <c:pt idx="447">
                  <c:v>314.69</c:v>
                </c:pt>
                <c:pt idx="448">
                  <c:v>314.8</c:v>
                </c:pt>
                <c:pt idx="449">
                  <c:v>314.89999999999998</c:v>
                </c:pt>
                <c:pt idx="450">
                  <c:v>315.01</c:v>
                </c:pt>
                <c:pt idx="451">
                  <c:v>315.08999999999997</c:v>
                </c:pt>
                <c:pt idx="452">
                  <c:v>315.19</c:v>
                </c:pt>
                <c:pt idx="453">
                  <c:v>315.3</c:v>
                </c:pt>
                <c:pt idx="454">
                  <c:v>315.39999999999998</c:v>
                </c:pt>
                <c:pt idx="455">
                  <c:v>315.51</c:v>
                </c:pt>
                <c:pt idx="456">
                  <c:v>315.60000000000002</c:v>
                </c:pt>
                <c:pt idx="457">
                  <c:v>315.69</c:v>
                </c:pt>
                <c:pt idx="458">
                  <c:v>315.8</c:v>
                </c:pt>
                <c:pt idx="459">
                  <c:v>315.91000000000003</c:v>
                </c:pt>
                <c:pt idx="460">
                  <c:v>316.01</c:v>
                </c:pt>
                <c:pt idx="461">
                  <c:v>316.08</c:v>
                </c:pt>
                <c:pt idx="462">
                  <c:v>316.2</c:v>
                </c:pt>
                <c:pt idx="463">
                  <c:v>316.3</c:v>
                </c:pt>
                <c:pt idx="464">
                  <c:v>316.41000000000003</c:v>
                </c:pt>
                <c:pt idx="465">
                  <c:v>316.49</c:v>
                </c:pt>
                <c:pt idx="466">
                  <c:v>316.60000000000002</c:v>
                </c:pt>
                <c:pt idx="467">
                  <c:v>316.7</c:v>
                </c:pt>
                <c:pt idx="468">
                  <c:v>316.81</c:v>
                </c:pt>
                <c:pt idx="469">
                  <c:v>316.92</c:v>
                </c:pt>
                <c:pt idx="470">
                  <c:v>316.98</c:v>
                </c:pt>
                <c:pt idx="471">
                  <c:v>317.10000000000002</c:v>
                </c:pt>
                <c:pt idx="472">
                  <c:v>317.2</c:v>
                </c:pt>
                <c:pt idx="473">
                  <c:v>317.31</c:v>
                </c:pt>
                <c:pt idx="474">
                  <c:v>317.39</c:v>
                </c:pt>
                <c:pt idx="475">
                  <c:v>317.5</c:v>
                </c:pt>
                <c:pt idx="476">
                  <c:v>317.60000000000002</c:v>
                </c:pt>
                <c:pt idx="477">
                  <c:v>317.70999999999998</c:v>
                </c:pt>
                <c:pt idx="478">
                  <c:v>317.79000000000002</c:v>
                </c:pt>
                <c:pt idx="479">
                  <c:v>317.89</c:v>
                </c:pt>
                <c:pt idx="480">
                  <c:v>318</c:v>
                </c:pt>
                <c:pt idx="481">
                  <c:v>318.11</c:v>
                </c:pt>
                <c:pt idx="482">
                  <c:v>318.20999999999998</c:v>
                </c:pt>
                <c:pt idx="483">
                  <c:v>318.29000000000002</c:v>
                </c:pt>
                <c:pt idx="484">
                  <c:v>318.39999999999998</c:v>
                </c:pt>
                <c:pt idx="485">
                  <c:v>318.51</c:v>
                </c:pt>
                <c:pt idx="486">
                  <c:v>318.61</c:v>
                </c:pt>
                <c:pt idx="487">
                  <c:v>318.68</c:v>
                </c:pt>
                <c:pt idx="488">
                  <c:v>318.8</c:v>
                </c:pt>
                <c:pt idx="489">
                  <c:v>318.89999999999998</c:v>
                </c:pt>
                <c:pt idx="490">
                  <c:v>319</c:v>
                </c:pt>
                <c:pt idx="491">
                  <c:v>319.08999999999997</c:v>
                </c:pt>
                <c:pt idx="492">
                  <c:v>319.2</c:v>
                </c:pt>
                <c:pt idx="493">
                  <c:v>319.31</c:v>
                </c:pt>
                <c:pt idx="494">
                  <c:v>319.39999999999998</c:v>
                </c:pt>
                <c:pt idx="495">
                  <c:v>319.49</c:v>
                </c:pt>
                <c:pt idx="496">
                  <c:v>319.60000000000002</c:v>
                </c:pt>
                <c:pt idx="497">
                  <c:v>319.70999999999998</c:v>
                </c:pt>
                <c:pt idx="498">
                  <c:v>319.8</c:v>
                </c:pt>
                <c:pt idx="499">
                  <c:v>319.89</c:v>
                </c:pt>
                <c:pt idx="500">
                  <c:v>320</c:v>
                </c:pt>
                <c:pt idx="501">
                  <c:v>320.11</c:v>
                </c:pt>
                <c:pt idx="502">
                  <c:v>320.19</c:v>
                </c:pt>
                <c:pt idx="503">
                  <c:v>320.3</c:v>
                </c:pt>
                <c:pt idx="504">
                  <c:v>320.39999999999998</c:v>
                </c:pt>
                <c:pt idx="505">
                  <c:v>320.51</c:v>
                </c:pt>
                <c:pt idx="506">
                  <c:v>320.58999999999997</c:v>
                </c:pt>
                <c:pt idx="507">
                  <c:v>320.7</c:v>
                </c:pt>
                <c:pt idx="508">
                  <c:v>320.81</c:v>
                </c:pt>
                <c:pt idx="509">
                  <c:v>320.92</c:v>
                </c:pt>
                <c:pt idx="510">
                  <c:v>320.98</c:v>
                </c:pt>
                <c:pt idx="511">
                  <c:v>321.10000000000002</c:v>
                </c:pt>
                <c:pt idx="512">
                  <c:v>321.20999999999998</c:v>
                </c:pt>
                <c:pt idx="513">
                  <c:v>321.3</c:v>
                </c:pt>
                <c:pt idx="514">
                  <c:v>321.39</c:v>
                </c:pt>
                <c:pt idx="515">
                  <c:v>321.5</c:v>
                </c:pt>
                <c:pt idx="516">
                  <c:v>321.61</c:v>
                </c:pt>
                <c:pt idx="517">
                  <c:v>321.68</c:v>
                </c:pt>
                <c:pt idx="518">
                  <c:v>321.8</c:v>
                </c:pt>
                <c:pt idx="519">
                  <c:v>321.91000000000003</c:v>
                </c:pt>
                <c:pt idx="520">
                  <c:v>322.01</c:v>
                </c:pt>
                <c:pt idx="521">
                  <c:v>322.08999999999997</c:v>
                </c:pt>
                <c:pt idx="522">
                  <c:v>322.2</c:v>
                </c:pt>
                <c:pt idx="523">
                  <c:v>322.31</c:v>
                </c:pt>
                <c:pt idx="524">
                  <c:v>322.38</c:v>
                </c:pt>
                <c:pt idx="525">
                  <c:v>322.5</c:v>
                </c:pt>
                <c:pt idx="526">
                  <c:v>322.61</c:v>
                </c:pt>
                <c:pt idx="527">
                  <c:v>322.7</c:v>
                </c:pt>
                <c:pt idx="528">
                  <c:v>322.79000000000002</c:v>
                </c:pt>
                <c:pt idx="529">
                  <c:v>322.89999999999998</c:v>
                </c:pt>
                <c:pt idx="530">
                  <c:v>323.02</c:v>
                </c:pt>
                <c:pt idx="531">
                  <c:v>323.08</c:v>
                </c:pt>
                <c:pt idx="532">
                  <c:v>323.2</c:v>
                </c:pt>
                <c:pt idx="533">
                  <c:v>323.31</c:v>
                </c:pt>
                <c:pt idx="534">
                  <c:v>323.39</c:v>
                </c:pt>
                <c:pt idx="535">
                  <c:v>323.5</c:v>
                </c:pt>
                <c:pt idx="536">
                  <c:v>323.61</c:v>
                </c:pt>
                <c:pt idx="537">
                  <c:v>323.72000000000003</c:v>
                </c:pt>
                <c:pt idx="538">
                  <c:v>323.77999999999997</c:v>
                </c:pt>
                <c:pt idx="539">
                  <c:v>323.89999999999998</c:v>
                </c:pt>
                <c:pt idx="540">
                  <c:v>324.01</c:v>
                </c:pt>
                <c:pt idx="541">
                  <c:v>324.08999999999997</c:v>
                </c:pt>
                <c:pt idx="542">
                  <c:v>324.2</c:v>
                </c:pt>
                <c:pt idx="543">
                  <c:v>324.31</c:v>
                </c:pt>
                <c:pt idx="544">
                  <c:v>324.38</c:v>
                </c:pt>
                <c:pt idx="545">
                  <c:v>324.5</c:v>
                </c:pt>
                <c:pt idx="546">
                  <c:v>324.61</c:v>
                </c:pt>
                <c:pt idx="547">
                  <c:v>324.70999999999998</c:v>
                </c:pt>
                <c:pt idx="548">
                  <c:v>324.79000000000002</c:v>
                </c:pt>
                <c:pt idx="549">
                  <c:v>324.91000000000003</c:v>
                </c:pt>
                <c:pt idx="550">
                  <c:v>325</c:v>
                </c:pt>
                <c:pt idx="551">
                  <c:v>325.08999999999997</c:v>
                </c:pt>
                <c:pt idx="552">
                  <c:v>325.2</c:v>
                </c:pt>
                <c:pt idx="553">
                  <c:v>325.31</c:v>
                </c:pt>
                <c:pt idx="554">
                  <c:v>325.39</c:v>
                </c:pt>
                <c:pt idx="555">
                  <c:v>325.5</c:v>
                </c:pt>
                <c:pt idx="556">
                  <c:v>325.62</c:v>
                </c:pt>
                <c:pt idx="557">
                  <c:v>325.69</c:v>
                </c:pt>
                <c:pt idx="558">
                  <c:v>325.8</c:v>
                </c:pt>
                <c:pt idx="559">
                  <c:v>325.91000000000003</c:v>
                </c:pt>
                <c:pt idx="560">
                  <c:v>325.98</c:v>
                </c:pt>
                <c:pt idx="561">
                  <c:v>326.10000000000002</c:v>
                </c:pt>
                <c:pt idx="562">
                  <c:v>326.22000000000003</c:v>
                </c:pt>
                <c:pt idx="563">
                  <c:v>326.27999999999997</c:v>
                </c:pt>
                <c:pt idx="564">
                  <c:v>326.39999999999998</c:v>
                </c:pt>
                <c:pt idx="565">
                  <c:v>326.51</c:v>
                </c:pt>
                <c:pt idx="566">
                  <c:v>326.58999999999997</c:v>
                </c:pt>
                <c:pt idx="567">
                  <c:v>326.7</c:v>
                </c:pt>
                <c:pt idx="568">
                  <c:v>326.81</c:v>
                </c:pt>
                <c:pt idx="569">
                  <c:v>326.88</c:v>
                </c:pt>
                <c:pt idx="570">
                  <c:v>327</c:v>
                </c:pt>
                <c:pt idx="571">
                  <c:v>327.11</c:v>
                </c:pt>
                <c:pt idx="572">
                  <c:v>327.19</c:v>
                </c:pt>
                <c:pt idx="573">
                  <c:v>327.3</c:v>
                </c:pt>
                <c:pt idx="574">
                  <c:v>327.42</c:v>
                </c:pt>
                <c:pt idx="575">
                  <c:v>327.48</c:v>
                </c:pt>
                <c:pt idx="576">
                  <c:v>327.60000000000002</c:v>
                </c:pt>
                <c:pt idx="577">
                  <c:v>327.71</c:v>
                </c:pt>
                <c:pt idx="578">
                  <c:v>327.79</c:v>
                </c:pt>
                <c:pt idx="579">
                  <c:v>327.9</c:v>
                </c:pt>
                <c:pt idx="580">
                  <c:v>328.02</c:v>
                </c:pt>
                <c:pt idx="581">
                  <c:v>328.08</c:v>
                </c:pt>
                <c:pt idx="582">
                  <c:v>328.2</c:v>
                </c:pt>
                <c:pt idx="583">
                  <c:v>328.31</c:v>
                </c:pt>
                <c:pt idx="584">
                  <c:v>328.39</c:v>
                </c:pt>
                <c:pt idx="585">
                  <c:v>328.51</c:v>
                </c:pt>
                <c:pt idx="586">
                  <c:v>328.6</c:v>
                </c:pt>
                <c:pt idx="587">
                  <c:v>328.69</c:v>
                </c:pt>
                <c:pt idx="588">
                  <c:v>328.81</c:v>
                </c:pt>
                <c:pt idx="589">
                  <c:v>328.89</c:v>
                </c:pt>
                <c:pt idx="590">
                  <c:v>329</c:v>
                </c:pt>
                <c:pt idx="591">
                  <c:v>329.11</c:v>
                </c:pt>
                <c:pt idx="592">
                  <c:v>329.19</c:v>
                </c:pt>
                <c:pt idx="593">
                  <c:v>329.3</c:v>
                </c:pt>
                <c:pt idx="594">
                  <c:v>329.41</c:v>
                </c:pt>
                <c:pt idx="595">
                  <c:v>329.49</c:v>
                </c:pt>
                <c:pt idx="596">
                  <c:v>329.6</c:v>
                </c:pt>
                <c:pt idx="597">
                  <c:v>329.72</c:v>
                </c:pt>
                <c:pt idx="598">
                  <c:v>329.78</c:v>
                </c:pt>
                <c:pt idx="599">
                  <c:v>329.91</c:v>
                </c:pt>
                <c:pt idx="600">
                  <c:v>330</c:v>
                </c:pt>
                <c:pt idx="601">
                  <c:v>330.09</c:v>
                </c:pt>
                <c:pt idx="602">
                  <c:v>330.21</c:v>
                </c:pt>
                <c:pt idx="603">
                  <c:v>330.29</c:v>
                </c:pt>
                <c:pt idx="604">
                  <c:v>330.4</c:v>
                </c:pt>
                <c:pt idx="605">
                  <c:v>330.51</c:v>
                </c:pt>
                <c:pt idx="606">
                  <c:v>330.59</c:v>
                </c:pt>
                <c:pt idx="607">
                  <c:v>330.71</c:v>
                </c:pt>
                <c:pt idx="608">
                  <c:v>330.82</c:v>
                </c:pt>
                <c:pt idx="609">
                  <c:v>330.89</c:v>
                </c:pt>
                <c:pt idx="610">
                  <c:v>331</c:v>
                </c:pt>
                <c:pt idx="611">
                  <c:v>331.09</c:v>
                </c:pt>
                <c:pt idx="612">
                  <c:v>331.2</c:v>
                </c:pt>
                <c:pt idx="613">
                  <c:v>331.32</c:v>
                </c:pt>
                <c:pt idx="614">
                  <c:v>331.38</c:v>
                </c:pt>
                <c:pt idx="615">
                  <c:v>331.51</c:v>
                </c:pt>
                <c:pt idx="616">
                  <c:v>331.6</c:v>
                </c:pt>
                <c:pt idx="617">
                  <c:v>331.69</c:v>
                </c:pt>
                <c:pt idx="618">
                  <c:v>331.81</c:v>
                </c:pt>
                <c:pt idx="619">
                  <c:v>331.89</c:v>
                </c:pt>
                <c:pt idx="620">
                  <c:v>332</c:v>
                </c:pt>
                <c:pt idx="621">
                  <c:v>332.11</c:v>
                </c:pt>
                <c:pt idx="622">
                  <c:v>332.19</c:v>
                </c:pt>
                <c:pt idx="623">
                  <c:v>332.31</c:v>
                </c:pt>
                <c:pt idx="624">
                  <c:v>332.38</c:v>
                </c:pt>
                <c:pt idx="625">
                  <c:v>332.5</c:v>
                </c:pt>
                <c:pt idx="626">
                  <c:v>332.61</c:v>
                </c:pt>
                <c:pt idx="627">
                  <c:v>332.69</c:v>
                </c:pt>
                <c:pt idx="628">
                  <c:v>332.81</c:v>
                </c:pt>
                <c:pt idx="629">
                  <c:v>332.9</c:v>
                </c:pt>
                <c:pt idx="630">
                  <c:v>332.99</c:v>
                </c:pt>
                <c:pt idx="631">
                  <c:v>333.11</c:v>
                </c:pt>
                <c:pt idx="632">
                  <c:v>333.19</c:v>
                </c:pt>
                <c:pt idx="633">
                  <c:v>333.31</c:v>
                </c:pt>
                <c:pt idx="634">
                  <c:v>333.4</c:v>
                </c:pt>
                <c:pt idx="635">
                  <c:v>333.49</c:v>
                </c:pt>
                <c:pt idx="636">
                  <c:v>333.61</c:v>
                </c:pt>
                <c:pt idx="637">
                  <c:v>333.69</c:v>
                </c:pt>
                <c:pt idx="638">
                  <c:v>333.81</c:v>
                </c:pt>
                <c:pt idx="639">
                  <c:v>333.9</c:v>
                </c:pt>
                <c:pt idx="640">
                  <c:v>333.99</c:v>
                </c:pt>
                <c:pt idx="641">
                  <c:v>334.11</c:v>
                </c:pt>
                <c:pt idx="642">
                  <c:v>334.19</c:v>
                </c:pt>
                <c:pt idx="643">
                  <c:v>334.31</c:v>
                </c:pt>
                <c:pt idx="644">
                  <c:v>334.39</c:v>
                </c:pt>
                <c:pt idx="645">
                  <c:v>334.5</c:v>
                </c:pt>
                <c:pt idx="646">
                  <c:v>334.61</c:v>
                </c:pt>
                <c:pt idx="647">
                  <c:v>334.69</c:v>
                </c:pt>
                <c:pt idx="648">
                  <c:v>334.81</c:v>
                </c:pt>
                <c:pt idx="649">
                  <c:v>334.88</c:v>
                </c:pt>
                <c:pt idx="650">
                  <c:v>335</c:v>
                </c:pt>
                <c:pt idx="651">
                  <c:v>335.12</c:v>
                </c:pt>
                <c:pt idx="652">
                  <c:v>335.19</c:v>
                </c:pt>
                <c:pt idx="653">
                  <c:v>335.31</c:v>
                </c:pt>
                <c:pt idx="654">
                  <c:v>335.38</c:v>
                </c:pt>
                <c:pt idx="655">
                  <c:v>335.51</c:v>
                </c:pt>
                <c:pt idx="656">
                  <c:v>335.6</c:v>
                </c:pt>
                <c:pt idx="657">
                  <c:v>335.7</c:v>
                </c:pt>
                <c:pt idx="658">
                  <c:v>335.82</c:v>
                </c:pt>
                <c:pt idx="659">
                  <c:v>335.88</c:v>
                </c:pt>
                <c:pt idx="660">
                  <c:v>336.01</c:v>
                </c:pt>
                <c:pt idx="661">
                  <c:v>336.09</c:v>
                </c:pt>
                <c:pt idx="662">
                  <c:v>336.2</c:v>
                </c:pt>
                <c:pt idx="663">
                  <c:v>336.3</c:v>
                </c:pt>
                <c:pt idx="664">
                  <c:v>336.39</c:v>
                </c:pt>
                <c:pt idx="665">
                  <c:v>336.51</c:v>
                </c:pt>
                <c:pt idx="666">
                  <c:v>336.59</c:v>
                </c:pt>
                <c:pt idx="667">
                  <c:v>336.71</c:v>
                </c:pt>
                <c:pt idx="668">
                  <c:v>336.78</c:v>
                </c:pt>
                <c:pt idx="669">
                  <c:v>336.9</c:v>
                </c:pt>
                <c:pt idx="670">
                  <c:v>337</c:v>
                </c:pt>
                <c:pt idx="671">
                  <c:v>337.1</c:v>
                </c:pt>
                <c:pt idx="672">
                  <c:v>337.22</c:v>
                </c:pt>
                <c:pt idx="673">
                  <c:v>337.29</c:v>
                </c:pt>
                <c:pt idx="674">
                  <c:v>337.41</c:v>
                </c:pt>
                <c:pt idx="675">
                  <c:v>337.49</c:v>
                </c:pt>
                <c:pt idx="676">
                  <c:v>337.61</c:v>
                </c:pt>
                <c:pt idx="677">
                  <c:v>337.69</c:v>
                </c:pt>
                <c:pt idx="678">
                  <c:v>337.8</c:v>
                </c:pt>
                <c:pt idx="679">
                  <c:v>337.91</c:v>
                </c:pt>
                <c:pt idx="680">
                  <c:v>338</c:v>
                </c:pt>
                <c:pt idx="681">
                  <c:v>338.12</c:v>
                </c:pt>
                <c:pt idx="682">
                  <c:v>338.18</c:v>
                </c:pt>
                <c:pt idx="683">
                  <c:v>338.3</c:v>
                </c:pt>
                <c:pt idx="684">
                  <c:v>338.39</c:v>
                </c:pt>
                <c:pt idx="685">
                  <c:v>338.51</c:v>
                </c:pt>
                <c:pt idx="686">
                  <c:v>338.6</c:v>
                </c:pt>
                <c:pt idx="687">
                  <c:v>338.7</c:v>
                </c:pt>
                <c:pt idx="688">
                  <c:v>338.8</c:v>
                </c:pt>
                <c:pt idx="689">
                  <c:v>338.9</c:v>
                </c:pt>
                <c:pt idx="690">
                  <c:v>339.01</c:v>
                </c:pt>
                <c:pt idx="691">
                  <c:v>339.08</c:v>
                </c:pt>
                <c:pt idx="692">
                  <c:v>339.21</c:v>
                </c:pt>
                <c:pt idx="693">
                  <c:v>339.28</c:v>
                </c:pt>
                <c:pt idx="694">
                  <c:v>339.41</c:v>
                </c:pt>
                <c:pt idx="695">
                  <c:v>339.49</c:v>
                </c:pt>
                <c:pt idx="696">
                  <c:v>339.6</c:v>
                </c:pt>
                <c:pt idx="697">
                  <c:v>339.7</c:v>
                </c:pt>
                <c:pt idx="698">
                  <c:v>339.8</c:v>
                </c:pt>
                <c:pt idx="699">
                  <c:v>339.9</c:v>
                </c:pt>
                <c:pt idx="700">
                  <c:v>339.99</c:v>
                </c:pt>
                <c:pt idx="701">
                  <c:v>340.11</c:v>
                </c:pt>
                <c:pt idx="702">
                  <c:v>340.19</c:v>
                </c:pt>
                <c:pt idx="703">
                  <c:v>340.32</c:v>
                </c:pt>
                <c:pt idx="704">
                  <c:v>340.38</c:v>
                </c:pt>
                <c:pt idx="705">
                  <c:v>340.51</c:v>
                </c:pt>
                <c:pt idx="706">
                  <c:v>340.59</c:v>
                </c:pt>
                <c:pt idx="707">
                  <c:v>340.71</c:v>
                </c:pt>
                <c:pt idx="708">
                  <c:v>340.79</c:v>
                </c:pt>
                <c:pt idx="709">
                  <c:v>340.91</c:v>
                </c:pt>
                <c:pt idx="710">
                  <c:v>341</c:v>
                </c:pt>
                <c:pt idx="711">
                  <c:v>341.1</c:v>
                </c:pt>
                <c:pt idx="712">
                  <c:v>341.2</c:v>
                </c:pt>
                <c:pt idx="713">
                  <c:v>341.3</c:v>
                </c:pt>
                <c:pt idx="714">
                  <c:v>341.4</c:v>
                </c:pt>
                <c:pt idx="715">
                  <c:v>341.5</c:v>
                </c:pt>
                <c:pt idx="716">
                  <c:v>341.62</c:v>
                </c:pt>
                <c:pt idx="717">
                  <c:v>341.69</c:v>
                </c:pt>
                <c:pt idx="718">
                  <c:v>341.8</c:v>
                </c:pt>
                <c:pt idx="719">
                  <c:v>341.89</c:v>
                </c:pt>
                <c:pt idx="720">
                  <c:v>342.02</c:v>
                </c:pt>
                <c:pt idx="721">
                  <c:v>342.08</c:v>
                </c:pt>
                <c:pt idx="722">
                  <c:v>342.21</c:v>
                </c:pt>
                <c:pt idx="723">
                  <c:v>342.29</c:v>
                </c:pt>
                <c:pt idx="724">
                  <c:v>342.41</c:v>
                </c:pt>
                <c:pt idx="725">
                  <c:v>342.48</c:v>
                </c:pt>
                <c:pt idx="726">
                  <c:v>342.61</c:v>
                </c:pt>
                <c:pt idx="727">
                  <c:v>342.69</c:v>
                </c:pt>
                <c:pt idx="728">
                  <c:v>342.81</c:v>
                </c:pt>
                <c:pt idx="729">
                  <c:v>342.89</c:v>
                </c:pt>
                <c:pt idx="730">
                  <c:v>343.01</c:v>
                </c:pt>
                <c:pt idx="731">
                  <c:v>343.09</c:v>
                </c:pt>
                <c:pt idx="732">
                  <c:v>343.21</c:v>
                </c:pt>
                <c:pt idx="733">
                  <c:v>343.29</c:v>
                </c:pt>
                <c:pt idx="734">
                  <c:v>343.41</c:v>
                </c:pt>
                <c:pt idx="735">
                  <c:v>343.49</c:v>
                </c:pt>
                <c:pt idx="736">
                  <c:v>343.61</c:v>
                </c:pt>
                <c:pt idx="737">
                  <c:v>343.69</c:v>
                </c:pt>
                <c:pt idx="738">
                  <c:v>343.8</c:v>
                </c:pt>
                <c:pt idx="739">
                  <c:v>343.91</c:v>
                </c:pt>
                <c:pt idx="740">
                  <c:v>344</c:v>
                </c:pt>
                <c:pt idx="741">
                  <c:v>344.09</c:v>
                </c:pt>
                <c:pt idx="742">
                  <c:v>344.2</c:v>
                </c:pt>
                <c:pt idx="743">
                  <c:v>344.3</c:v>
                </c:pt>
                <c:pt idx="744">
                  <c:v>344.4</c:v>
                </c:pt>
                <c:pt idx="745">
                  <c:v>344.49</c:v>
                </c:pt>
                <c:pt idx="746">
                  <c:v>344.6</c:v>
                </c:pt>
                <c:pt idx="747">
                  <c:v>344.7</c:v>
                </c:pt>
                <c:pt idx="748">
                  <c:v>344.8</c:v>
                </c:pt>
                <c:pt idx="749">
                  <c:v>344.89</c:v>
                </c:pt>
                <c:pt idx="750">
                  <c:v>345</c:v>
                </c:pt>
                <c:pt idx="751">
                  <c:v>345.1</c:v>
                </c:pt>
                <c:pt idx="752">
                  <c:v>345.21</c:v>
                </c:pt>
                <c:pt idx="753">
                  <c:v>345.29</c:v>
                </c:pt>
                <c:pt idx="754">
                  <c:v>345.41</c:v>
                </c:pt>
                <c:pt idx="755">
                  <c:v>345.5</c:v>
                </c:pt>
                <c:pt idx="756">
                  <c:v>345.61</c:v>
                </c:pt>
                <c:pt idx="757">
                  <c:v>345.69</c:v>
                </c:pt>
                <c:pt idx="758">
                  <c:v>345.81</c:v>
                </c:pt>
                <c:pt idx="759">
                  <c:v>345.89</c:v>
                </c:pt>
                <c:pt idx="760">
                  <c:v>346.01</c:v>
                </c:pt>
                <c:pt idx="761">
                  <c:v>346.09</c:v>
                </c:pt>
                <c:pt idx="762">
                  <c:v>346.21</c:v>
                </c:pt>
                <c:pt idx="763">
                  <c:v>346.29</c:v>
                </c:pt>
                <c:pt idx="764">
                  <c:v>346.42</c:v>
                </c:pt>
                <c:pt idx="765">
                  <c:v>346.49</c:v>
                </c:pt>
                <c:pt idx="766">
                  <c:v>346.61</c:v>
                </c:pt>
                <c:pt idx="767">
                  <c:v>346.69</c:v>
                </c:pt>
                <c:pt idx="768">
                  <c:v>346.82</c:v>
                </c:pt>
                <c:pt idx="769">
                  <c:v>346.88</c:v>
                </c:pt>
                <c:pt idx="770">
                  <c:v>347.02</c:v>
                </c:pt>
                <c:pt idx="771">
                  <c:v>347.09</c:v>
                </c:pt>
                <c:pt idx="772">
                  <c:v>347.19</c:v>
                </c:pt>
                <c:pt idx="773">
                  <c:v>347.29</c:v>
                </c:pt>
                <c:pt idx="774">
                  <c:v>347.42</c:v>
                </c:pt>
                <c:pt idx="775">
                  <c:v>347.49</c:v>
                </c:pt>
                <c:pt idx="776">
                  <c:v>347.58</c:v>
                </c:pt>
                <c:pt idx="777">
                  <c:v>347.7</c:v>
                </c:pt>
                <c:pt idx="778">
                  <c:v>347.81</c:v>
                </c:pt>
                <c:pt idx="779">
                  <c:v>347.91</c:v>
                </c:pt>
                <c:pt idx="780">
                  <c:v>347.98</c:v>
                </c:pt>
                <c:pt idx="781">
                  <c:v>348.11</c:v>
                </c:pt>
                <c:pt idx="782">
                  <c:v>348.19</c:v>
                </c:pt>
                <c:pt idx="783">
                  <c:v>348.31</c:v>
                </c:pt>
                <c:pt idx="784">
                  <c:v>348.39</c:v>
                </c:pt>
                <c:pt idx="785">
                  <c:v>348.51</c:v>
                </c:pt>
                <c:pt idx="786">
                  <c:v>348.59</c:v>
                </c:pt>
                <c:pt idx="787">
                  <c:v>348.72</c:v>
                </c:pt>
                <c:pt idx="788">
                  <c:v>348.79</c:v>
                </c:pt>
                <c:pt idx="789">
                  <c:v>348.9</c:v>
                </c:pt>
                <c:pt idx="790">
                  <c:v>349</c:v>
                </c:pt>
                <c:pt idx="791">
                  <c:v>349.1</c:v>
                </c:pt>
                <c:pt idx="792">
                  <c:v>349.2</c:v>
                </c:pt>
                <c:pt idx="793">
                  <c:v>349.29</c:v>
                </c:pt>
                <c:pt idx="794">
                  <c:v>349.41</c:v>
                </c:pt>
                <c:pt idx="795">
                  <c:v>349.49</c:v>
                </c:pt>
                <c:pt idx="796">
                  <c:v>349.61</c:v>
                </c:pt>
                <c:pt idx="797">
                  <c:v>349.69</c:v>
                </c:pt>
                <c:pt idx="798">
                  <c:v>349.82</c:v>
                </c:pt>
                <c:pt idx="799">
                  <c:v>349.89</c:v>
                </c:pt>
                <c:pt idx="800">
                  <c:v>350.02</c:v>
                </c:pt>
                <c:pt idx="801">
                  <c:v>350.09</c:v>
                </c:pt>
                <c:pt idx="802">
                  <c:v>350.19</c:v>
                </c:pt>
                <c:pt idx="803">
                  <c:v>350.3</c:v>
                </c:pt>
                <c:pt idx="804">
                  <c:v>350.39</c:v>
                </c:pt>
                <c:pt idx="805">
                  <c:v>350.51</c:v>
                </c:pt>
                <c:pt idx="806">
                  <c:v>350.59</c:v>
                </c:pt>
                <c:pt idx="807">
                  <c:v>350.71</c:v>
                </c:pt>
                <c:pt idx="808">
                  <c:v>350.79</c:v>
                </c:pt>
                <c:pt idx="809">
                  <c:v>350.92</c:v>
                </c:pt>
                <c:pt idx="810">
                  <c:v>350.99</c:v>
                </c:pt>
                <c:pt idx="811">
                  <c:v>351.09</c:v>
                </c:pt>
                <c:pt idx="812">
                  <c:v>351.21</c:v>
                </c:pt>
                <c:pt idx="813">
                  <c:v>351.29</c:v>
                </c:pt>
                <c:pt idx="814">
                  <c:v>351.41</c:v>
                </c:pt>
                <c:pt idx="815">
                  <c:v>351.49</c:v>
                </c:pt>
                <c:pt idx="816">
                  <c:v>351.62</c:v>
                </c:pt>
                <c:pt idx="817">
                  <c:v>351.69</c:v>
                </c:pt>
                <c:pt idx="818">
                  <c:v>351.82</c:v>
                </c:pt>
                <c:pt idx="819">
                  <c:v>351.9</c:v>
                </c:pt>
                <c:pt idx="820">
                  <c:v>351.98</c:v>
                </c:pt>
                <c:pt idx="821">
                  <c:v>352.11</c:v>
                </c:pt>
                <c:pt idx="822">
                  <c:v>352.19</c:v>
                </c:pt>
                <c:pt idx="823">
                  <c:v>352.32</c:v>
                </c:pt>
                <c:pt idx="824">
                  <c:v>352.38</c:v>
                </c:pt>
                <c:pt idx="825">
                  <c:v>352.51</c:v>
                </c:pt>
                <c:pt idx="826">
                  <c:v>352.59</c:v>
                </c:pt>
                <c:pt idx="827">
                  <c:v>352.7</c:v>
                </c:pt>
                <c:pt idx="828">
                  <c:v>352.8</c:v>
                </c:pt>
                <c:pt idx="829">
                  <c:v>352.89</c:v>
                </c:pt>
                <c:pt idx="830">
                  <c:v>353.01</c:v>
                </c:pt>
                <c:pt idx="831">
                  <c:v>353.09</c:v>
                </c:pt>
                <c:pt idx="832">
                  <c:v>353.21</c:v>
                </c:pt>
                <c:pt idx="833">
                  <c:v>353.3</c:v>
                </c:pt>
                <c:pt idx="834">
                  <c:v>353.39</c:v>
                </c:pt>
                <c:pt idx="835">
                  <c:v>353.51</c:v>
                </c:pt>
                <c:pt idx="836">
                  <c:v>353.59</c:v>
                </c:pt>
                <c:pt idx="837">
                  <c:v>353.71</c:v>
                </c:pt>
                <c:pt idx="838">
                  <c:v>353.79</c:v>
                </c:pt>
                <c:pt idx="839">
                  <c:v>353.92</c:v>
                </c:pt>
                <c:pt idx="840">
                  <c:v>354</c:v>
                </c:pt>
                <c:pt idx="841">
                  <c:v>354.08</c:v>
                </c:pt>
                <c:pt idx="842">
                  <c:v>354.21</c:v>
                </c:pt>
                <c:pt idx="843">
                  <c:v>354.29</c:v>
                </c:pt>
                <c:pt idx="844">
                  <c:v>354.42</c:v>
                </c:pt>
                <c:pt idx="845">
                  <c:v>354.49</c:v>
                </c:pt>
                <c:pt idx="846">
                  <c:v>354.59</c:v>
                </c:pt>
                <c:pt idx="847">
                  <c:v>354.7</c:v>
                </c:pt>
                <c:pt idx="848">
                  <c:v>354.79</c:v>
                </c:pt>
                <c:pt idx="849">
                  <c:v>354.91</c:v>
                </c:pt>
                <c:pt idx="850">
                  <c:v>354.99</c:v>
                </c:pt>
                <c:pt idx="851">
                  <c:v>355.12</c:v>
                </c:pt>
                <c:pt idx="852">
                  <c:v>355.19</c:v>
                </c:pt>
                <c:pt idx="853">
                  <c:v>355.28</c:v>
                </c:pt>
                <c:pt idx="854">
                  <c:v>355.41</c:v>
                </c:pt>
                <c:pt idx="855">
                  <c:v>355.49</c:v>
                </c:pt>
                <c:pt idx="856">
                  <c:v>355.61</c:v>
                </c:pt>
                <c:pt idx="857">
                  <c:v>355.7</c:v>
                </c:pt>
                <c:pt idx="858">
                  <c:v>355.79</c:v>
                </c:pt>
                <c:pt idx="859">
                  <c:v>355.91</c:v>
                </c:pt>
                <c:pt idx="860">
                  <c:v>355.98</c:v>
                </c:pt>
                <c:pt idx="861">
                  <c:v>356.12</c:v>
                </c:pt>
                <c:pt idx="862">
                  <c:v>356.19</c:v>
                </c:pt>
                <c:pt idx="863">
                  <c:v>356.29</c:v>
                </c:pt>
                <c:pt idx="864">
                  <c:v>356.41</c:v>
                </c:pt>
                <c:pt idx="865">
                  <c:v>356.49</c:v>
                </c:pt>
                <c:pt idx="866">
                  <c:v>356.62</c:v>
                </c:pt>
                <c:pt idx="867">
                  <c:v>356.7</c:v>
                </c:pt>
                <c:pt idx="868">
                  <c:v>356.8</c:v>
                </c:pt>
                <c:pt idx="869">
                  <c:v>356.91</c:v>
                </c:pt>
                <c:pt idx="870">
                  <c:v>356.98</c:v>
                </c:pt>
                <c:pt idx="871">
                  <c:v>357.12</c:v>
                </c:pt>
                <c:pt idx="872">
                  <c:v>357.19</c:v>
                </c:pt>
                <c:pt idx="873">
                  <c:v>357.29</c:v>
                </c:pt>
                <c:pt idx="874">
                  <c:v>357.41</c:v>
                </c:pt>
                <c:pt idx="875">
                  <c:v>357.49</c:v>
                </c:pt>
                <c:pt idx="876">
                  <c:v>357.62</c:v>
                </c:pt>
                <c:pt idx="877">
                  <c:v>357.7</c:v>
                </c:pt>
                <c:pt idx="878">
                  <c:v>357.78</c:v>
                </c:pt>
                <c:pt idx="879">
                  <c:v>357.91</c:v>
                </c:pt>
                <c:pt idx="880">
                  <c:v>357.99</c:v>
                </c:pt>
                <c:pt idx="881">
                  <c:v>358.13</c:v>
                </c:pt>
                <c:pt idx="882">
                  <c:v>358.19</c:v>
                </c:pt>
                <c:pt idx="883">
                  <c:v>358.29</c:v>
                </c:pt>
                <c:pt idx="884">
                  <c:v>358.42</c:v>
                </c:pt>
                <c:pt idx="885">
                  <c:v>358.49</c:v>
                </c:pt>
                <c:pt idx="886">
                  <c:v>358.6</c:v>
                </c:pt>
                <c:pt idx="887">
                  <c:v>358.71</c:v>
                </c:pt>
                <c:pt idx="888">
                  <c:v>358.78</c:v>
                </c:pt>
                <c:pt idx="889">
                  <c:v>358.92</c:v>
                </c:pt>
                <c:pt idx="890">
                  <c:v>359</c:v>
                </c:pt>
                <c:pt idx="891">
                  <c:v>359.08</c:v>
                </c:pt>
                <c:pt idx="892">
                  <c:v>359.21</c:v>
                </c:pt>
                <c:pt idx="893">
                  <c:v>359.29</c:v>
                </c:pt>
                <c:pt idx="894">
                  <c:v>359.43</c:v>
                </c:pt>
                <c:pt idx="895">
                  <c:v>359.49</c:v>
                </c:pt>
                <c:pt idx="896">
                  <c:v>359.59</c:v>
                </c:pt>
                <c:pt idx="897">
                  <c:v>359.72</c:v>
                </c:pt>
                <c:pt idx="898">
                  <c:v>359.8</c:v>
                </c:pt>
                <c:pt idx="899">
                  <c:v>359.88</c:v>
                </c:pt>
                <c:pt idx="900">
                  <c:v>360.01</c:v>
                </c:pt>
                <c:pt idx="901">
                  <c:v>360.09</c:v>
                </c:pt>
                <c:pt idx="902">
                  <c:v>360.22</c:v>
                </c:pt>
                <c:pt idx="903">
                  <c:v>360.3</c:v>
                </c:pt>
                <c:pt idx="904">
                  <c:v>360.38</c:v>
                </c:pt>
                <c:pt idx="905">
                  <c:v>360.51</c:v>
                </c:pt>
                <c:pt idx="906">
                  <c:v>360.6</c:v>
                </c:pt>
                <c:pt idx="907">
                  <c:v>360.68</c:v>
                </c:pt>
                <c:pt idx="908">
                  <c:v>360.81</c:v>
                </c:pt>
                <c:pt idx="909">
                  <c:v>360.89</c:v>
                </c:pt>
                <c:pt idx="910">
                  <c:v>361</c:v>
                </c:pt>
                <c:pt idx="911">
                  <c:v>361.11</c:v>
                </c:pt>
                <c:pt idx="912">
                  <c:v>361.19</c:v>
                </c:pt>
                <c:pt idx="913">
                  <c:v>361.33</c:v>
                </c:pt>
                <c:pt idx="914">
                  <c:v>361.42</c:v>
                </c:pt>
                <c:pt idx="915">
                  <c:v>361.48</c:v>
                </c:pt>
                <c:pt idx="916">
                  <c:v>361.62</c:v>
                </c:pt>
                <c:pt idx="917">
                  <c:v>361.69</c:v>
                </c:pt>
                <c:pt idx="918">
                  <c:v>361.78</c:v>
                </c:pt>
                <c:pt idx="919">
                  <c:v>361.92</c:v>
                </c:pt>
                <c:pt idx="920">
                  <c:v>361.99</c:v>
                </c:pt>
                <c:pt idx="921">
                  <c:v>362.09</c:v>
                </c:pt>
                <c:pt idx="922">
                  <c:v>362.21</c:v>
                </c:pt>
                <c:pt idx="923">
                  <c:v>362.29</c:v>
                </c:pt>
                <c:pt idx="924">
                  <c:v>362.41</c:v>
                </c:pt>
                <c:pt idx="925">
                  <c:v>362.51</c:v>
                </c:pt>
                <c:pt idx="926">
                  <c:v>362.58</c:v>
                </c:pt>
                <c:pt idx="927">
                  <c:v>362.72</c:v>
                </c:pt>
                <c:pt idx="928">
                  <c:v>362.8</c:v>
                </c:pt>
                <c:pt idx="929">
                  <c:v>362.88</c:v>
                </c:pt>
                <c:pt idx="930">
                  <c:v>363.02</c:v>
                </c:pt>
                <c:pt idx="931">
                  <c:v>363.1</c:v>
                </c:pt>
                <c:pt idx="932">
                  <c:v>363.18</c:v>
                </c:pt>
                <c:pt idx="933">
                  <c:v>363.31</c:v>
                </c:pt>
                <c:pt idx="934">
                  <c:v>363.4</c:v>
                </c:pt>
                <c:pt idx="935">
                  <c:v>363.49</c:v>
                </c:pt>
                <c:pt idx="936">
                  <c:v>363.62</c:v>
                </c:pt>
                <c:pt idx="937">
                  <c:v>363.7</c:v>
                </c:pt>
                <c:pt idx="938">
                  <c:v>363.79</c:v>
                </c:pt>
                <c:pt idx="939">
                  <c:v>363.91</c:v>
                </c:pt>
                <c:pt idx="940">
                  <c:v>363.99</c:v>
                </c:pt>
                <c:pt idx="941">
                  <c:v>364.09</c:v>
                </c:pt>
                <c:pt idx="942">
                  <c:v>364.21</c:v>
                </c:pt>
                <c:pt idx="943">
                  <c:v>364.29</c:v>
                </c:pt>
                <c:pt idx="944">
                  <c:v>364.41</c:v>
                </c:pt>
                <c:pt idx="945">
                  <c:v>364.5</c:v>
                </c:pt>
                <c:pt idx="946">
                  <c:v>364.59</c:v>
                </c:pt>
                <c:pt idx="947">
                  <c:v>364.7</c:v>
                </c:pt>
                <c:pt idx="948">
                  <c:v>364.81</c:v>
                </c:pt>
                <c:pt idx="949">
                  <c:v>364.89</c:v>
                </c:pt>
                <c:pt idx="950">
                  <c:v>365.02</c:v>
                </c:pt>
                <c:pt idx="951">
                  <c:v>365.09</c:v>
                </c:pt>
                <c:pt idx="952">
                  <c:v>365.19</c:v>
                </c:pt>
                <c:pt idx="953">
                  <c:v>365.32</c:v>
                </c:pt>
                <c:pt idx="954">
                  <c:v>365.39</c:v>
                </c:pt>
                <c:pt idx="955">
                  <c:v>365.49</c:v>
                </c:pt>
                <c:pt idx="956">
                  <c:v>365.62</c:v>
                </c:pt>
                <c:pt idx="957">
                  <c:v>365.7</c:v>
                </c:pt>
                <c:pt idx="958">
                  <c:v>365.79</c:v>
                </c:pt>
                <c:pt idx="959">
                  <c:v>365.89</c:v>
                </c:pt>
                <c:pt idx="960">
                  <c:v>366.01</c:v>
                </c:pt>
                <c:pt idx="961">
                  <c:v>366.09</c:v>
                </c:pt>
                <c:pt idx="962">
                  <c:v>366.2</c:v>
                </c:pt>
                <c:pt idx="963">
                  <c:v>366.31</c:v>
                </c:pt>
                <c:pt idx="964">
                  <c:v>366.39</c:v>
                </c:pt>
                <c:pt idx="965">
                  <c:v>366.49</c:v>
                </c:pt>
                <c:pt idx="966">
                  <c:v>366.61</c:v>
                </c:pt>
                <c:pt idx="967">
                  <c:v>366.69</c:v>
                </c:pt>
                <c:pt idx="968">
                  <c:v>366.79</c:v>
                </c:pt>
                <c:pt idx="969">
                  <c:v>366.92</c:v>
                </c:pt>
                <c:pt idx="970">
                  <c:v>367</c:v>
                </c:pt>
                <c:pt idx="971">
                  <c:v>367.09</c:v>
                </c:pt>
                <c:pt idx="972">
                  <c:v>367.22</c:v>
                </c:pt>
                <c:pt idx="973">
                  <c:v>367.3</c:v>
                </c:pt>
                <c:pt idx="974">
                  <c:v>367.39</c:v>
                </c:pt>
                <c:pt idx="975">
                  <c:v>367.52</c:v>
                </c:pt>
                <c:pt idx="976">
                  <c:v>367.6</c:v>
                </c:pt>
                <c:pt idx="977">
                  <c:v>367.68</c:v>
                </c:pt>
                <c:pt idx="978">
                  <c:v>367.81</c:v>
                </c:pt>
                <c:pt idx="979">
                  <c:v>367.9</c:v>
                </c:pt>
                <c:pt idx="980">
                  <c:v>367.98</c:v>
                </c:pt>
                <c:pt idx="981">
                  <c:v>368.12</c:v>
                </c:pt>
                <c:pt idx="982">
                  <c:v>368.2</c:v>
                </c:pt>
                <c:pt idx="983">
                  <c:v>368.28</c:v>
                </c:pt>
                <c:pt idx="984">
                  <c:v>368.41</c:v>
                </c:pt>
                <c:pt idx="985">
                  <c:v>368.51</c:v>
                </c:pt>
                <c:pt idx="986">
                  <c:v>368.59</c:v>
                </c:pt>
                <c:pt idx="987">
                  <c:v>368.68</c:v>
                </c:pt>
                <c:pt idx="988">
                  <c:v>368.82</c:v>
                </c:pt>
                <c:pt idx="989">
                  <c:v>368.89</c:v>
                </c:pt>
                <c:pt idx="990">
                  <c:v>368.98</c:v>
                </c:pt>
                <c:pt idx="991">
                  <c:v>369.12</c:v>
                </c:pt>
                <c:pt idx="992">
                  <c:v>369.19</c:v>
                </c:pt>
                <c:pt idx="993">
                  <c:v>369.28</c:v>
                </c:pt>
                <c:pt idx="994">
                  <c:v>369.43</c:v>
                </c:pt>
                <c:pt idx="995">
                  <c:v>369.49</c:v>
                </c:pt>
                <c:pt idx="996">
                  <c:v>369.59</c:v>
                </c:pt>
                <c:pt idx="997">
                  <c:v>369.69</c:v>
                </c:pt>
                <c:pt idx="998">
                  <c:v>369.81</c:v>
                </c:pt>
                <c:pt idx="999">
                  <c:v>369.89</c:v>
                </c:pt>
              </c:numCache>
            </c:numRef>
          </c:xVal>
          <c:yVal>
            <c:numRef>
              <c:f>'HIE20-C50V30deg270to370 norm'!$D$8:$D$1007</c:f>
              <c:numCache>
                <c:formatCode>General</c:formatCode>
                <c:ptCount val="1000"/>
                <c:pt idx="0">
                  <c:v>1.07</c:v>
                </c:pt>
                <c:pt idx="1">
                  <c:v>1.06</c:v>
                </c:pt>
                <c:pt idx="2">
                  <c:v>1.04</c:v>
                </c:pt>
                <c:pt idx="3">
                  <c:v>1.05</c:v>
                </c:pt>
                <c:pt idx="4">
                  <c:v>1.03</c:v>
                </c:pt>
                <c:pt idx="5">
                  <c:v>1.05</c:v>
                </c:pt>
                <c:pt idx="6">
                  <c:v>1.04</c:v>
                </c:pt>
                <c:pt idx="7">
                  <c:v>1.02</c:v>
                </c:pt>
                <c:pt idx="8">
                  <c:v>1.03</c:v>
                </c:pt>
                <c:pt idx="9">
                  <c:v>1.03</c:v>
                </c:pt>
                <c:pt idx="10">
                  <c:v>1.01</c:v>
                </c:pt>
                <c:pt idx="11">
                  <c:v>1.02</c:v>
                </c:pt>
                <c:pt idx="12">
                  <c:v>1.03</c:v>
                </c:pt>
                <c:pt idx="13">
                  <c:v>1.01</c:v>
                </c:pt>
                <c:pt idx="14">
                  <c:v>1.02</c:v>
                </c:pt>
                <c:pt idx="15">
                  <c:v>1</c:v>
                </c:pt>
                <c:pt idx="16">
                  <c:v>1.02</c:v>
                </c:pt>
                <c:pt idx="17">
                  <c:v>1.01</c:v>
                </c:pt>
                <c:pt idx="18">
                  <c:v>1.01</c:v>
                </c:pt>
                <c:pt idx="19">
                  <c:v>1.02</c:v>
                </c:pt>
                <c:pt idx="20">
                  <c:v>1.01</c:v>
                </c:pt>
                <c:pt idx="21">
                  <c:v>1.03</c:v>
                </c:pt>
                <c:pt idx="22">
                  <c:v>1.03</c:v>
                </c:pt>
                <c:pt idx="23">
                  <c:v>1.03</c:v>
                </c:pt>
                <c:pt idx="24">
                  <c:v>1.02</c:v>
                </c:pt>
                <c:pt idx="25">
                  <c:v>1.02</c:v>
                </c:pt>
                <c:pt idx="26">
                  <c:v>1.02</c:v>
                </c:pt>
                <c:pt idx="27">
                  <c:v>1.03</c:v>
                </c:pt>
                <c:pt idx="28">
                  <c:v>1.04</c:v>
                </c:pt>
                <c:pt idx="29">
                  <c:v>1.02</c:v>
                </c:pt>
                <c:pt idx="30">
                  <c:v>1.03</c:v>
                </c:pt>
                <c:pt idx="31">
                  <c:v>1.05</c:v>
                </c:pt>
                <c:pt idx="32">
                  <c:v>1.02</c:v>
                </c:pt>
                <c:pt idx="33">
                  <c:v>1.02</c:v>
                </c:pt>
                <c:pt idx="34">
                  <c:v>1</c:v>
                </c:pt>
                <c:pt idx="35">
                  <c:v>1</c:v>
                </c:pt>
                <c:pt idx="36">
                  <c:v>0.99</c:v>
                </c:pt>
                <c:pt idx="37">
                  <c:v>1.03</c:v>
                </c:pt>
                <c:pt idx="38">
                  <c:v>1</c:v>
                </c:pt>
                <c:pt idx="39">
                  <c:v>0.99</c:v>
                </c:pt>
                <c:pt idx="40">
                  <c:v>1.01</c:v>
                </c:pt>
                <c:pt idx="41">
                  <c:v>1</c:v>
                </c:pt>
                <c:pt idx="42">
                  <c:v>1.01</c:v>
                </c:pt>
                <c:pt idx="43">
                  <c:v>1.02</c:v>
                </c:pt>
                <c:pt idx="44">
                  <c:v>1.03</c:v>
                </c:pt>
                <c:pt idx="45">
                  <c:v>1.01</c:v>
                </c:pt>
                <c:pt idx="46">
                  <c:v>1.02</c:v>
                </c:pt>
                <c:pt idx="47">
                  <c:v>0.99</c:v>
                </c:pt>
                <c:pt idx="48">
                  <c:v>1.03</c:v>
                </c:pt>
                <c:pt idx="49">
                  <c:v>1.01</c:v>
                </c:pt>
                <c:pt idx="50">
                  <c:v>1.01</c:v>
                </c:pt>
                <c:pt idx="51">
                  <c:v>1</c:v>
                </c:pt>
                <c:pt idx="52">
                  <c:v>1.01</c:v>
                </c:pt>
                <c:pt idx="53">
                  <c:v>1.02</c:v>
                </c:pt>
                <c:pt idx="54">
                  <c:v>1.02</c:v>
                </c:pt>
                <c:pt idx="55">
                  <c:v>1</c:v>
                </c:pt>
                <c:pt idx="56">
                  <c:v>1.01</c:v>
                </c:pt>
                <c:pt idx="57">
                  <c:v>1.01</c:v>
                </c:pt>
                <c:pt idx="58">
                  <c:v>1.01</c:v>
                </c:pt>
                <c:pt idx="59">
                  <c:v>1.01</c:v>
                </c:pt>
                <c:pt idx="60">
                  <c:v>1</c:v>
                </c:pt>
                <c:pt idx="61">
                  <c:v>1.02</c:v>
                </c:pt>
                <c:pt idx="62">
                  <c:v>0.99</c:v>
                </c:pt>
                <c:pt idx="63">
                  <c:v>0.99</c:v>
                </c:pt>
                <c:pt idx="64">
                  <c:v>1.02</c:v>
                </c:pt>
                <c:pt idx="65">
                  <c:v>0.99</c:v>
                </c:pt>
                <c:pt idx="66">
                  <c:v>1.01</c:v>
                </c:pt>
                <c:pt idx="67">
                  <c:v>0.98</c:v>
                </c:pt>
                <c:pt idx="68">
                  <c:v>0.99</c:v>
                </c:pt>
                <c:pt idx="69">
                  <c:v>1.01</c:v>
                </c:pt>
                <c:pt idx="70">
                  <c:v>1.01</c:v>
                </c:pt>
                <c:pt idx="71">
                  <c:v>0.97</c:v>
                </c:pt>
                <c:pt idx="72">
                  <c:v>1</c:v>
                </c:pt>
                <c:pt idx="73">
                  <c:v>0.99</c:v>
                </c:pt>
                <c:pt idx="74">
                  <c:v>0.98</c:v>
                </c:pt>
                <c:pt idx="75">
                  <c:v>0.99</c:v>
                </c:pt>
                <c:pt idx="76">
                  <c:v>0.99</c:v>
                </c:pt>
                <c:pt idx="77">
                  <c:v>0.98</c:v>
                </c:pt>
                <c:pt idx="78">
                  <c:v>0.99</c:v>
                </c:pt>
                <c:pt idx="79">
                  <c:v>0.98</c:v>
                </c:pt>
                <c:pt idx="80">
                  <c:v>0.97</c:v>
                </c:pt>
                <c:pt idx="81">
                  <c:v>0.99</c:v>
                </c:pt>
                <c:pt idx="82">
                  <c:v>0.98</c:v>
                </c:pt>
                <c:pt idx="83">
                  <c:v>0.98</c:v>
                </c:pt>
                <c:pt idx="84">
                  <c:v>1</c:v>
                </c:pt>
                <c:pt idx="85">
                  <c:v>0.99</c:v>
                </c:pt>
                <c:pt idx="86">
                  <c:v>0.98</c:v>
                </c:pt>
                <c:pt idx="87">
                  <c:v>0.99</c:v>
                </c:pt>
                <c:pt idx="88">
                  <c:v>0.98</c:v>
                </c:pt>
                <c:pt idx="89">
                  <c:v>0.99</c:v>
                </c:pt>
                <c:pt idx="90">
                  <c:v>0.97</c:v>
                </c:pt>
                <c:pt idx="91">
                  <c:v>0.97</c:v>
                </c:pt>
                <c:pt idx="92">
                  <c:v>0.98</c:v>
                </c:pt>
                <c:pt idx="93">
                  <c:v>0.98</c:v>
                </c:pt>
                <c:pt idx="94">
                  <c:v>0.96</c:v>
                </c:pt>
                <c:pt idx="95">
                  <c:v>0.97</c:v>
                </c:pt>
                <c:pt idx="96">
                  <c:v>0.96</c:v>
                </c:pt>
                <c:pt idx="97">
                  <c:v>0.97</c:v>
                </c:pt>
                <c:pt idx="98">
                  <c:v>0.97</c:v>
                </c:pt>
                <c:pt idx="99">
                  <c:v>0.98</c:v>
                </c:pt>
                <c:pt idx="100">
                  <c:v>0.98</c:v>
                </c:pt>
                <c:pt idx="101">
                  <c:v>1.01</c:v>
                </c:pt>
                <c:pt idx="102">
                  <c:v>0.98</c:v>
                </c:pt>
                <c:pt idx="103">
                  <c:v>0.98</c:v>
                </c:pt>
                <c:pt idx="104">
                  <c:v>0.96</c:v>
                </c:pt>
                <c:pt idx="105">
                  <c:v>0.97</c:v>
                </c:pt>
                <c:pt idx="106">
                  <c:v>0.98</c:v>
                </c:pt>
                <c:pt idx="107">
                  <c:v>0.98</c:v>
                </c:pt>
                <c:pt idx="108">
                  <c:v>0.99</c:v>
                </c:pt>
                <c:pt idx="109">
                  <c:v>0.97</c:v>
                </c:pt>
                <c:pt idx="110">
                  <c:v>0.99</c:v>
                </c:pt>
                <c:pt idx="111">
                  <c:v>0.98</c:v>
                </c:pt>
                <c:pt idx="112">
                  <c:v>0.98</c:v>
                </c:pt>
                <c:pt idx="113">
                  <c:v>1</c:v>
                </c:pt>
                <c:pt idx="114">
                  <c:v>1</c:v>
                </c:pt>
                <c:pt idx="115">
                  <c:v>0.99</c:v>
                </c:pt>
                <c:pt idx="116">
                  <c:v>0.99</c:v>
                </c:pt>
                <c:pt idx="117">
                  <c:v>1</c:v>
                </c:pt>
                <c:pt idx="118">
                  <c:v>1.02</c:v>
                </c:pt>
                <c:pt idx="119">
                  <c:v>1.02</c:v>
                </c:pt>
                <c:pt idx="120">
                  <c:v>1.02</c:v>
                </c:pt>
                <c:pt idx="121">
                  <c:v>1.03</c:v>
                </c:pt>
                <c:pt idx="122">
                  <c:v>1.04</c:v>
                </c:pt>
                <c:pt idx="123">
                  <c:v>1.03</c:v>
                </c:pt>
                <c:pt idx="124">
                  <c:v>1.05</c:v>
                </c:pt>
                <c:pt idx="125">
                  <c:v>1.08</c:v>
                </c:pt>
                <c:pt idx="126">
                  <c:v>1.1100000000000001</c:v>
                </c:pt>
                <c:pt idx="127">
                  <c:v>1.1200000000000001</c:v>
                </c:pt>
                <c:pt idx="128">
                  <c:v>1.1599999999999999</c:v>
                </c:pt>
                <c:pt idx="129">
                  <c:v>1.2</c:v>
                </c:pt>
                <c:pt idx="130">
                  <c:v>1.26</c:v>
                </c:pt>
                <c:pt idx="131">
                  <c:v>1.37</c:v>
                </c:pt>
                <c:pt idx="132">
                  <c:v>1.46</c:v>
                </c:pt>
                <c:pt idx="133">
                  <c:v>1.59</c:v>
                </c:pt>
                <c:pt idx="134">
                  <c:v>1.71</c:v>
                </c:pt>
                <c:pt idx="135">
                  <c:v>1.93</c:v>
                </c:pt>
                <c:pt idx="136">
                  <c:v>2.27</c:v>
                </c:pt>
                <c:pt idx="137">
                  <c:v>2.59</c:v>
                </c:pt>
                <c:pt idx="138">
                  <c:v>2.89</c:v>
                </c:pt>
                <c:pt idx="139">
                  <c:v>3.4</c:v>
                </c:pt>
                <c:pt idx="140">
                  <c:v>4.04</c:v>
                </c:pt>
                <c:pt idx="141">
                  <c:v>4.6399999999999997</c:v>
                </c:pt>
                <c:pt idx="142">
                  <c:v>5.16</c:v>
                </c:pt>
                <c:pt idx="143">
                  <c:v>5.67</c:v>
                </c:pt>
                <c:pt idx="144">
                  <c:v>6.1</c:v>
                </c:pt>
                <c:pt idx="145">
                  <c:v>6.6</c:v>
                </c:pt>
                <c:pt idx="146">
                  <c:v>6.71</c:v>
                </c:pt>
                <c:pt idx="147">
                  <c:v>6.81</c:v>
                </c:pt>
                <c:pt idx="148">
                  <c:v>6.89</c:v>
                </c:pt>
                <c:pt idx="149">
                  <c:v>6.81</c:v>
                </c:pt>
                <c:pt idx="150">
                  <c:v>6.76</c:v>
                </c:pt>
                <c:pt idx="151">
                  <c:v>6.62</c:v>
                </c:pt>
                <c:pt idx="152">
                  <c:v>6.48</c:v>
                </c:pt>
                <c:pt idx="153">
                  <c:v>6.47</c:v>
                </c:pt>
                <c:pt idx="154">
                  <c:v>6.24</c:v>
                </c:pt>
                <c:pt idx="155">
                  <c:v>6.24</c:v>
                </c:pt>
                <c:pt idx="156">
                  <c:v>6.15</c:v>
                </c:pt>
                <c:pt idx="157">
                  <c:v>6.03</c:v>
                </c:pt>
                <c:pt idx="158">
                  <c:v>6</c:v>
                </c:pt>
                <c:pt idx="159">
                  <c:v>5.9</c:v>
                </c:pt>
                <c:pt idx="160">
                  <c:v>5.88</c:v>
                </c:pt>
                <c:pt idx="161">
                  <c:v>5.88</c:v>
                </c:pt>
                <c:pt idx="162">
                  <c:v>5.9</c:v>
                </c:pt>
                <c:pt idx="163">
                  <c:v>5.91</c:v>
                </c:pt>
                <c:pt idx="164">
                  <c:v>5.91</c:v>
                </c:pt>
                <c:pt idx="165">
                  <c:v>5.96</c:v>
                </c:pt>
                <c:pt idx="166">
                  <c:v>5.97</c:v>
                </c:pt>
                <c:pt idx="167">
                  <c:v>5.9</c:v>
                </c:pt>
                <c:pt idx="168">
                  <c:v>5.74</c:v>
                </c:pt>
                <c:pt idx="169">
                  <c:v>5.57</c:v>
                </c:pt>
                <c:pt idx="170">
                  <c:v>5.43</c:v>
                </c:pt>
                <c:pt idx="171">
                  <c:v>5.24</c:v>
                </c:pt>
                <c:pt idx="172">
                  <c:v>5.05</c:v>
                </c:pt>
                <c:pt idx="173">
                  <c:v>4.99</c:v>
                </c:pt>
                <c:pt idx="174">
                  <c:v>4.82</c:v>
                </c:pt>
                <c:pt idx="175">
                  <c:v>4.7300000000000004</c:v>
                </c:pt>
                <c:pt idx="176">
                  <c:v>4.72</c:v>
                </c:pt>
                <c:pt idx="177">
                  <c:v>4.62</c:v>
                </c:pt>
                <c:pt idx="178">
                  <c:v>4.58</c:v>
                </c:pt>
                <c:pt idx="179">
                  <c:v>4.58</c:v>
                </c:pt>
                <c:pt idx="180">
                  <c:v>4.5599999999999996</c:v>
                </c:pt>
                <c:pt idx="181">
                  <c:v>4.59</c:v>
                </c:pt>
                <c:pt idx="182">
                  <c:v>4.57</c:v>
                </c:pt>
                <c:pt idx="183">
                  <c:v>4.6100000000000003</c:v>
                </c:pt>
                <c:pt idx="184">
                  <c:v>4.6100000000000003</c:v>
                </c:pt>
                <c:pt idx="185">
                  <c:v>4.5599999999999996</c:v>
                </c:pt>
                <c:pt idx="186">
                  <c:v>4.59</c:v>
                </c:pt>
                <c:pt idx="187">
                  <c:v>4.6500000000000004</c:v>
                </c:pt>
                <c:pt idx="188">
                  <c:v>4.72</c:v>
                </c:pt>
                <c:pt idx="189">
                  <c:v>4.8</c:v>
                </c:pt>
                <c:pt idx="190">
                  <c:v>4.88</c:v>
                </c:pt>
                <c:pt idx="191">
                  <c:v>5.0599999999999996</c:v>
                </c:pt>
                <c:pt idx="192">
                  <c:v>5.0999999999999996</c:v>
                </c:pt>
                <c:pt idx="193">
                  <c:v>5.16</c:v>
                </c:pt>
                <c:pt idx="194">
                  <c:v>5.32</c:v>
                </c:pt>
                <c:pt idx="195">
                  <c:v>5.33</c:v>
                </c:pt>
                <c:pt idx="196">
                  <c:v>5.44</c:v>
                </c:pt>
                <c:pt idx="197">
                  <c:v>5.56</c:v>
                </c:pt>
                <c:pt idx="198">
                  <c:v>5.59</c:v>
                </c:pt>
                <c:pt idx="199">
                  <c:v>5.67</c:v>
                </c:pt>
                <c:pt idx="200">
                  <c:v>5.73</c:v>
                </c:pt>
                <c:pt idx="201">
                  <c:v>5.86</c:v>
                </c:pt>
                <c:pt idx="202">
                  <c:v>5.91</c:v>
                </c:pt>
                <c:pt idx="203">
                  <c:v>5.96</c:v>
                </c:pt>
                <c:pt idx="204">
                  <c:v>6.1</c:v>
                </c:pt>
                <c:pt idx="205">
                  <c:v>6.09</c:v>
                </c:pt>
                <c:pt idx="206">
                  <c:v>6.14</c:v>
                </c:pt>
                <c:pt idx="207">
                  <c:v>6.2</c:v>
                </c:pt>
                <c:pt idx="208">
                  <c:v>6.22</c:v>
                </c:pt>
                <c:pt idx="209">
                  <c:v>6.24</c:v>
                </c:pt>
                <c:pt idx="210">
                  <c:v>6.36</c:v>
                </c:pt>
                <c:pt idx="211">
                  <c:v>6.38</c:v>
                </c:pt>
                <c:pt idx="212">
                  <c:v>6.41</c:v>
                </c:pt>
                <c:pt idx="213">
                  <c:v>6.52</c:v>
                </c:pt>
                <c:pt idx="214">
                  <c:v>6.48</c:v>
                </c:pt>
                <c:pt idx="215">
                  <c:v>6.57</c:v>
                </c:pt>
                <c:pt idx="216">
                  <c:v>6.51</c:v>
                </c:pt>
                <c:pt idx="217">
                  <c:v>6.57</c:v>
                </c:pt>
                <c:pt idx="218">
                  <c:v>6.58</c:v>
                </c:pt>
                <c:pt idx="219">
                  <c:v>6.68</c:v>
                </c:pt>
                <c:pt idx="220">
                  <c:v>6.65</c:v>
                </c:pt>
                <c:pt idx="221">
                  <c:v>6.6</c:v>
                </c:pt>
                <c:pt idx="222">
                  <c:v>6.67</c:v>
                </c:pt>
                <c:pt idx="223">
                  <c:v>6.69</c:v>
                </c:pt>
                <c:pt idx="224">
                  <c:v>6.68</c:v>
                </c:pt>
                <c:pt idx="225">
                  <c:v>6.69</c:v>
                </c:pt>
                <c:pt idx="226">
                  <c:v>6.68</c:v>
                </c:pt>
                <c:pt idx="227">
                  <c:v>6.76</c:v>
                </c:pt>
                <c:pt idx="228">
                  <c:v>6.66</c:v>
                </c:pt>
                <c:pt idx="229">
                  <c:v>6.74</c:v>
                </c:pt>
                <c:pt idx="230">
                  <c:v>6.69</c:v>
                </c:pt>
                <c:pt idx="231">
                  <c:v>6.7</c:v>
                </c:pt>
                <c:pt idx="232">
                  <c:v>6.77</c:v>
                </c:pt>
                <c:pt idx="233">
                  <c:v>6.74</c:v>
                </c:pt>
                <c:pt idx="234">
                  <c:v>6.85</c:v>
                </c:pt>
                <c:pt idx="235">
                  <c:v>6.79</c:v>
                </c:pt>
                <c:pt idx="236">
                  <c:v>6.74</c:v>
                </c:pt>
                <c:pt idx="237">
                  <c:v>6.79</c:v>
                </c:pt>
                <c:pt idx="238">
                  <c:v>6.76</c:v>
                </c:pt>
                <c:pt idx="239">
                  <c:v>6.8</c:v>
                </c:pt>
                <c:pt idx="240">
                  <c:v>6.77</c:v>
                </c:pt>
                <c:pt idx="241">
                  <c:v>6.76</c:v>
                </c:pt>
                <c:pt idx="242">
                  <c:v>6.89</c:v>
                </c:pt>
                <c:pt idx="243">
                  <c:v>6.8</c:v>
                </c:pt>
                <c:pt idx="244">
                  <c:v>6.88</c:v>
                </c:pt>
                <c:pt idx="245">
                  <c:v>6.82</c:v>
                </c:pt>
                <c:pt idx="246">
                  <c:v>6.88</c:v>
                </c:pt>
                <c:pt idx="247">
                  <c:v>6.84</c:v>
                </c:pt>
                <c:pt idx="248">
                  <c:v>6.85</c:v>
                </c:pt>
                <c:pt idx="249">
                  <c:v>6.89</c:v>
                </c:pt>
                <c:pt idx="250">
                  <c:v>6.89</c:v>
                </c:pt>
                <c:pt idx="251">
                  <c:v>6.88</c:v>
                </c:pt>
                <c:pt idx="252">
                  <c:v>6.97</c:v>
                </c:pt>
                <c:pt idx="253">
                  <c:v>6.91</c:v>
                </c:pt>
                <c:pt idx="254">
                  <c:v>6.99</c:v>
                </c:pt>
                <c:pt idx="255">
                  <c:v>6.86</c:v>
                </c:pt>
                <c:pt idx="256">
                  <c:v>6.93</c:v>
                </c:pt>
                <c:pt idx="257">
                  <c:v>6.95</c:v>
                </c:pt>
                <c:pt idx="258">
                  <c:v>6.92</c:v>
                </c:pt>
                <c:pt idx="259">
                  <c:v>6.99</c:v>
                </c:pt>
                <c:pt idx="260">
                  <c:v>6.98</c:v>
                </c:pt>
                <c:pt idx="261">
                  <c:v>7</c:v>
                </c:pt>
                <c:pt idx="262">
                  <c:v>7.02</c:v>
                </c:pt>
                <c:pt idx="263">
                  <c:v>6.98</c:v>
                </c:pt>
                <c:pt idx="264">
                  <c:v>6.95</c:v>
                </c:pt>
                <c:pt idx="265">
                  <c:v>6.99</c:v>
                </c:pt>
                <c:pt idx="266">
                  <c:v>7.02</c:v>
                </c:pt>
                <c:pt idx="267">
                  <c:v>6.95</c:v>
                </c:pt>
                <c:pt idx="268">
                  <c:v>6.92</c:v>
                </c:pt>
                <c:pt idx="269">
                  <c:v>6.97</c:v>
                </c:pt>
                <c:pt idx="270">
                  <c:v>6.98</c:v>
                </c:pt>
                <c:pt idx="271">
                  <c:v>7</c:v>
                </c:pt>
                <c:pt idx="272">
                  <c:v>6.92</c:v>
                </c:pt>
                <c:pt idx="273">
                  <c:v>6.99</c:v>
                </c:pt>
                <c:pt idx="274">
                  <c:v>6.95</c:v>
                </c:pt>
                <c:pt idx="275">
                  <c:v>6.96</c:v>
                </c:pt>
                <c:pt idx="276">
                  <c:v>6.97</c:v>
                </c:pt>
                <c:pt idx="277">
                  <c:v>6.98</c:v>
                </c:pt>
                <c:pt idx="278">
                  <c:v>6.99</c:v>
                </c:pt>
                <c:pt idx="279">
                  <c:v>6.92</c:v>
                </c:pt>
                <c:pt idx="280">
                  <c:v>7</c:v>
                </c:pt>
                <c:pt idx="281">
                  <c:v>6.99</c:v>
                </c:pt>
                <c:pt idx="282">
                  <c:v>6.9</c:v>
                </c:pt>
                <c:pt idx="283">
                  <c:v>6.95</c:v>
                </c:pt>
                <c:pt idx="284">
                  <c:v>6.84</c:v>
                </c:pt>
                <c:pt idx="285">
                  <c:v>6.92</c:v>
                </c:pt>
                <c:pt idx="286">
                  <c:v>6.83</c:v>
                </c:pt>
                <c:pt idx="287">
                  <c:v>6.91</c:v>
                </c:pt>
                <c:pt idx="288">
                  <c:v>6.84</c:v>
                </c:pt>
                <c:pt idx="289">
                  <c:v>6.88</c:v>
                </c:pt>
                <c:pt idx="290">
                  <c:v>6.93</c:v>
                </c:pt>
                <c:pt idx="291">
                  <c:v>6.84</c:v>
                </c:pt>
                <c:pt idx="292">
                  <c:v>6.83</c:v>
                </c:pt>
                <c:pt idx="293">
                  <c:v>6.84</c:v>
                </c:pt>
                <c:pt idx="294">
                  <c:v>6.83</c:v>
                </c:pt>
                <c:pt idx="295">
                  <c:v>6.82</c:v>
                </c:pt>
                <c:pt idx="296">
                  <c:v>6.84</c:v>
                </c:pt>
                <c:pt idx="297">
                  <c:v>6.82</c:v>
                </c:pt>
                <c:pt idx="298">
                  <c:v>6.81</c:v>
                </c:pt>
                <c:pt idx="299">
                  <c:v>6.83</c:v>
                </c:pt>
                <c:pt idx="300">
                  <c:v>6.81</c:v>
                </c:pt>
                <c:pt idx="301">
                  <c:v>6.78</c:v>
                </c:pt>
                <c:pt idx="302">
                  <c:v>6.7</c:v>
                </c:pt>
                <c:pt idx="303">
                  <c:v>6.68</c:v>
                </c:pt>
                <c:pt idx="304">
                  <c:v>6.71</c:v>
                </c:pt>
                <c:pt idx="305">
                  <c:v>6.7</c:v>
                </c:pt>
                <c:pt idx="306">
                  <c:v>6.68</c:v>
                </c:pt>
                <c:pt idx="307">
                  <c:v>6.69</c:v>
                </c:pt>
                <c:pt idx="308">
                  <c:v>6.62</c:v>
                </c:pt>
                <c:pt idx="309">
                  <c:v>6.62</c:v>
                </c:pt>
                <c:pt idx="310">
                  <c:v>6.58</c:v>
                </c:pt>
                <c:pt idx="311">
                  <c:v>6.57</c:v>
                </c:pt>
                <c:pt idx="312">
                  <c:v>6.54</c:v>
                </c:pt>
                <c:pt idx="313">
                  <c:v>6.58</c:v>
                </c:pt>
                <c:pt idx="314">
                  <c:v>6.65</c:v>
                </c:pt>
                <c:pt idx="315">
                  <c:v>6.57</c:v>
                </c:pt>
                <c:pt idx="316">
                  <c:v>6.52</c:v>
                </c:pt>
                <c:pt idx="317">
                  <c:v>6.49</c:v>
                </c:pt>
                <c:pt idx="318">
                  <c:v>6.46</c:v>
                </c:pt>
                <c:pt idx="319">
                  <c:v>6.56</c:v>
                </c:pt>
                <c:pt idx="320">
                  <c:v>6.5</c:v>
                </c:pt>
                <c:pt idx="321">
                  <c:v>6.46</c:v>
                </c:pt>
                <c:pt idx="322">
                  <c:v>6.45</c:v>
                </c:pt>
                <c:pt idx="323">
                  <c:v>6.47</c:v>
                </c:pt>
                <c:pt idx="324">
                  <c:v>6.42</c:v>
                </c:pt>
                <c:pt idx="325">
                  <c:v>6.43</c:v>
                </c:pt>
                <c:pt idx="326">
                  <c:v>6.37</c:v>
                </c:pt>
                <c:pt idx="327">
                  <c:v>6.47</c:v>
                </c:pt>
                <c:pt idx="328">
                  <c:v>6.31</c:v>
                </c:pt>
                <c:pt idx="329">
                  <c:v>6.36</c:v>
                </c:pt>
                <c:pt idx="330">
                  <c:v>6.33</c:v>
                </c:pt>
                <c:pt idx="331">
                  <c:v>6.27</c:v>
                </c:pt>
                <c:pt idx="332">
                  <c:v>6.35</c:v>
                </c:pt>
                <c:pt idx="333">
                  <c:v>6.3</c:v>
                </c:pt>
                <c:pt idx="334">
                  <c:v>6.33</c:v>
                </c:pt>
                <c:pt idx="335">
                  <c:v>6.27</c:v>
                </c:pt>
                <c:pt idx="336">
                  <c:v>6.24</c:v>
                </c:pt>
                <c:pt idx="337">
                  <c:v>6.25</c:v>
                </c:pt>
                <c:pt idx="338">
                  <c:v>6.21</c:v>
                </c:pt>
                <c:pt idx="339">
                  <c:v>6.2</c:v>
                </c:pt>
                <c:pt idx="340">
                  <c:v>6.15</c:v>
                </c:pt>
                <c:pt idx="341">
                  <c:v>6.11</c:v>
                </c:pt>
                <c:pt idx="342">
                  <c:v>6.12</c:v>
                </c:pt>
                <c:pt idx="343">
                  <c:v>6.02</c:v>
                </c:pt>
                <c:pt idx="344">
                  <c:v>6.04</c:v>
                </c:pt>
                <c:pt idx="345">
                  <c:v>6.02</c:v>
                </c:pt>
                <c:pt idx="346">
                  <c:v>5.98</c:v>
                </c:pt>
                <c:pt idx="347">
                  <c:v>6.01</c:v>
                </c:pt>
                <c:pt idx="348">
                  <c:v>5.95</c:v>
                </c:pt>
                <c:pt idx="349">
                  <c:v>5.95</c:v>
                </c:pt>
                <c:pt idx="350">
                  <c:v>5.91</c:v>
                </c:pt>
                <c:pt idx="351">
                  <c:v>5.94</c:v>
                </c:pt>
                <c:pt idx="352">
                  <c:v>5.88</c:v>
                </c:pt>
                <c:pt idx="353">
                  <c:v>5.89</c:v>
                </c:pt>
                <c:pt idx="354">
                  <c:v>5.87</c:v>
                </c:pt>
                <c:pt idx="355">
                  <c:v>5.86</c:v>
                </c:pt>
                <c:pt idx="356">
                  <c:v>5.87</c:v>
                </c:pt>
                <c:pt idx="357">
                  <c:v>5.81</c:v>
                </c:pt>
                <c:pt idx="358">
                  <c:v>5.83</c:v>
                </c:pt>
                <c:pt idx="359">
                  <c:v>5.75</c:v>
                </c:pt>
                <c:pt idx="360">
                  <c:v>5.74</c:v>
                </c:pt>
                <c:pt idx="361">
                  <c:v>5.79</c:v>
                </c:pt>
                <c:pt idx="362">
                  <c:v>5.77</c:v>
                </c:pt>
                <c:pt idx="363">
                  <c:v>5.66</c:v>
                </c:pt>
                <c:pt idx="364">
                  <c:v>5.71</c:v>
                </c:pt>
                <c:pt idx="365">
                  <c:v>5.72</c:v>
                </c:pt>
                <c:pt idx="366">
                  <c:v>5.68</c:v>
                </c:pt>
                <c:pt idx="367">
                  <c:v>5.59</c:v>
                </c:pt>
                <c:pt idx="368">
                  <c:v>5.54</c:v>
                </c:pt>
                <c:pt idx="369">
                  <c:v>5.5</c:v>
                </c:pt>
                <c:pt idx="370">
                  <c:v>5.54</c:v>
                </c:pt>
                <c:pt idx="371">
                  <c:v>5.54</c:v>
                </c:pt>
                <c:pt idx="372">
                  <c:v>5.47</c:v>
                </c:pt>
                <c:pt idx="373">
                  <c:v>5.46</c:v>
                </c:pt>
                <c:pt idx="374">
                  <c:v>5.45</c:v>
                </c:pt>
                <c:pt idx="375">
                  <c:v>5.42</c:v>
                </c:pt>
                <c:pt idx="376">
                  <c:v>5.44</c:v>
                </c:pt>
                <c:pt idx="377">
                  <c:v>5.39</c:v>
                </c:pt>
                <c:pt idx="378">
                  <c:v>5.38</c:v>
                </c:pt>
                <c:pt idx="379">
                  <c:v>5.41</c:v>
                </c:pt>
                <c:pt idx="380">
                  <c:v>5.38</c:v>
                </c:pt>
                <c:pt idx="381">
                  <c:v>5.35</c:v>
                </c:pt>
                <c:pt idx="382">
                  <c:v>5.3</c:v>
                </c:pt>
                <c:pt idx="383">
                  <c:v>5.28</c:v>
                </c:pt>
                <c:pt idx="384">
                  <c:v>5.25</c:v>
                </c:pt>
                <c:pt idx="385">
                  <c:v>5.22</c:v>
                </c:pt>
                <c:pt idx="386">
                  <c:v>5.19</c:v>
                </c:pt>
                <c:pt idx="387">
                  <c:v>5.21</c:v>
                </c:pt>
                <c:pt idx="388">
                  <c:v>5.21</c:v>
                </c:pt>
                <c:pt idx="389">
                  <c:v>5.22</c:v>
                </c:pt>
                <c:pt idx="390">
                  <c:v>5.18</c:v>
                </c:pt>
                <c:pt idx="391">
                  <c:v>5.0999999999999996</c:v>
                </c:pt>
                <c:pt idx="392">
                  <c:v>5.12</c:v>
                </c:pt>
                <c:pt idx="393">
                  <c:v>5.12</c:v>
                </c:pt>
                <c:pt idx="394">
                  <c:v>5.04</c:v>
                </c:pt>
                <c:pt idx="395">
                  <c:v>5.03</c:v>
                </c:pt>
                <c:pt idx="396">
                  <c:v>5.1100000000000003</c:v>
                </c:pt>
                <c:pt idx="397">
                  <c:v>5.01</c:v>
                </c:pt>
                <c:pt idx="398">
                  <c:v>5.03</c:v>
                </c:pt>
                <c:pt idx="399">
                  <c:v>4.97</c:v>
                </c:pt>
                <c:pt idx="400">
                  <c:v>5.01</c:v>
                </c:pt>
                <c:pt idx="401">
                  <c:v>4.99</c:v>
                </c:pt>
                <c:pt idx="402">
                  <c:v>4.97</c:v>
                </c:pt>
                <c:pt idx="403">
                  <c:v>4.92</c:v>
                </c:pt>
                <c:pt idx="404">
                  <c:v>4.9400000000000004</c:v>
                </c:pt>
                <c:pt idx="405">
                  <c:v>4.87</c:v>
                </c:pt>
                <c:pt idx="406">
                  <c:v>4.93</c:v>
                </c:pt>
                <c:pt idx="407">
                  <c:v>4.8499999999999996</c:v>
                </c:pt>
                <c:pt idx="408">
                  <c:v>4.91</c:v>
                </c:pt>
                <c:pt idx="409">
                  <c:v>4.82</c:v>
                </c:pt>
                <c:pt idx="410">
                  <c:v>4.82</c:v>
                </c:pt>
                <c:pt idx="411">
                  <c:v>4.8600000000000003</c:v>
                </c:pt>
                <c:pt idx="412">
                  <c:v>4.78</c:v>
                </c:pt>
                <c:pt idx="413">
                  <c:v>4.8</c:v>
                </c:pt>
                <c:pt idx="414">
                  <c:v>4.8</c:v>
                </c:pt>
                <c:pt idx="415">
                  <c:v>4.7300000000000004</c:v>
                </c:pt>
                <c:pt idx="416">
                  <c:v>4.78</c:v>
                </c:pt>
                <c:pt idx="417">
                  <c:v>4.74</c:v>
                </c:pt>
                <c:pt idx="418">
                  <c:v>4.72</c:v>
                </c:pt>
                <c:pt idx="419">
                  <c:v>4.7300000000000004</c:v>
                </c:pt>
                <c:pt idx="420">
                  <c:v>4.71</c:v>
                </c:pt>
                <c:pt idx="421">
                  <c:v>4.75</c:v>
                </c:pt>
                <c:pt idx="422">
                  <c:v>4.72</c:v>
                </c:pt>
                <c:pt idx="423">
                  <c:v>4.71</c:v>
                </c:pt>
                <c:pt idx="424">
                  <c:v>4.7</c:v>
                </c:pt>
                <c:pt idx="425">
                  <c:v>4.7</c:v>
                </c:pt>
                <c:pt idx="426">
                  <c:v>4.71</c:v>
                </c:pt>
                <c:pt idx="427">
                  <c:v>4.63</c:v>
                </c:pt>
                <c:pt idx="428">
                  <c:v>4.62</c:v>
                </c:pt>
                <c:pt idx="429">
                  <c:v>4.66</c:v>
                </c:pt>
                <c:pt idx="430">
                  <c:v>4.6399999999999997</c:v>
                </c:pt>
                <c:pt idx="431">
                  <c:v>4.6500000000000004</c:v>
                </c:pt>
                <c:pt idx="432">
                  <c:v>4.63</c:v>
                </c:pt>
                <c:pt idx="433">
                  <c:v>4.5999999999999996</c:v>
                </c:pt>
                <c:pt idx="434">
                  <c:v>4.6100000000000003</c:v>
                </c:pt>
                <c:pt idx="435">
                  <c:v>4.62</c:v>
                </c:pt>
                <c:pt idx="436">
                  <c:v>4.58</c:v>
                </c:pt>
                <c:pt idx="437">
                  <c:v>4.57</c:v>
                </c:pt>
                <c:pt idx="438">
                  <c:v>4.54</c:v>
                </c:pt>
                <c:pt idx="439">
                  <c:v>4.55</c:v>
                </c:pt>
                <c:pt idx="440">
                  <c:v>4.57</c:v>
                </c:pt>
                <c:pt idx="441">
                  <c:v>4.5</c:v>
                </c:pt>
                <c:pt idx="442">
                  <c:v>4.5199999999999996</c:v>
                </c:pt>
                <c:pt idx="443">
                  <c:v>4.5199999999999996</c:v>
                </c:pt>
                <c:pt idx="444">
                  <c:v>4.51</c:v>
                </c:pt>
                <c:pt idx="445">
                  <c:v>4.51</c:v>
                </c:pt>
                <c:pt idx="446">
                  <c:v>4.49</c:v>
                </c:pt>
                <c:pt idx="447">
                  <c:v>4.51</c:v>
                </c:pt>
                <c:pt idx="448">
                  <c:v>4.54</c:v>
                </c:pt>
                <c:pt idx="449">
                  <c:v>4.54</c:v>
                </c:pt>
                <c:pt idx="450">
                  <c:v>4.49</c:v>
                </c:pt>
                <c:pt idx="451">
                  <c:v>4.4800000000000004</c:v>
                </c:pt>
                <c:pt idx="452">
                  <c:v>4.46</c:v>
                </c:pt>
                <c:pt idx="453">
                  <c:v>4.47</c:v>
                </c:pt>
                <c:pt idx="454">
                  <c:v>4.5</c:v>
                </c:pt>
                <c:pt idx="455">
                  <c:v>4.4800000000000004</c:v>
                </c:pt>
                <c:pt idx="456">
                  <c:v>4.4800000000000004</c:v>
                </c:pt>
                <c:pt idx="457">
                  <c:v>4.41</c:v>
                </c:pt>
                <c:pt idx="458">
                  <c:v>4.41</c:v>
                </c:pt>
                <c:pt idx="459">
                  <c:v>4.4400000000000004</c:v>
                </c:pt>
                <c:pt idx="460">
                  <c:v>4.3899999999999997</c:v>
                </c:pt>
                <c:pt idx="461">
                  <c:v>4.4400000000000004</c:v>
                </c:pt>
                <c:pt idx="462">
                  <c:v>4.41</c:v>
                </c:pt>
                <c:pt idx="463">
                  <c:v>4.43</c:v>
                </c:pt>
                <c:pt idx="464">
                  <c:v>4.41</c:v>
                </c:pt>
                <c:pt idx="465">
                  <c:v>4.41</c:v>
                </c:pt>
                <c:pt idx="466">
                  <c:v>4.3899999999999997</c:v>
                </c:pt>
                <c:pt idx="467">
                  <c:v>4.3600000000000003</c:v>
                </c:pt>
                <c:pt idx="468">
                  <c:v>4.41</c:v>
                </c:pt>
                <c:pt idx="469">
                  <c:v>4.3600000000000003</c:v>
                </c:pt>
                <c:pt idx="470">
                  <c:v>4.3899999999999997</c:v>
                </c:pt>
                <c:pt idx="471">
                  <c:v>4.3899999999999997</c:v>
                </c:pt>
                <c:pt idx="472">
                  <c:v>4.34</c:v>
                </c:pt>
                <c:pt idx="473">
                  <c:v>4.3499999999999996</c:v>
                </c:pt>
                <c:pt idx="474">
                  <c:v>4.38</c:v>
                </c:pt>
                <c:pt idx="475">
                  <c:v>4.3499999999999996</c:v>
                </c:pt>
                <c:pt idx="476">
                  <c:v>4.3899999999999997</c:v>
                </c:pt>
                <c:pt idx="477">
                  <c:v>4.33</c:v>
                </c:pt>
                <c:pt idx="478">
                  <c:v>4.3600000000000003</c:v>
                </c:pt>
                <c:pt idx="479">
                  <c:v>4.3099999999999996</c:v>
                </c:pt>
                <c:pt idx="480">
                  <c:v>4.34</c:v>
                </c:pt>
                <c:pt idx="481">
                  <c:v>4.33</c:v>
                </c:pt>
                <c:pt idx="482">
                  <c:v>4.34</c:v>
                </c:pt>
                <c:pt idx="483">
                  <c:v>4.28</c:v>
                </c:pt>
                <c:pt idx="484">
                  <c:v>4.3099999999999996</c:v>
                </c:pt>
                <c:pt idx="485">
                  <c:v>4.3099999999999996</c:v>
                </c:pt>
                <c:pt idx="486">
                  <c:v>4.2699999999999996</c:v>
                </c:pt>
                <c:pt idx="487">
                  <c:v>4.3499999999999996</c:v>
                </c:pt>
                <c:pt idx="488">
                  <c:v>4.28</c:v>
                </c:pt>
                <c:pt idx="489">
                  <c:v>4.34</c:v>
                </c:pt>
                <c:pt idx="490">
                  <c:v>4.3</c:v>
                </c:pt>
                <c:pt idx="491">
                  <c:v>4.29</c:v>
                </c:pt>
                <c:pt idx="492">
                  <c:v>4.28</c:v>
                </c:pt>
                <c:pt idx="493">
                  <c:v>4.3099999999999996</c:v>
                </c:pt>
                <c:pt idx="494">
                  <c:v>4.28</c:v>
                </c:pt>
                <c:pt idx="495">
                  <c:v>4.2699999999999996</c:v>
                </c:pt>
                <c:pt idx="496">
                  <c:v>4.29</c:v>
                </c:pt>
                <c:pt idx="497">
                  <c:v>4.25</c:v>
                </c:pt>
                <c:pt idx="498">
                  <c:v>4.3099999999999996</c:v>
                </c:pt>
                <c:pt idx="499">
                  <c:v>4.2300000000000004</c:v>
                </c:pt>
                <c:pt idx="500">
                  <c:v>4.3</c:v>
                </c:pt>
                <c:pt idx="501">
                  <c:v>4.2699999999999996</c:v>
                </c:pt>
                <c:pt idx="502">
                  <c:v>4.29</c:v>
                </c:pt>
                <c:pt idx="503">
                  <c:v>4.28</c:v>
                </c:pt>
                <c:pt idx="504">
                  <c:v>4.26</c:v>
                </c:pt>
                <c:pt idx="505">
                  <c:v>4.25</c:v>
                </c:pt>
                <c:pt idx="506">
                  <c:v>4.2699999999999996</c:v>
                </c:pt>
                <c:pt idx="507">
                  <c:v>4.26</c:v>
                </c:pt>
                <c:pt idx="508">
                  <c:v>4.29</c:v>
                </c:pt>
                <c:pt idx="509">
                  <c:v>4.2699999999999996</c:v>
                </c:pt>
                <c:pt idx="510">
                  <c:v>4.2699999999999996</c:v>
                </c:pt>
                <c:pt idx="511">
                  <c:v>4.3099999999999996</c:v>
                </c:pt>
                <c:pt idx="512">
                  <c:v>4.2699999999999996</c:v>
                </c:pt>
                <c:pt idx="513">
                  <c:v>4.26</c:v>
                </c:pt>
                <c:pt idx="514">
                  <c:v>4.29</c:v>
                </c:pt>
                <c:pt idx="515">
                  <c:v>4.28</c:v>
                </c:pt>
                <c:pt idx="516">
                  <c:v>4.25</c:v>
                </c:pt>
                <c:pt idx="517">
                  <c:v>4.2300000000000004</c:v>
                </c:pt>
                <c:pt idx="518">
                  <c:v>4.2300000000000004</c:v>
                </c:pt>
                <c:pt idx="519">
                  <c:v>4.24</c:v>
                </c:pt>
                <c:pt idx="520">
                  <c:v>4.26</c:v>
                </c:pt>
                <c:pt idx="521">
                  <c:v>4.2699999999999996</c:v>
                </c:pt>
                <c:pt idx="522">
                  <c:v>4.29</c:v>
                </c:pt>
                <c:pt idx="523">
                  <c:v>4.24</c:v>
                </c:pt>
                <c:pt idx="524">
                  <c:v>4.28</c:v>
                </c:pt>
                <c:pt idx="525">
                  <c:v>4.24</c:v>
                </c:pt>
                <c:pt idx="526">
                  <c:v>4.29</c:v>
                </c:pt>
                <c:pt idx="527">
                  <c:v>4.22</c:v>
                </c:pt>
                <c:pt idx="528">
                  <c:v>4.2</c:v>
                </c:pt>
                <c:pt idx="529">
                  <c:v>4.24</c:v>
                </c:pt>
                <c:pt idx="530">
                  <c:v>4.21</c:v>
                </c:pt>
                <c:pt idx="531">
                  <c:v>4.25</c:v>
                </c:pt>
                <c:pt idx="532">
                  <c:v>4.2300000000000004</c:v>
                </c:pt>
                <c:pt idx="533">
                  <c:v>4.21</c:v>
                </c:pt>
                <c:pt idx="534">
                  <c:v>4.2300000000000004</c:v>
                </c:pt>
                <c:pt idx="535">
                  <c:v>4.24</c:v>
                </c:pt>
                <c:pt idx="536">
                  <c:v>4.21</c:v>
                </c:pt>
                <c:pt idx="537">
                  <c:v>4.21</c:v>
                </c:pt>
                <c:pt idx="538">
                  <c:v>4.2699999999999996</c:v>
                </c:pt>
                <c:pt idx="539">
                  <c:v>4.21</c:v>
                </c:pt>
                <c:pt idx="540">
                  <c:v>4.16</c:v>
                </c:pt>
                <c:pt idx="541">
                  <c:v>4.18</c:v>
                </c:pt>
                <c:pt idx="542">
                  <c:v>4.2300000000000004</c:v>
                </c:pt>
                <c:pt idx="543">
                  <c:v>4.2</c:v>
                </c:pt>
                <c:pt idx="544">
                  <c:v>4.2300000000000004</c:v>
                </c:pt>
                <c:pt idx="545">
                  <c:v>4.1900000000000004</c:v>
                </c:pt>
                <c:pt idx="546">
                  <c:v>4.21</c:v>
                </c:pt>
                <c:pt idx="547">
                  <c:v>4.2</c:v>
                </c:pt>
                <c:pt idx="548">
                  <c:v>4.1900000000000004</c:v>
                </c:pt>
                <c:pt idx="549">
                  <c:v>4.22</c:v>
                </c:pt>
                <c:pt idx="550">
                  <c:v>4.21</c:v>
                </c:pt>
                <c:pt idx="551">
                  <c:v>4.24</c:v>
                </c:pt>
                <c:pt idx="552">
                  <c:v>4.1900000000000004</c:v>
                </c:pt>
                <c:pt idx="553">
                  <c:v>4.22</c:v>
                </c:pt>
                <c:pt idx="554">
                  <c:v>4.2300000000000004</c:v>
                </c:pt>
                <c:pt idx="555">
                  <c:v>4.22</c:v>
                </c:pt>
                <c:pt idx="556">
                  <c:v>4.17</c:v>
                </c:pt>
                <c:pt idx="557">
                  <c:v>4.2300000000000004</c:v>
                </c:pt>
                <c:pt idx="558">
                  <c:v>4.17</c:v>
                </c:pt>
                <c:pt idx="559">
                  <c:v>4.2</c:v>
                </c:pt>
                <c:pt idx="560">
                  <c:v>4.17</c:v>
                </c:pt>
                <c:pt idx="561">
                  <c:v>4.1900000000000004</c:v>
                </c:pt>
                <c:pt idx="562">
                  <c:v>4.17</c:v>
                </c:pt>
                <c:pt idx="563">
                  <c:v>4.16</c:v>
                </c:pt>
                <c:pt idx="564">
                  <c:v>4.2</c:v>
                </c:pt>
                <c:pt idx="565">
                  <c:v>4.16</c:v>
                </c:pt>
                <c:pt idx="566">
                  <c:v>4.2</c:v>
                </c:pt>
                <c:pt idx="567">
                  <c:v>4.17</c:v>
                </c:pt>
                <c:pt idx="568">
                  <c:v>4.21</c:v>
                </c:pt>
                <c:pt idx="569">
                  <c:v>4.1500000000000004</c:v>
                </c:pt>
                <c:pt idx="570">
                  <c:v>4.1500000000000004</c:v>
                </c:pt>
                <c:pt idx="571">
                  <c:v>4.17</c:v>
                </c:pt>
                <c:pt idx="572">
                  <c:v>4.17</c:v>
                </c:pt>
                <c:pt idx="573">
                  <c:v>4.16</c:v>
                </c:pt>
                <c:pt idx="574">
                  <c:v>4.1100000000000003</c:v>
                </c:pt>
                <c:pt idx="575">
                  <c:v>4.16</c:v>
                </c:pt>
                <c:pt idx="576">
                  <c:v>4.1500000000000004</c:v>
                </c:pt>
                <c:pt idx="577">
                  <c:v>4.13</c:v>
                </c:pt>
                <c:pt idx="578">
                  <c:v>4.13</c:v>
                </c:pt>
                <c:pt idx="579">
                  <c:v>4.16</c:v>
                </c:pt>
                <c:pt idx="580">
                  <c:v>4.12</c:v>
                </c:pt>
                <c:pt idx="581">
                  <c:v>4.1399999999999997</c:v>
                </c:pt>
                <c:pt idx="582">
                  <c:v>4.12</c:v>
                </c:pt>
                <c:pt idx="583">
                  <c:v>4.0999999999999996</c:v>
                </c:pt>
                <c:pt idx="584">
                  <c:v>4.12</c:v>
                </c:pt>
                <c:pt idx="585">
                  <c:v>4.0999999999999996</c:v>
                </c:pt>
                <c:pt idx="586">
                  <c:v>4.13</c:v>
                </c:pt>
                <c:pt idx="587">
                  <c:v>4.0999999999999996</c:v>
                </c:pt>
                <c:pt idx="588">
                  <c:v>4.13</c:v>
                </c:pt>
                <c:pt idx="589">
                  <c:v>4.08</c:v>
                </c:pt>
                <c:pt idx="590">
                  <c:v>4.1500000000000004</c:v>
                </c:pt>
                <c:pt idx="591">
                  <c:v>4.1399999999999997</c:v>
                </c:pt>
                <c:pt idx="592">
                  <c:v>4.08</c:v>
                </c:pt>
                <c:pt idx="593">
                  <c:v>4.08</c:v>
                </c:pt>
                <c:pt idx="594">
                  <c:v>4.09</c:v>
                </c:pt>
                <c:pt idx="595">
                  <c:v>4.09</c:v>
                </c:pt>
                <c:pt idx="596">
                  <c:v>4.09</c:v>
                </c:pt>
                <c:pt idx="597">
                  <c:v>4.08</c:v>
                </c:pt>
                <c:pt idx="598">
                  <c:v>4.05</c:v>
                </c:pt>
                <c:pt idx="599">
                  <c:v>4.09</c:v>
                </c:pt>
                <c:pt idx="600">
                  <c:v>4.08</c:v>
                </c:pt>
                <c:pt idx="601">
                  <c:v>4.03</c:v>
                </c:pt>
                <c:pt idx="602">
                  <c:v>4.03</c:v>
                </c:pt>
                <c:pt idx="603">
                  <c:v>4.0999999999999996</c:v>
                </c:pt>
                <c:pt idx="604">
                  <c:v>4.09</c:v>
                </c:pt>
                <c:pt idx="605">
                  <c:v>4.04</c:v>
                </c:pt>
                <c:pt idx="606">
                  <c:v>4.08</c:v>
                </c:pt>
                <c:pt idx="607">
                  <c:v>4.05</c:v>
                </c:pt>
                <c:pt idx="608">
                  <c:v>4.0599999999999996</c:v>
                </c:pt>
                <c:pt idx="609">
                  <c:v>4.04</c:v>
                </c:pt>
                <c:pt idx="610">
                  <c:v>4.08</c:v>
                </c:pt>
                <c:pt idx="611">
                  <c:v>4.0599999999999996</c:v>
                </c:pt>
                <c:pt idx="612">
                  <c:v>4.0199999999999996</c:v>
                </c:pt>
                <c:pt idx="613">
                  <c:v>4.0599999999999996</c:v>
                </c:pt>
                <c:pt idx="614">
                  <c:v>4.0199999999999996</c:v>
                </c:pt>
                <c:pt idx="615">
                  <c:v>4.05</c:v>
                </c:pt>
                <c:pt idx="616">
                  <c:v>4.03</c:v>
                </c:pt>
                <c:pt idx="617">
                  <c:v>4.0599999999999996</c:v>
                </c:pt>
                <c:pt idx="618">
                  <c:v>4.04</c:v>
                </c:pt>
                <c:pt idx="619">
                  <c:v>4.05</c:v>
                </c:pt>
                <c:pt idx="620">
                  <c:v>4.01</c:v>
                </c:pt>
                <c:pt idx="621">
                  <c:v>4.0199999999999996</c:v>
                </c:pt>
                <c:pt idx="622">
                  <c:v>4.0599999999999996</c:v>
                </c:pt>
                <c:pt idx="623">
                  <c:v>4.04</c:v>
                </c:pt>
                <c:pt idx="624">
                  <c:v>4</c:v>
                </c:pt>
                <c:pt idx="625">
                  <c:v>4</c:v>
                </c:pt>
                <c:pt idx="626">
                  <c:v>3.98</c:v>
                </c:pt>
                <c:pt idx="627">
                  <c:v>4.0199999999999996</c:v>
                </c:pt>
                <c:pt idx="628">
                  <c:v>4.03</c:v>
                </c:pt>
                <c:pt idx="629">
                  <c:v>4.0199999999999996</c:v>
                </c:pt>
                <c:pt idx="630">
                  <c:v>4</c:v>
                </c:pt>
                <c:pt idx="631">
                  <c:v>3.99</c:v>
                </c:pt>
                <c:pt idx="632">
                  <c:v>4.04</c:v>
                </c:pt>
                <c:pt idx="633">
                  <c:v>3.98</c:v>
                </c:pt>
                <c:pt idx="634">
                  <c:v>4</c:v>
                </c:pt>
                <c:pt idx="635">
                  <c:v>3.96</c:v>
                </c:pt>
                <c:pt idx="636">
                  <c:v>3.98</c:v>
                </c:pt>
                <c:pt idx="637">
                  <c:v>3.97</c:v>
                </c:pt>
                <c:pt idx="638">
                  <c:v>3.95</c:v>
                </c:pt>
                <c:pt idx="639">
                  <c:v>4</c:v>
                </c:pt>
                <c:pt idx="640">
                  <c:v>3.96</c:v>
                </c:pt>
                <c:pt idx="641">
                  <c:v>3.95</c:v>
                </c:pt>
                <c:pt idx="642">
                  <c:v>3.94</c:v>
                </c:pt>
                <c:pt idx="643">
                  <c:v>3.94</c:v>
                </c:pt>
                <c:pt idx="644">
                  <c:v>3.96</c:v>
                </c:pt>
                <c:pt idx="645">
                  <c:v>3.95</c:v>
                </c:pt>
                <c:pt idx="646">
                  <c:v>3.92</c:v>
                </c:pt>
                <c:pt idx="647">
                  <c:v>3.95</c:v>
                </c:pt>
                <c:pt idx="648">
                  <c:v>3.96</c:v>
                </c:pt>
                <c:pt idx="649">
                  <c:v>3.94</c:v>
                </c:pt>
                <c:pt idx="650">
                  <c:v>4.01</c:v>
                </c:pt>
                <c:pt idx="651">
                  <c:v>3.93</c:v>
                </c:pt>
                <c:pt idx="652">
                  <c:v>3.93</c:v>
                </c:pt>
                <c:pt idx="653">
                  <c:v>3.94</c:v>
                </c:pt>
                <c:pt idx="654">
                  <c:v>3.96</c:v>
                </c:pt>
                <c:pt idx="655">
                  <c:v>3.93</c:v>
                </c:pt>
                <c:pt idx="656">
                  <c:v>3.97</c:v>
                </c:pt>
                <c:pt idx="657">
                  <c:v>3.95</c:v>
                </c:pt>
                <c:pt idx="658">
                  <c:v>3.95</c:v>
                </c:pt>
                <c:pt idx="659">
                  <c:v>3.95</c:v>
                </c:pt>
                <c:pt idx="660">
                  <c:v>3.95</c:v>
                </c:pt>
                <c:pt idx="661">
                  <c:v>3.93</c:v>
                </c:pt>
                <c:pt idx="662">
                  <c:v>3.91</c:v>
                </c:pt>
                <c:pt idx="663">
                  <c:v>3.93</c:v>
                </c:pt>
                <c:pt idx="664">
                  <c:v>3.94</c:v>
                </c:pt>
                <c:pt idx="665">
                  <c:v>3.95</c:v>
                </c:pt>
                <c:pt idx="666">
                  <c:v>3.92</c:v>
                </c:pt>
                <c:pt idx="667">
                  <c:v>3.91</c:v>
                </c:pt>
                <c:pt idx="668">
                  <c:v>3.9</c:v>
                </c:pt>
                <c:pt idx="669">
                  <c:v>3.93</c:v>
                </c:pt>
                <c:pt idx="670">
                  <c:v>3.91</c:v>
                </c:pt>
                <c:pt idx="671">
                  <c:v>3.9</c:v>
                </c:pt>
                <c:pt idx="672">
                  <c:v>3.92</c:v>
                </c:pt>
                <c:pt idx="673">
                  <c:v>3.89</c:v>
                </c:pt>
                <c:pt idx="674">
                  <c:v>3.88</c:v>
                </c:pt>
                <c:pt idx="675">
                  <c:v>3.89</c:v>
                </c:pt>
                <c:pt idx="676">
                  <c:v>3.89</c:v>
                </c:pt>
                <c:pt idx="677">
                  <c:v>3.91</c:v>
                </c:pt>
                <c:pt idx="678">
                  <c:v>3.92</c:v>
                </c:pt>
                <c:pt idx="679">
                  <c:v>3.88</c:v>
                </c:pt>
                <c:pt idx="680">
                  <c:v>3.88</c:v>
                </c:pt>
                <c:pt idx="681">
                  <c:v>3.92</c:v>
                </c:pt>
                <c:pt idx="682">
                  <c:v>3.87</c:v>
                </c:pt>
                <c:pt idx="683">
                  <c:v>3.89</c:v>
                </c:pt>
                <c:pt idx="684">
                  <c:v>3.9</c:v>
                </c:pt>
                <c:pt idx="685">
                  <c:v>3.87</c:v>
                </c:pt>
                <c:pt idx="686">
                  <c:v>3.85</c:v>
                </c:pt>
                <c:pt idx="687">
                  <c:v>3.85</c:v>
                </c:pt>
                <c:pt idx="688">
                  <c:v>3.86</c:v>
                </c:pt>
                <c:pt idx="689">
                  <c:v>3.85</c:v>
                </c:pt>
                <c:pt idx="690">
                  <c:v>3.86</c:v>
                </c:pt>
                <c:pt idx="691">
                  <c:v>3.88</c:v>
                </c:pt>
                <c:pt idx="692">
                  <c:v>3.89</c:v>
                </c:pt>
                <c:pt idx="693">
                  <c:v>3.88</c:v>
                </c:pt>
                <c:pt idx="694">
                  <c:v>3.84</c:v>
                </c:pt>
                <c:pt idx="695">
                  <c:v>3.86</c:v>
                </c:pt>
                <c:pt idx="696">
                  <c:v>3.86</c:v>
                </c:pt>
                <c:pt idx="697">
                  <c:v>3.82</c:v>
                </c:pt>
                <c:pt idx="698">
                  <c:v>3.82</c:v>
                </c:pt>
                <c:pt idx="699">
                  <c:v>3.83</c:v>
                </c:pt>
                <c:pt idx="700">
                  <c:v>3.84</c:v>
                </c:pt>
                <c:pt idx="701">
                  <c:v>3.8</c:v>
                </c:pt>
                <c:pt idx="702">
                  <c:v>3.87</c:v>
                </c:pt>
                <c:pt idx="703">
                  <c:v>3.82</c:v>
                </c:pt>
                <c:pt idx="704">
                  <c:v>3.8</c:v>
                </c:pt>
                <c:pt idx="705">
                  <c:v>3.84</c:v>
                </c:pt>
                <c:pt idx="706">
                  <c:v>3.83</c:v>
                </c:pt>
                <c:pt idx="707">
                  <c:v>3.84</c:v>
                </c:pt>
                <c:pt idx="708">
                  <c:v>3.81</c:v>
                </c:pt>
                <c:pt idx="709">
                  <c:v>3.85</c:v>
                </c:pt>
                <c:pt idx="710">
                  <c:v>3.79</c:v>
                </c:pt>
                <c:pt idx="711">
                  <c:v>3.82</c:v>
                </c:pt>
                <c:pt idx="712">
                  <c:v>3.81</c:v>
                </c:pt>
                <c:pt idx="713">
                  <c:v>3.82</c:v>
                </c:pt>
                <c:pt idx="714">
                  <c:v>3.83</c:v>
                </c:pt>
                <c:pt idx="715">
                  <c:v>3.8</c:v>
                </c:pt>
                <c:pt idx="716">
                  <c:v>3.84</c:v>
                </c:pt>
                <c:pt idx="717">
                  <c:v>3.81</c:v>
                </c:pt>
                <c:pt idx="718">
                  <c:v>3.82</c:v>
                </c:pt>
                <c:pt idx="719">
                  <c:v>3.77</c:v>
                </c:pt>
                <c:pt idx="720">
                  <c:v>3.83</c:v>
                </c:pt>
                <c:pt idx="721">
                  <c:v>3.79</c:v>
                </c:pt>
                <c:pt idx="722">
                  <c:v>3.82</c:v>
                </c:pt>
                <c:pt idx="723">
                  <c:v>3.78</c:v>
                </c:pt>
                <c:pt idx="724">
                  <c:v>3.79</c:v>
                </c:pt>
                <c:pt idx="725">
                  <c:v>3.79</c:v>
                </c:pt>
                <c:pt idx="726">
                  <c:v>3.78</c:v>
                </c:pt>
                <c:pt idx="727">
                  <c:v>3.77</c:v>
                </c:pt>
                <c:pt idx="728">
                  <c:v>3.78</c:v>
                </c:pt>
                <c:pt idx="729">
                  <c:v>3.79</c:v>
                </c:pt>
                <c:pt idx="730">
                  <c:v>3.77</c:v>
                </c:pt>
                <c:pt idx="731">
                  <c:v>3.75</c:v>
                </c:pt>
                <c:pt idx="732">
                  <c:v>3.78</c:v>
                </c:pt>
                <c:pt idx="733">
                  <c:v>3.75</c:v>
                </c:pt>
                <c:pt idx="734">
                  <c:v>3.77</c:v>
                </c:pt>
                <c:pt idx="735">
                  <c:v>3.76</c:v>
                </c:pt>
                <c:pt idx="736">
                  <c:v>3.73</c:v>
                </c:pt>
                <c:pt idx="737">
                  <c:v>3.79</c:v>
                </c:pt>
                <c:pt idx="738">
                  <c:v>3.77</c:v>
                </c:pt>
                <c:pt idx="739">
                  <c:v>3.8</c:v>
                </c:pt>
                <c:pt idx="740">
                  <c:v>3.75</c:v>
                </c:pt>
                <c:pt idx="741">
                  <c:v>3.74</c:v>
                </c:pt>
                <c:pt idx="742">
                  <c:v>3.78</c:v>
                </c:pt>
                <c:pt idx="743">
                  <c:v>3.77</c:v>
                </c:pt>
                <c:pt idx="744">
                  <c:v>3.8</c:v>
                </c:pt>
                <c:pt idx="745">
                  <c:v>3.79</c:v>
                </c:pt>
                <c:pt idx="746">
                  <c:v>3.75</c:v>
                </c:pt>
                <c:pt idx="747">
                  <c:v>3.78</c:v>
                </c:pt>
                <c:pt idx="748">
                  <c:v>3.74</c:v>
                </c:pt>
                <c:pt idx="749">
                  <c:v>3.74</c:v>
                </c:pt>
                <c:pt idx="750">
                  <c:v>3.77</c:v>
                </c:pt>
                <c:pt idx="751">
                  <c:v>3.76</c:v>
                </c:pt>
                <c:pt idx="752">
                  <c:v>3.76</c:v>
                </c:pt>
                <c:pt idx="753">
                  <c:v>3.72</c:v>
                </c:pt>
                <c:pt idx="754">
                  <c:v>3.74</c:v>
                </c:pt>
                <c:pt idx="755">
                  <c:v>3.71</c:v>
                </c:pt>
                <c:pt idx="756">
                  <c:v>3.75</c:v>
                </c:pt>
                <c:pt idx="757">
                  <c:v>3.72</c:v>
                </c:pt>
                <c:pt idx="758">
                  <c:v>3.71</c:v>
                </c:pt>
                <c:pt idx="759">
                  <c:v>3.75</c:v>
                </c:pt>
                <c:pt idx="760">
                  <c:v>3.72</c:v>
                </c:pt>
                <c:pt idx="761">
                  <c:v>3.72</c:v>
                </c:pt>
                <c:pt idx="762">
                  <c:v>3.71</c:v>
                </c:pt>
                <c:pt idx="763">
                  <c:v>3.69</c:v>
                </c:pt>
                <c:pt idx="764">
                  <c:v>3.72</c:v>
                </c:pt>
                <c:pt idx="765">
                  <c:v>3.68</c:v>
                </c:pt>
                <c:pt idx="766">
                  <c:v>3.66</c:v>
                </c:pt>
                <c:pt idx="767">
                  <c:v>3.7</c:v>
                </c:pt>
                <c:pt idx="768">
                  <c:v>3.7</c:v>
                </c:pt>
                <c:pt idx="769">
                  <c:v>3.72</c:v>
                </c:pt>
                <c:pt idx="770">
                  <c:v>3.66</c:v>
                </c:pt>
                <c:pt idx="771">
                  <c:v>3.7</c:v>
                </c:pt>
                <c:pt idx="772">
                  <c:v>3.69</c:v>
                </c:pt>
                <c:pt idx="773">
                  <c:v>3.66</c:v>
                </c:pt>
                <c:pt idx="774">
                  <c:v>3.67</c:v>
                </c:pt>
                <c:pt idx="775">
                  <c:v>3.71</c:v>
                </c:pt>
                <c:pt idx="776">
                  <c:v>3.69</c:v>
                </c:pt>
                <c:pt idx="777">
                  <c:v>3.68</c:v>
                </c:pt>
                <c:pt idx="778">
                  <c:v>3.67</c:v>
                </c:pt>
                <c:pt idx="779">
                  <c:v>3.67</c:v>
                </c:pt>
                <c:pt idx="780">
                  <c:v>3.7</c:v>
                </c:pt>
                <c:pt idx="781">
                  <c:v>3.67</c:v>
                </c:pt>
                <c:pt idx="782">
                  <c:v>3.72</c:v>
                </c:pt>
                <c:pt idx="783">
                  <c:v>3.67</c:v>
                </c:pt>
                <c:pt idx="784">
                  <c:v>3.65</c:v>
                </c:pt>
                <c:pt idx="785">
                  <c:v>3.66</c:v>
                </c:pt>
                <c:pt idx="786">
                  <c:v>3.67</c:v>
                </c:pt>
                <c:pt idx="787">
                  <c:v>3.65</c:v>
                </c:pt>
                <c:pt idx="788">
                  <c:v>3.71</c:v>
                </c:pt>
                <c:pt idx="789">
                  <c:v>3.71</c:v>
                </c:pt>
                <c:pt idx="790">
                  <c:v>3.68</c:v>
                </c:pt>
                <c:pt idx="791">
                  <c:v>3.71</c:v>
                </c:pt>
                <c:pt idx="792">
                  <c:v>3.69</c:v>
                </c:pt>
                <c:pt idx="793">
                  <c:v>3.72</c:v>
                </c:pt>
                <c:pt idx="794">
                  <c:v>3.69</c:v>
                </c:pt>
                <c:pt idx="795">
                  <c:v>3.65</c:v>
                </c:pt>
                <c:pt idx="796">
                  <c:v>3.64</c:v>
                </c:pt>
                <c:pt idx="797">
                  <c:v>3.65</c:v>
                </c:pt>
                <c:pt idx="798">
                  <c:v>3.69</c:v>
                </c:pt>
                <c:pt idx="799">
                  <c:v>3.63</c:v>
                </c:pt>
                <c:pt idx="800">
                  <c:v>3.64</c:v>
                </c:pt>
                <c:pt idx="801">
                  <c:v>3.63</c:v>
                </c:pt>
                <c:pt idx="802">
                  <c:v>3.62</c:v>
                </c:pt>
                <c:pt idx="803">
                  <c:v>3.65</c:v>
                </c:pt>
                <c:pt idx="804">
                  <c:v>3.62</c:v>
                </c:pt>
                <c:pt idx="805">
                  <c:v>3.63</c:v>
                </c:pt>
                <c:pt idx="806">
                  <c:v>3.63</c:v>
                </c:pt>
                <c:pt idx="807">
                  <c:v>3.61</c:v>
                </c:pt>
                <c:pt idx="808">
                  <c:v>3.6</c:v>
                </c:pt>
                <c:pt idx="809">
                  <c:v>3.65</c:v>
                </c:pt>
                <c:pt idx="810">
                  <c:v>3.61</c:v>
                </c:pt>
                <c:pt idx="811">
                  <c:v>3.62</c:v>
                </c:pt>
                <c:pt idx="812">
                  <c:v>3.64</c:v>
                </c:pt>
                <c:pt idx="813">
                  <c:v>3.59</c:v>
                </c:pt>
                <c:pt idx="814">
                  <c:v>3.61</c:v>
                </c:pt>
                <c:pt idx="815">
                  <c:v>3.6</c:v>
                </c:pt>
                <c:pt idx="816">
                  <c:v>3.61</c:v>
                </c:pt>
                <c:pt idx="817">
                  <c:v>3.63</c:v>
                </c:pt>
                <c:pt idx="818">
                  <c:v>3.66</c:v>
                </c:pt>
                <c:pt idx="819">
                  <c:v>3.64</c:v>
                </c:pt>
                <c:pt idx="820">
                  <c:v>3.61</c:v>
                </c:pt>
                <c:pt idx="821">
                  <c:v>3.61</c:v>
                </c:pt>
                <c:pt idx="822">
                  <c:v>3.58</c:v>
                </c:pt>
                <c:pt idx="823">
                  <c:v>3.63</c:v>
                </c:pt>
                <c:pt idx="824">
                  <c:v>3.63</c:v>
                </c:pt>
                <c:pt idx="825">
                  <c:v>3.63</c:v>
                </c:pt>
                <c:pt idx="826">
                  <c:v>3.65</c:v>
                </c:pt>
                <c:pt idx="827">
                  <c:v>3.64</c:v>
                </c:pt>
                <c:pt idx="828">
                  <c:v>3.62</c:v>
                </c:pt>
                <c:pt idx="829">
                  <c:v>3.62</c:v>
                </c:pt>
                <c:pt idx="830">
                  <c:v>3.62</c:v>
                </c:pt>
                <c:pt idx="831">
                  <c:v>3.58</c:v>
                </c:pt>
                <c:pt idx="832">
                  <c:v>3.61</c:v>
                </c:pt>
                <c:pt idx="833">
                  <c:v>3.57</c:v>
                </c:pt>
                <c:pt idx="834">
                  <c:v>3.61</c:v>
                </c:pt>
                <c:pt idx="835">
                  <c:v>3.55</c:v>
                </c:pt>
                <c:pt idx="836">
                  <c:v>3.59</c:v>
                </c:pt>
                <c:pt idx="837">
                  <c:v>3.57</c:v>
                </c:pt>
                <c:pt idx="838">
                  <c:v>3.59</c:v>
                </c:pt>
                <c:pt idx="839">
                  <c:v>3.55</c:v>
                </c:pt>
                <c:pt idx="840">
                  <c:v>3.58</c:v>
                </c:pt>
                <c:pt idx="841">
                  <c:v>3.58</c:v>
                </c:pt>
                <c:pt idx="842">
                  <c:v>3.57</c:v>
                </c:pt>
                <c:pt idx="843">
                  <c:v>3.57</c:v>
                </c:pt>
                <c:pt idx="844">
                  <c:v>3.55</c:v>
                </c:pt>
                <c:pt idx="845">
                  <c:v>3.57</c:v>
                </c:pt>
                <c:pt idx="846">
                  <c:v>3.58</c:v>
                </c:pt>
                <c:pt idx="847">
                  <c:v>3.58</c:v>
                </c:pt>
                <c:pt idx="848">
                  <c:v>3.58</c:v>
                </c:pt>
                <c:pt idx="849">
                  <c:v>3.58</c:v>
                </c:pt>
                <c:pt idx="850">
                  <c:v>3.55</c:v>
                </c:pt>
                <c:pt idx="851">
                  <c:v>3.59</c:v>
                </c:pt>
                <c:pt idx="852">
                  <c:v>3.6</c:v>
                </c:pt>
                <c:pt idx="853">
                  <c:v>3.56</c:v>
                </c:pt>
                <c:pt idx="854">
                  <c:v>3.63</c:v>
                </c:pt>
                <c:pt idx="855">
                  <c:v>3.54</c:v>
                </c:pt>
                <c:pt idx="856">
                  <c:v>3.58</c:v>
                </c:pt>
                <c:pt idx="857">
                  <c:v>3.6</c:v>
                </c:pt>
                <c:pt idx="858">
                  <c:v>3.56</c:v>
                </c:pt>
                <c:pt idx="859">
                  <c:v>3.56</c:v>
                </c:pt>
                <c:pt idx="860">
                  <c:v>3.56</c:v>
                </c:pt>
                <c:pt idx="861">
                  <c:v>3.58</c:v>
                </c:pt>
                <c:pt idx="862">
                  <c:v>3.55</c:v>
                </c:pt>
                <c:pt idx="863">
                  <c:v>3.59</c:v>
                </c:pt>
                <c:pt idx="864">
                  <c:v>3.55</c:v>
                </c:pt>
                <c:pt idx="865">
                  <c:v>3.57</c:v>
                </c:pt>
                <c:pt idx="866">
                  <c:v>3.54</c:v>
                </c:pt>
                <c:pt idx="867">
                  <c:v>3.55</c:v>
                </c:pt>
                <c:pt idx="868">
                  <c:v>3.58</c:v>
                </c:pt>
                <c:pt idx="869">
                  <c:v>3.58</c:v>
                </c:pt>
                <c:pt idx="870">
                  <c:v>3.57</c:v>
                </c:pt>
                <c:pt idx="871">
                  <c:v>3.53</c:v>
                </c:pt>
                <c:pt idx="872">
                  <c:v>3.56</c:v>
                </c:pt>
                <c:pt idx="873">
                  <c:v>3.54</c:v>
                </c:pt>
                <c:pt idx="874">
                  <c:v>3.55</c:v>
                </c:pt>
                <c:pt idx="875">
                  <c:v>3.53</c:v>
                </c:pt>
                <c:pt idx="876">
                  <c:v>3.55</c:v>
                </c:pt>
                <c:pt idx="877">
                  <c:v>3.5</c:v>
                </c:pt>
                <c:pt idx="878">
                  <c:v>3.53</c:v>
                </c:pt>
                <c:pt idx="879">
                  <c:v>3.55</c:v>
                </c:pt>
                <c:pt idx="880">
                  <c:v>3.53</c:v>
                </c:pt>
                <c:pt idx="881">
                  <c:v>3.56</c:v>
                </c:pt>
                <c:pt idx="882">
                  <c:v>3.52</c:v>
                </c:pt>
                <c:pt idx="883">
                  <c:v>3.56</c:v>
                </c:pt>
                <c:pt idx="884">
                  <c:v>3.54</c:v>
                </c:pt>
                <c:pt idx="885">
                  <c:v>3.55</c:v>
                </c:pt>
                <c:pt idx="886">
                  <c:v>3.53</c:v>
                </c:pt>
                <c:pt idx="887">
                  <c:v>3.54</c:v>
                </c:pt>
                <c:pt idx="888">
                  <c:v>3.56</c:v>
                </c:pt>
                <c:pt idx="889">
                  <c:v>3.55</c:v>
                </c:pt>
                <c:pt idx="890">
                  <c:v>3.55</c:v>
                </c:pt>
                <c:pt idx="891">
                  <c:v>3.53</c:v>
                </c:pt>
                <c:pt idx="892">
                  <c:v>3.49</c:v>
                </c:pt>
                <c:pt idx="893">
                  <c:v>3.51</c:v>
                </c:pt>
                <c:pt idx="894">
                  <c:v>3.56</c:v>
                </c:pt>
                <c:pt idx="895">
                  <c:v>3.62</c:v>
                </c:pt>
                <c:pt idx="896">
                  <c:v>3.51</c:v>
                </c:pt>
                <c:pt idx="897">
                  <c:v>3.52</c:v>
                </c:pt>
                <c:pt idx="898">
                  <c:v>3.55</c:v>
                </c:pt>
                <c:pt idx="899">
                  <c:v>3.54</c:v>
                </c:pt>
                <c:pt idx="900">
                  <c:v>3.51</c:v>
                </c:pt>
                <c:pt idx="901">
                  <c:v>3.48</c:v>
                </c:pt>
                <c:pt idx="902">
                  <c:v>3.52</c:v>
                </c:pt>
                <c:pt idx="903">
                  <c:v>3.5</c:v>
                </c:pt>
                <c:pt idx="904">
                  <c:v>3.52</c:v>
                </c:pt>
                <c:pt idx="905">
                  <c:v>3.49</c:v>
                </c:pt>
                <c:pt idx="906">
                  <c:v>3.52</c:v>
                </c:pt>
                <c:pt idx="907">
                  <c:v>3.51</c:v>
                </c:pt>
                <c:pt idx="908">
                  <c:v>3.5</c:v>
                </c:pt>
                <c:pt idx="909">
                  <c:v>3.52</c:v>
                </c:pt>
                <c:pt idx="910">
                  <c:v>3.49</c:v>
                </c:pt>
                <c:pt idx="911">
                  <c:v>3.5</c:v>
                </c:pt>
                <c:pt idx="912">
                  <c:v>3.53</c:v>
                </c:pt>
                <c:pt idx="913">
                  <c:v>3.52</c:v>
                </c:pt>
                <c:pt idx="914">
                  <c:v>3.49</c:v>
                </c:pt>
                <c:pt idx="915">
                  <c:v>3.49</c:v>
                </c:pt>
                <c:pt idx="916">
                  <c:v>3.5</c:v>
                </c:pt>
                <c:pt idx="917">
                  <c:v>3.5</c:v>
                </c:pt>
                <c:pt idx="918">
                  <c:v>3.56</c:v>
                </c:pt>
                <c:pt idx="919">
                  <c:v>3.5</c:v>
                </c:pt>
                <c:pt idx="920">
                  <c:v>3.5</c:v>
                </c:pt>
                <c:pt idx="921">
                  <c:v>3.48</c:v>
                </c:pt>
                <c:pt idx="922">
                  <c:v>3.54</c:v>
                </c:pt>
                <c:pt idx="923">
                  <c:v>3.49</c:v>
                </c:pt>
                <c:pt idx="924">
                  <c:v>3.49</c:v>
                </c:pt>
                <c:pt idx="925">
                  <c:v>3.5</c:v>
                </c:pt>
                <c:pt idx="926">
                  <c:v>3.47</c:v>
                </c:pt>
                <c:pt idx="927">
                  <c:v>3.47</c:v>
                </c:pt>
                <c:pt idx="928">
                  <c:v>3.49</c:v>
                </c:pt>
                <c:pt idx="929">
                  <c:v>3.48</c:v>
                </c:pt>
                <c:pt idx="930">
                  <c:v>3.48</c:v>
                </c:pt>
                <c:pt idx="931">
                  <c:v>3.51</c:v>
                </c:pt>
                <c:pt idx="932">
                  <c:v>3.46</c:v>
                </c:pt>
                <c:pt idx="933">
                  <c:v>3.5</c:v>
                </c:pt>
                <c:pt idx="934">
                  <c:v>3.47</c:v>
                </c:pt>
                <c:pt idx="935">
                  <c:v>3.48</c:v>
                </c:pt>
                <c:pt idx="936">
                  <c:v>3.47</c:v>
                </c:pt>
                <c:pt idx="937">
                  <c:v>3.52</c:v>
                </c:pt>
                <c:pt idx="938">
                  <c:v>3.42</c:v>
                </c:pt>
                <c:pt idx="939">
                  <c:v>3.44</c:v>
                </c:pt>
                <c:pt idx="940">
                  <c:v>3.45</c:v>
                </c:pt>
                <c:pt idx="941">
                  <c:v>3.42</c:v>
                </c:pt>
                <c:pt idx="942">
                  <c:v>3.46</c:v>
                </c:pt>
                <c:pt idx="943">
                  <c:v>3.43</c:v>
                </c:pt>
                <c:pt idx="944">
                  <c:v>3.48</c:v>
                </c:pt>
                <c:pt idx="945">
                  <c:v>3.41</c:v>
                </c:pt>
                <c:pt idx="946">
                  <c:v>3.42</c:v>
                </c:pt>
                <c:pt idx="947">
                  <c:v>3.43</c:v>
                </c:pt>
                <c:pt idx="948">
                  <c:v>3.41</c:v>
                </c:pt>
                <c:pt idx="949">
                  <c:v>3.45</c:v>
                </c:pt>
                <c:pt idx="950">
                  <c:v>3.43</c:v>
                </c:pt>
                <c:pt idx="951">
                  <c:v>3.42</c:v>
                </c:pt>
                <c:pt idx="952">
                  <c:v>3.45</c:v>
                </c:pt>
                <c:pt idx="953">
                  <c:v>3.43</c:v>
                </c:pt>
                <c:pt idx="954">
                  <c:v>3.42</c:v>
                </c:pt>
                <c:pt idx="955">
                  <c:v>3.42</c:v>
                </c:pt>
                <c:pt idx="956">
                  <c:v>3.42</c:v>
                </c:pt>
                <c:pt idx="957">
                  <c:v>3.42</c:v>
                </c:pt>
                <c:pt idx="958">
                  <c:v>3.46</c:v>
                </c:pt>
                <c:pt idx="959">
                  <c:v>3.42</c:v>
                </c:pt>
                <c:pt idx="960">
                  <c:v>3.41</c:v>
                </c:pt>
                <c:pt idx="961">
                  <c:v>3.41</c:v>
                </c:pt>
                <c:pt idx="962">
                  <c:v>3.41</c:v>
                </c:pt>
                <c:pt idx="963">
                  <c:v>3.44</c:v>
                </c:pt>
                <c:pt idx="964">
                  <c:v>3.41</c:v>
                </c:pt>
                <c:pt idx="965">
                  <c:v>3.42</c:v>
                </c:pt>
                <c:pt idx="966">
                  <c:v>3.42</c:v>
                </c:pt>
                <c:pt idx="967">
                  <c:v>3.41</c:v>
                </c:pt>
                <c:pt idx="968">
                  <c:v>3.4</c:v>
                </c:pt>
                <c:pt idx="969">
                  <c:v>3.42</c:v>
                </c:pt>
                <c:pt idx="970">
                  <c:v>3.41</c:v>
                </c:pt>
                <c:pt idx="971">
                  <c:v>3.38</c:v>
                </c:pt>
                <c:pt idx="972">
                  <c:v>3.37</c:v>
                </c:pt>
                <c:pt idx="973">
                  <c:v>3.43</c:v>
                </c:pt>
                <c:pt idx="974">
                  <c:v>3.41</c:v>
                </c:pt>
                <c:pt idx="975">
                  <c:v>3.42</c:v>
                </c:pt>
                <c:pt idx="976">
                  <c:v>3.39</c:v>
                </c:pt>
                <c:pt idx="977">
                  <c:v>3.37</c:v>
                </c:pt>
                <c:pt idx="978">
                  <c:v>3.41</c:v>
                </c:pt>
                <c:pt idx="979">
                  <c:v>3.42</c:v>
                </c:pt>
                <c:pt idx="980">
                  <c:v>3.42</c:v>
                </c:pt>
                <c:pt idx="981">
                  <c:v>3.38</c:v>
                </c:pt>
                <c:pt idx="982">
                  <c:v>3.41</c:v>
                </c:pt>
                <c:pt idx="983">
                  <c:v>3.4</c:v>
                </c:pt>
                <c:pt idx="984">
                  <c:v>3.39</c:v>
                </c:pt>
                <c:pt idx="985">
                  <c:v>3.4</c:v>
                </c:pt>
                <c:pt idx="986">
                  <c:v>3.39</c:v>
                </c:pt>
                <c:pt idx="987">
                  <c:v>3.39</c:v>
                </c:pt>
                <c:pt idx="988">
                  <c:v>3.38</c:v>
                </c:pt>
                <c:pt idx="989">
                  <c:v>3.37</c:v>
                </c:pt>
                <c:pt idx="990">
                  <c:v>3.38</c:v>
                </c:pt>
                <c:pt idx="991">
                  <c:v>3.38</c:v>
                </c:pt>
                <c:pt idx="992">
                  <c:v>3.38</c:v>
                </c:pt>
                <c:pt idx="993">
                  <c:v>3.38</c:v>
                </c:pt>
                <c:pt idx="994">
                  <c:v>3.37</c:v>
                </c:pt>
                <c:pt idx="995">
                  <c:v>3.36</c:v>
                </c:pt>
                <c:pt idx="996">
                  <c:v>3.37</c:v>
                </c:pt>
                <c:pt idx="997">
                  <c:v>3.37</c:v>
                </c:pt>
                <c:pt idx="998">
                  <c:v>3.36</c:v>
                </c:pt>
                <c:pt idx="999">
                  <c:v>3.36</c:v>
                </c:pt>
              </c:numCache>
            </c:numRef>
          </c:yVal>
          <c:smooth val="1"/>
        </c:ser>
        <c:axId val="21554688"/>
        <c:axId val="21560704"/>
      </c:scatterChart>
      <c:valAx>
        <c:axId val="21554688"/>
        <c:scaling>
          <c:orientation val="minMax"/>
          <c:max val="370"/>
          <c:min val="27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Photon energy (eV)</a:t>
                </a:r>
              </a:p>
            </c:rich>
          </c:tx>
          <c:layout/>
        </c:title>
        <c:numFmt formatCode="General" sourceLinked="1"/>
        <c:tickLblPos val="nextTo"/>
        <c:crossAx val="21560704"/>
        <c:crosses val="autoZero"/>
        <c:crossBetween val="midCat"/>
      </c:valAx>
      <c:valAx>
        <c:axId val="21560704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215546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7436952571500799"/>
          <c:y val="0.64464558355939172"/>
          <c:w val="0.17950394476134407"/>
          <c:h val="0.10226829001221024"/>
        </c:manualLayout>
      </c:layout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3.3937567657109861E-2"/>
          <c:y val="2.2201833900086669E-2"/>
          <c:w val="0.9152402340739898"/>
          <c:h val="0.88621885922622856"/>
        </c:manualLayout>
      </c:layout>
      <c:scatterChart>
        <c:scatterStyle val="smoothMarker"/>
        <c:ser>
          <c:idx val="1"/>
          <c:order val="0"/>
          <c:tx>
            <c:strRef>
              <c:f>'HIE20postO3-C50V30deg270to370 n'!$C$7</c:f>
              <c:strCache>
                <c:ptCount val="1"/>
                <c:pt idx="0">
                  <c:v>Bare Diamond</c:v>
                </c:pt>
              </c:strCache>
            </c:strRef>
          </c:tx>
          <c:marker>
            <c:symbol val="none"/>
          </c:marker>
          <c:xVal>
            <c:numRef>
              <c:f>'HIE20postO3-C50V30deg270to370 n'!$A$8:$A$1007</c:f>
              <c:numCache>
                <c:formatCode>General</c:formatCode>
                <c:ptCount val="1000"/>
                <c:pt idx="0">
                  <c:v>269.99</c:v>
                </c:pt>
                <c:pt idx="1">
                  <c:v>270.11</c:v>
                </c:pt>
                <c:pt idx="2">
                  <c:v>270.2</c:v>
                </c:pt>
                <c:pt idx="3">
                  <c:v>270.31</c:v>
                </c:pt>
                <c:pt idx="4">
                  <c:v>270.39</c:v>
                </c:pt>
                <c:pt idx="5">
                  <c:v>270.51</c:v>
                </c:pt>
                <c:pt idx="6">
                  <c:v>270.60000000000002</c:v>
                </c:pt>
                <c:pt idx="7">
                  <c:v>270.69</c:v>
                </c:pt>
                <c:pt idx="8">
                  <c:v>270.8</c:v>
                </c:pt>
                <c:pt idx="9">
                  <c:v>270.89999999999998</c:v>
                </c:pt>
                <c:pt idx="10">
                  <c:v>271.01</c:v>
                </c:pt>
                <c:pt idx="11">
                  <c:v>271.08999999999997</c:v>
                </c:pt>
                <c:pt idx="12">
                  <c:v>271.20999999999998</c:v>
                </c:pt>
                <c:pt idx="13">
                  <c:v>271.3</c:v>
                </c:pt>
                <c:pt idx="14">
                  <c:v>271.39</c:v>
                </c:pt>
                <c:pt idx="15">
                  <c:v>271.51</c:v>
                </c:pt>
                <c:pt idx="16">
                  <c:v>271.58999999999997</c:v>
                </c:pt>
                <c:pt idx="17">
                  <c:v>271.70999999999998</c:v>
                </c:pt>
                <c:pt idx="18">
                  <c:v>271.8</c:v>
                </c:pt>
                <c:pt idx="19">
                  <c:v>271.89</c:v>
                </c:pt>
                <c:pt idx="20">
                  <c:v>272</c:v>
                </c:pt>
                <c:pt idx="21">
                  <c:v>272.08999999999997</c:v>
                </c:pt>
                <c:pt idx="22">
                  <c:v>272.20999999999998</c:v>
                </c:pt>
                <c:pt idx="23">
                  <c:v>272.3</c:v>
                </c:pt>
                <c:pt idx="24">
                  <c:v>272.39</c:v>
                </c:pt>
                <c:pt idx="25">
                  <c:v>272.5</c:v>
                </c:pt>
                <c:pt idx="26">
                  <c:v>272.60000000000002</c:v>
                </c:pt>
                <c:pt idx="27">
                  <c:v>272.70999999999998</c:v>
                </c:pt>
                <c:pt idx="28">
                  <c:v>272.8</c:v>
                </c:pt>
                <c:pt idx="29">
                  <c:v>272.89</c:v>
                </c:pt>
                <c:pt idx="30">
                  <c:v>273</c:v>
                </c:pt>
                <c:pt idx="31">
                  <c:v>273.08999999999997</c:v>
                </c:pt>
                <c:pt idx="32">
                  <c:v>273.22000000000003</c:v>
                </c:pt>
                <c:pt idx="33">
                  <c:v>273.3</c:v>
                </c:pt>
                <c:pt idx="34">
                  <c:v>273.39</c:v>
                </c:pt>
                <c:pt idx="35">
                  <c:v>273.51</c:v>
                </c:pt>
                <c:pt idx="36">
                  <c:v>273.58999999999997</c:v>
                </c:pt>
                <c:pt idx="37">
                  <c:v>273.70999999999998</c:v>
                </c:pt>
                <c:pt idx="38">
                  <c:v>273.8</c:v>
                </c:pt>
                <c:pt idx="39">
                  <c:v>273.89</c:v>
                </c:pt>
                <c:pt idx="40">
                  <c:v>274.01</c:v>
                </c:pt>
                <c:pt idx="41">
                  <c:v>274.10000000000002</c:v>
                </c:pt>
                <c:pt idx="42">
                  <c:v>274.19</c:v>
                </c:pt>
                <c:pt idx="43">
                  <c:v>274.31</c:v>
                </c:pt>
                <c:pt idx="44">
                  <c:v>274.39999999999998</c:v>
                </c:pt>
                <c:pt idx="45">
                  <c:v>274.49</c:v>
                </c:pt>
                <c:pt idx="46">
                  <c:v>274.60000000000002</c:v>
                </c:pt>
                <c:pt idx="47">
                  <c:v>274.69</c:v>
                </c:pt>
                <c:pt idx="48">
                  <c:v>274.81</c:v>
                </c:pt>
                <c:pt idx="49">
                  <c:v>274.89999999999998</c:v>
                </c:pt>
                <c:pt idx="50">
                  <c:v>274.99</c:v>
                </c:pt>
                <c:pt idx="51">
                  <c:v>275.11</c:v>
                </c:pt>
                <c:pt idx="52">
                  <c:v>275.19</c:v>
                </c:pt>
                <c:pt idx="53">
                  <c:v>275.29000000000002</c:v>
                </c:pt>
                <c:pt idx="54">
                  <c:v>275.41000000000003</c:v>
                </c:pt>
                <c:pt idx="55">
                  <c:v>275.5</c:v>
                </c:pt>
                <c:pt idx="56">
                  <c:v>275.58999999999997</c:v>
                </c:pt>
                <c:pt idx="57">
                  <c:v>275.70999999999998</c:v>
                </c:pt>
                <c:pt idx="58">
                  <c:v>275.8</c:v>
                </c:pt>
                <c:pt idx="59">
                  <c:v>275.89</c:v>
                </c:pt>
                <c:pt idx="60">
                  <c:v>276.01</c:v>
                </c:pt>
                <c:pt idx="61">
                  <c:v>276.10000000000002</c:v>
                </c:pt>
                <c:pt idx="62">
                  <c:v>276.19</c:v>
                </c:pt>
                <c:pt idx="63">
                  <c:v>276.31</c:v>
                </c:pt>
                <c:pt idx="64">
                  <c:v>276.39999999999998</c:v>
                </c:pt>
                <c:pt idx="65">
                  <c:v>276.49</c:v>
                </c:pt>
                <c:pt idx="66">
                  <c:v>276.61</c:v>
                </c:pt>
                <c:pt idx="67">
                  <c:v>276.7</c:v>
                </c:pt>
                <c:pt idx="68">
                  <c:v>276.79000000000002</c:v>
                </c:pt>
                <c:pt idx="69">
                  <c:v>276.91000000000003</c:v>
                </c:pt>
                <c:pt idx="70">
                  <c:v>277</c:v>
                </c:pt>
                <c:pt idx="71">
                  <c:v>277.08999999999997</c:v>
                </c:pt>
                <c:pt idx="72">
                  <c:v>277.20999999999998</c:v>
                </c:pt>
                <c:pt idx="73">
                  <c:v>277.3</c:v>
                </c:pt>
                <c:pt idx="74">
                  <c:v>277.39</c:v>
                </c:pt>
                <c:pt idx="75">
                  <c:v>277.51</c:v>
                </c:pt>
                <c:pt idx="76">
                  <c:v>277.58999999999997</c:v>
                </c:pt>
                <c:pt idx="77">
                  <c:v>277.7</c:v>
                </c:pt>
                <c:pt idx="78">
                  <c:v>277.8</c:v>
                </c:pt>
                <c:pt idx="79">
                  <c:v>277.89999999999998</c:v>
                </c:pt>
                <c:pt idx="80">
                  <c:v>278</c:v>
                </c:pt>
                <c:pt idx="81">
                  <c:v>278.08999999999997</c:v>
                </c:pt>
                <c:pt idx="82">
                  <c:v>278.20999999999998</c:v>
                </c:pt>
                <c:pt idx="83">
                  <c:v>278.3</c:v>
                </c:pt>
                <c:pt idx="84">
                  <c:v>278.39</c:v>
                </c:pt>
                <c:pt idx="85">
                  <c:v>278.51</c:v>
                </c:pt>
                <c:pt idx="86">
                  <c:v>278.60000000000002</c:v>
                </c:pt>
                <c:pt idx="87">
                  <c:v>278.69</c:v>
                </c:pt>
                <c:pt idx="88">
                  <c:v>278.8</c:v>
                </c:pt>
                <c:pt idx="89">
                  <c:v>278.91000000000003</c:v>
                </c:pt>
                <c:pt idx="90">
                  <c:v>279</c:v>
                </c:pt>
                <c:pt idx="91">
                  <c:v>279.08999999999997</c:v>
                </c:pt>
                <c:pt idx="92">
                  <c:v>279.20999999999998</c:v>
                </c:pt>
                <c:pt idx="93">
                  <c:v>279.3</c:v>
                </c:pt>
                <c:pt idx="94">
                  <c:v>279.39</c:v>
                </c:pt>
                <c:pt idx="95">
                  <c:v>279.49</c:v>
                </c:pt>
                <c:pt idx="96">
                  <c:v>279.61</c:v>
                </c:pt>
                <c:pt idx="97">
                  <c:v>279.7</c:v>
                </c:pt>
                <c:pt idx="98">
                  <c:v>279.79000000000002</c:v>
                </c:pt>
                <c:pt idx="99">
                  <c:v>279.92</c:v>
                </c:pt>
                <c:pt idx="100">
                  <c:v>280</c:v>
                </c:pt>
                <c:pt idx="101">
                  <c:v>280.10000000000002</c:v>
                </c:pt>
                <c:pt idx="102">
                  <c:v>280.19</c:v>
                </c:pt>
                <c:pt idx="103">
                  <c:v>280.31</c:v>
                </c:pt>
                <c:pt idx="104">
                  <c:v>280.39999999999998</c:v>
                </c:pt>
                <c:pt idx="105">
                  <c:v>280.49</c:v>
                </c:pt>
                <c:pt idx="106">
                  <c:v>280.60000000000002</c:v>
                </c:pt>
                <c:pt idx="107">
                  <c:v>280.70999999999998</c:v>
                </c:pt>
                <c:pt idx="108">
                  <c:v>280.8</c:v>
                </c:pt>
                <c:pt idx="109">
                  <c:v>280.89</c:v>
                </c:pt>
                <c:pt idx="110">
                  <c:v>280.99</c:v>
                </c:pt>
                <c:pt idx="111">
                  <c:v>281.11</c:v>
                </c:pt>
                <c:pt idx="112">
                  <c:v>281.2</c:v>
                </c:pt>
                <c:pt idx="113">
                  <c:v>281.29000000000002</c:v>
                </c:pt>
                <c:pt idx="114">
                  <c:v>281.39999999999998</c:v>
                </c:pt>
                <c:pt idx="115">
                  <c:v>281.5</c:v>
                </c:pt>
                <c:pt idx="116">
                  <c:v>281.60000000000002</c:v>
                </c:pt>
                <c:pt idx="117">
                  <c:v>281.69</c:v>
                </c:pt>
                <c:pt idx="118">
                  <c:v>281.79000000000002</c:v>
                </c:pt>
                <c:pt idx="119">
                  <c:v>281.91000000000003</c:v>
                </c:pt>
                <c:pt idx="120">
                  <c:v>282</c:v>
                </c:pt>
                <c:pt idx="121">
                  <c:v>282.08999999999997</c:v>
                </c:pt>
                <c:pt idx="122">
                  <c:v>282.19</c:v>
                </c:pt>
                <c:pt idx="123">
                  <c:v>282.32</c:v>
                </c:pt>
                <c:pt idx="124">
                  <c:v>282.39999999999998</c:v>
                </c:pt>
                <c:pt idx="125">
                  <c:v>282.5</c:v>
                </c:pt>
                <c:pt idx="126">
                  <c:v>282.58999999999997</c:v>
                </c:pt>
                <c:pt idx="127">
                  <c:v>282.7</c:v>
                </c:pt>
                <c:pt idx="128">
                  <c:v>282.81</c:v>
                </c:pt>
                <c:pt idx="129">
                  <c:v>282.89999999999998</c:v>
                </c:pt>
                <c:pt idx="130">
                  <c:v>282.99</c:v>
                </c:pt>
                <c:pt idx="131">
                  <c:v>283.10000000000002</c:v>
                </c:pt>
                <c:pt idx="132">
                  <c:v>283.20999999999998</c:v>
                </c:pt>
                <c:pt idx="133">
                  <c:v>283.3</c:v>
                </c:pt>
                <c:pt idx="134">
                  <c:v>283.39999999999998</c:v>
                </c:pt>
                <c:pt idx="135">
                  <c:v>283.49</c:v>
                </c:pt>
                <c:pt idx="136">
                  <c:v>283.60000000000002</c:v>
                </c:pt>
                <c:pt idx="137">
                  <c:v>283.70999999999998</c:v>
                </c:pt>
                <c:pt idx="138">
                  <c:v>283.8</c:v>
                </c:pt>
                <c:pt idx="139">
                  <c:v>283.89</c:v>
                </c:pt>
                <c:pt idx="140">
                  <c:v>283.99</c:v>
                </c:pt>
                <c:pt idx="141">
                  <c:v>284.11</c:v>
                </c:pt>
                <c:pt idx="142">
                  <c:v>284.2</c:v>
                </c:pt>
                <c:pt idx="143">
                  <c:v>284.3</c:v>
                </c:pt>
                <c:pt idx="144">
                  <c:v>284.39999999999998</c:v>
                </c:pt>
                <c:pt idx="145">
                  <c:v>284.49</c:v>
                </c:pt>
                <c:pt idx="146">
                  <c:v>284.61</c:v>
                </c:pt>
                <c:pt idx="147">
                  <c:v>284.69</c:v>
                </c:pt>
                <c:pt idx="148">
                  <c:v>284.8</c:v>
                </c:pt>
                <c:pt idx="149">
                  <c:v>284.89</c:v>
                </c:pt>
                <c:pt idx="150">
                  <c:v>284.99</c:v>
                </c:pt>
                <c:pt idx="151">
                  <c:v>285.12</c:v>
                </c:pt>
                <c:pt idx="152">
                  <c:v>285.19</c:v>
                </c:pt>
                <c:pt idx="153">
                  <c:v>285.31</c:v>
                </c:pt>
                <c:pt idx="154">
                  <c:v>285.39999999999998</c:v>
                </c:pt>
                <c:pt idx="155">
                  <c:v>285.49</c:v>
                </c:pt>
                <c:pt idx="156">
                  <c:v>285.58999999999997</c:v>
                </c:pt>
                <c:pt idx="157">
                  <c:v>285.72000000000003</c:v>
                </c:pt>
                <c:pt idx="158">
                  <c:v>285.79000000000002</c:v>
                </c:pt>
                <c:pt idx="159">
                  <c:v>285.89999999999998</c:v>
                </c:pt>
                <c:pt idx="160">
                  <c:v>285.99</c:v>
                </c:pt>
                <c:pt idx="161">
                  <c:v>286.08999999999997</c:v>
                </c:pt>
                <c:pt idx="162">
                  <c:v>286.22000000000003</c:v>
                </c:pt>
                <c:pt idx="163">
                  <c:v>286.3</c:v>
                </c:pt>
                <c:pt idx="164">
                  <c:v>286.41000000000003</c:v>
                </c:pt>
                <c:pt idx="165">
                  <c:v>286.5</c:v>
                </c:pt>
                <c:pt idx="166">
                  <c:v>286.58999999999997</c:v>
                </c:pt>
                <c:pt idx="167">
                  <c:v>286.69</c:v>
                </c:pt>
                <c:pt idx="168">
                  <c:v>286.81</c:v>
                </c:pt>
                <c:pt idx="169">
                  <c:v>286.89999999999998</c:v>
                </c:pt>
                <c:pt idx="170">
                  <c:v>287</c:v>
                </c:pt>
                <c:pt idx="171">
                  <c:v>287.10000000000002</c:v>
                </c:pt>
                <c:pt idx="172">
                  <c:v>287.19</c:v>
                </c:pt>
                <c:pt idx="173">
                  <c:v>287.3</c:v>
                </c:pt>
                <c:pt idx="174">
                  <c:v>287.41000000000003</c:v>
                </c:pt>
                <c:pt idx="175">
                  <c:v>287.49</c:v>
                </c:pt>
                <c:pt idx="176">
                  <c:v>287.61</c:v>
                </c:pt>
                <c:pt idx="177">
                  <c:v>287.7</c:v>
                </c:pt>
                <c:pt idx="178">
                  <c:v>287.8</c:v>
                </c:pt>
                <c:pt idx="179">
                  <c:v>287.89</c:v>
                </c:pt>
                <c:pt idx="180">
                  <c:v>287.99</c:v>
                </c:pt>
                <c:pt idx="181">
                  <c:v>288.11</c:v>
                </c:pt>
                <c:pt idx="182">
                  <c:v>288.19</c:v>
                </c:pt>
                <c:pt idx="183">
                  <c:v>288.31</c:v>
                </c:pt>
                <c:pt idx="184">
                  <c:v>288.39999999999998</c:v>
                </c:pt>
                <c:pt idx="185">
                  <c:v>288.5</c:v>
                </c:pt>
                <c:pt idx="186">
                  <c:v>288.58999999999997</c:v>
                </c:pt>
                <c:pt idx="187">
                  <c:v>288.69</c:v>
                </c:pt>
                <c:pt idx="188">
                  <c:v>288.81</c:v>
                </c:pt>
                <c:pt idx="189">
                  <c:v>288.89999999999998</c:v>
                </c:pt>
                <c:pt idx="190">
                  <c:v>289.01</c:v>
                </c:pt>
                <c:pt idx="191">
                  <c:v>289.10000000000002</c:v>
                </c:pt>
                <c:pt idx="192">
                  <c:v>289.2</c:v>
                </c:pt>
                <c:pt idx="193">
                  <c:v>289.29000000000002</c:v>
                </c:pt>
                <c:pt idx="194">
                  <c:v>289.39</c:v>
                </c:pt>
                <c:pt idx="195">
                  <c:v>289.5</c:v>
                </c:pt>
                <c:pt idx="196">
                  <c:v>289.61</c:v>
                </c:pt>
                <c:pt idx="197">
                  <c:v>289.7</c:v>
                </c:pt>
                <c:pt idx="198">
                  <c:v>289.81</c:v>
                </c:pt>
                <c:pt idx="199">
                  <c:v>289.89999999999998</c:v>
                </c:pt>
                <c:pt idx="200">
                  <c:v>290</c:v>
                </c:pt>
                <c:pt idx="201">
                  <c:v>290.10000000000002</c:v>
                </c:pt>
                <c:pt idx="202">
                  <c:v>290.19</c:v>
                </c:pt>
                <c:pt idx="203">
                  <c:v>290.3</c:v>
                </c:pt>
                <c:pt idx="204">
                  <c:v>290.41000000000003</c:v>
                </c:pt>
                <c:pt idx="205">
                  <c:v>290.49</c:v>
                </c:pt>
                <c:pt idx="206">
                  <c:v>290.61</c:v>
                </c:pt>
                <c:pt idx="207">
                  <c:v>290.7</c:v>
                </c:pt>
                <c:pt idx="208">
                  <c:v>290.8</c:v>
                </c:pt>
                <c:pt idx="209">
                  <c:v>290.89999999999998</c:v>
                </c:pt>
                <c:pt idx="210">
                  <c:v>291</c:v>
                </c:pt>
                <c:pt idx="211">
                  <c:v>291.10000000000002</c:v>
                </c:pt>
                <c:pt idx="212">
                  <c:v>291.19</c:v>
                </c:pt>
                <c:pt idx="213">
                  <c:v>291.29000000000002</c:v>
                </c:pt>
                <c:pt idx="214">
                  <c:v>291.39999999999998</c:v>
                </c:pt>
                <c:pt idx="215">
                  <c:v>291.5</c:v>
                </c:pt>
                <c:pt idx="216">
                  <c:v>291.61</c:v>
                </c:pt>
                <c:pt idx="217">
                  <c:v>291.69</c:v>
                </c:pt>
                <c:pt idx="218">
                  <c:v>291.81</c:v>
                </c:pt>
                <c:pt idx="219">
                  <c:v>291.89999999999998</c:v>
                </c:pt>
                <c:pt idx="220">
                  <c:v>292</c:v>
                </c:pt>
                <c:pt idx="221">
                  <c:v>292.10000000000002</c:v>
                </c:pt>
                <c:pt idx="222">
                  <c:v>292.19</c:v>
                </c:pt>
                <c:pt idx="223">
                  <c:v>292.3</c:v>
                </c:pt>
                <c:pt idx="224">
                  <c:v>292.39999999999998</c:v>
                </c:pt>
                <c:pt idx="225">
                  <c:v>292.5</c:v>
                </c:pt>
                <c:pt idx="226">
                  <c:v>292.60000000000002</c:v>
                </c:pt>
                <c:pt idx="227">
                  <c:v>292.7</c:v>
                </c:pt>
                <c:pt idx="228">
                  <c:v>292.8</c:v>
                </c:pt>
                <c:pt idx="229">
                  <c:v>292.91000000000003</c:v>
                </c:pt>
                <c:pt idx="230">
                  <c:v>293</c:v>
                </c:pt>
                <c:pt idx="231">
                  <c:v>293.10000000000002</c:v>
                </c:pt>
                <c:pt idx="232">
                  <c:v>293.2</c:v>
                </c:pt>
                <c:pt idx="233">
                  <c:v>293.3</c:v>
                </c:pt>
                <c:pt idx="234">
                  <c:v>293.39</c:v>
                </c:pt>
                <c:pt idx="235">
                  <c:v>293.5</c:v>
                </c:pt>
                <c:pt idx="236">
                  <c:v>293.58999999999997</c:v>
                </c:pt>
                <c:pt idx="237">
                  <c:v>293.7</c:v>
                </c:pt>
                <c:pt idx="238">
                  <c:v>293.81</c:v>
                </c:pt>
                <c:pt idx="239">
                  <c:v>293.89</c:v>
                </c:pt>
                <c:pt idx="240">
                  <c:v>294</c:v>
                </c:pt>
                <c:pt idx="241">
                  <c:v>294.08999999999997</c:v>
                </c:pt>
                <c:pt idx="242">
                  <c:v>294.20999999999998</c:v>
                </c:pt>
                <c:pt idx="243">
                  <c:v>294.29000000000002</c:v>
                </c:pt>
                <c:pt idx="244">
                  <c:v>294.41000000000003</c:v>
                </c:pt>
                <c:pt idx="245">
                  <c:v>294.5</c:v>
                </c:pt>
                <c:pt idx="246">
                  <c:v>294.60000000000002</c:v>
                </c:pt>
                <c:pt idx="247">
                  <c:v>294.7</c:v>
                </c:pt>
                <c:pt idx="248">
                  <c:v>294.81</c:v>
                </c:pt>
                <c:pt idx="249">
                  <c:v>294.89999999999998</c:v>
                </c:pt>
                <c:pt idx="250">
                  <c:v>295</c:v>
                </c:pt>
                <c:pt idx="251">
                  <c:v>295.10000000000002</c:v>
                </c:pt>
                <c:pt idx="252">
                  <c:v>295.2</c:v>
                </c:pt>
                <c:pt idx="253">
                  <c:v>295.3</c:v>
                </c:pt>
                <c:pt idx="254">
                  <c:v>295.39999999999998</c:v>
                </c:pt>
                <c:pt idx="255">
                  <c:v>295.5</c:v>
                </c:pt>
                <c:pt idx="256">
                  <c:v>295.60000000000002</c:v>
                </c:pt>
                <c:pt idx="257">
                  <c:v>295.7</c:v>
                </c:pt>
                <c:pt idx="258">
                  <c:v>295.8</c:v>
                </c:pt>
                <c:pt idx="259">
                  <c:v>295.89999999999998</c:v>
                </c:pt>
                <c:pt idx="260">
                  <c:v>296.01</c:v>
                </c:pt>
                <c:pt idx="261">
                  <c:v>296.10000000000002</c:v>
                </c:pt>
                <c:pt idx="262">
                  <c:v>296.2</c:v>
                </c:pt>
                <c:pt idx="263">
                  <c:v>296.3</c:v>
                </c:pt>
                <c:pt idx="264">
                  <c:v>296.39999999999998</c:v>
                </c:pt>
                <c:pt idx="265">
                  <c:v>296.5</c:v>
                </c:pt>
                <c:pt idx="266">
                  <c:v>296.58999999999997</c:v>
                </c:pt>
                <c:pt idx="267">
                  <c:v>296.70999999999998</c:v>
                </c:pt>
                <c:pt idx="268">
                  <c:v>296.79000000000002</c:v>
                </c:pt>
                <c:pt idx="269">
                  <c:v>296.91000000000003</c:v>
                </c:pt>
                <c:pt idx="270">
                  <c:v>296.98</c:v>
                </c:pt>
                <c:pt idx="271">
                  <c:v>297.11</c:v>
                </c:pt>
                <c:pt idx="272">
                  <c:v>297.18</c:v>
                </c:pt>
                <c:pt idx="273">
                  <c:v>297.32</c:v>
                </c:pt>
                <c:pt idx="274">
                  <c:v>297.39</c:v>
                </c:pt>
                <c:pt idx="275">
                  <c:v>297.51</c:v>
                </c:pt>
                <c:pt idx="276">
                  <c:v>297.58</c:v>
                </c:pt>
                <c:pt idx="277">
                  <c:v>297.72000000000003</c:v>
                </c:pt>
                <c:pt idx="278">
                  <c:v>297.79000000000002</c:v>
                </c:pt>
                <c:pt idx="279">
                  <c:v>297.91000000000003</c:v>
                </c:pt>
                <c:pt idx="280">
                  <c:v>297.99</c:v>
                </c:pt>
                <c:pt idx="281">
                  <c:v>298.11</c:v>
                </c:pt>
                <c:pt idx="282">
                  <c:v>298.19</c:v>
                </c:pt>
                <c:pt idx="283">
                  <c:v>298.31</c:v>
                </c:pt>
                <c:pt idx="284">
                  <c:v>298.39999999999998</c:v>
                </c:pt>
                <c:pt idx="285">
                  <c:v>298.51</c:v>
                </c:pt>
                <c:pt idx="286">
                  <c:v>298.58999999999997</c:v>
                </c:pt>
                <c:pt idx="287">
                  <c:v>298.7</c:v>
                </c:pt>
                <c:pt idx="288">
                  <c:v>298.8</c:v>
                </c:pt>
                <c:pt idx="289">
                  <c:v>298.91000000000003</c:v>
                </c:pt>
                <c:pt idx="290">
                  <c:v>298.99</c:v>
                </c:pt>
                <c:pt idx="291">
                  <c:v>299.11</c:v>
                </c:pt>
                <c:pt idx="292">
                  <c:v>299.19</c:v>
                </c:pt>
                <c:pt idx="293">
                  <c:v>299.31</c:v>
                </c:pt>
                <c:pt idx="294">
                  <c:v>299.38</c:v>
                </c:pt>
                <c:pt idx="295">
                  <c:v>299.52</c:v>
                </c:pt>
                <c:pt idx="296">
                  <c:v>299.58</c:v>
                </c:pt>
                <c:pt idx="297">
                  <c:v>299.70999999999998</c:v>
                </c:pt>
                <c:pt idx="298">
                  <c:v>299.79000000000002</c:v>
                </c:pt>
                <c:pt idx="299">
                  <c:v>299.91000000000003</c:v>
                </c:pt>
                <c:pt idx="300">
                  <c:v>299.99</c:v>
                </c:pt>
                <c:pt idx="301">
                  <c:v>300.10000000000002</c:v>
                </c:pt>
                <c:pt idx="302">
                  <c:v>300.19</c:v>
                </c:pt>
                <c:pt idx="303">
                  <c:v>300.3</c:v>
                </c:pt>
                <c:pt idx="304">
                  <c:v>300.39999999999998</c:v>
                </c:pt>
                <c:pt idx="305">
                  <c:v>300.49</c:v>
                </c:pt>
                <c:pt idx="306">
                  <c:v>300.60000000000002</c:v>
                </c:pt>
                <c:pt idx="307">
                  <c:v>300.7</c:v>
                </c:pt>
                <c:pt idx="308">
                  <c:v>300.8</c:v>
                </c:pt>
                <c:pt idx="309">
                  <c:v>300.89999999999998</c:v>
                </c:pt>
                <c:pt idx="310">
                  <c:v>301</c:v>
                </c:pt>
                <c:pt idx="311">
                  <c:v>301.10000000000002</c:v>
                </c:pt>
                <c:pt idx="312">
                  <c:v>301.2</c:v>
                </c:pt>
                <c:pt idx="313">
                  <c:v>301.3</c:v>
                </c:pt>
                <c:pt idx="314">
                  <c:v>301.39999999999998</c:v>
                </c:pt>
                <c:pt idx="315">
                  <c:v>301.5</c:v>
                </c:pt>
                <c:pt idx="316">
                  <c:v>301.60000000000002</c:v>
                </c:pt>
                <c:pt idx="317">
                  <c:v>301.7</c:v>
                </c:pt>
                <c:pt idx="318">
                  <c:v>301.8</c:v>
                </c:pt>
                <c:pt idx="319">
                  <c:v>301.89999999999998</c:v>
                </c:pt>
                <c:pt idx="320">
                  <c:v>302</c:v>
                </c:pt>
                <c:pt idx="321">
                  <c:v>302.08999999999997</c:v>
                </c:pt>
                <c:pt idx="322">
                  <c:v>302.2</c:v>
                </c:pt>
                <c:pt idx="323">
                  <c:v>302.29000000000002</c:v>
                </c:pt>
                <c:pt idx="324">
                  <c:v>302.39999999999998</c:v>
                </c:pt>
                <c:pt idx="325">
                  <c:v>302.49</c:v>
                </c:pt>
                <c:pt idx="326">
                  <c:v>302.60000000000002</c:v>
                </c:pt>
                <c:pt idx="327">
                  <c:v>302.69</c:v>
                </c:pt>
                <c:pt idx="328">
                  <c:v>302.8</c:v>
                </c:pt>
                <c:pt idx="329">
                  <c:v>302.89999999999998</c:v>
                </c:pt>
                <c:pt idx="330">
                  <c:v>303</c:v>
                </c:pt>
                <c:pt idx="331">
                  <c:v>303.10000000000002</c:v>
                </c:pt>
                <c:pt idx="332">
                  <c:v>303.2</c:v>
                </c:pt>
                <c:pt idx="333">
                  <c:v>303.3</c:v>
                </c:pt>
                <c:pt idx="334">
                  <c:v>303.39999999999998</c:v>
                </c:pt>
                <c:pt idx="335">
                  <c:v>303.51</c:v>
                </c:pt>
                <c:pt idx="336">
                  <c:v>303.60000000000002</c:v>
                </c:pt>
                <c:pt idx="337">
                  <c:v>303.7</c:v>
                </c:pt>
                <c:pt idx="338">
                  <c:v>303.79000000000002</c:v>
                </c:pt>
                <c:pt idx="339">
                  <c:v>303.92</c:v>
                </c:pt>
                <c:pt idx="340">
                  <c:v>303.98</c:v>
                </c:pt>
                <c:pt idx="341">
                  <c:v>304.11</c:v>
                </c:pt>
                <c:pt idx="342">
                  <c:v>304.19</c:v>
                </c:pt>
                <c:pt idx="343">
                  <c:v>304.3</c:v>
                </c:pt>
                <c:pt idx="344">
                  <c:v>304.39999999999998</c:v>
                </c:pt>
                <c:pt idx="345">
                  <c:v>304.5</c:v>
                </c:pt>
                <c:pt idx="346">
                  <c:v>304.60000000000002</c:v>
                </c:pt>
                <c:pt idx="347">
                  <c:v>304.7</c:v>
                </c:pt>
                <c:pt idx="348">
                  <c:v>304.8</c:v>
                </c:pt>
                <c:pt idx="349">
                  <c:v>304.91000000000003</c:v>
                </c:pt>
                <c:pt idx="350">
                  <c:v>304.99</c:v>
                </c:pt>
                <c:pt idx="351">
                  <c:v>305.10000000000002</c:v>
                </c:pt>
                <c:pt idx="352">
                  <c:v>305.19</c:v>
                </c:pt>
                <c:pt idx="353">
                  <c:v>305.3</c:v>
                </c:pt>
                <c:pt idx="354">
                  <c:v>305.39</c:v>
                </c:pt>
                <c:pt idx="355">
                  <c:v>305.5</c:v>
                </c:pt>
                <c:pt idx="356">
                  <c:v>305.60000000000002</c:v>
                </c:pt>
                <c:pt idx="357">
                  <c:v>305.7</c:v>
                </c:pt>
                <c:pt idx="358">
                  <c:v>305.81</c:v>
                </c:pt>
                <c:pt idx="359">
                  <c:v>305.89999999999998</c:v>
                </c:pt>
                <c:pt idx="360">
                  <c:v>306</c:v>
                </c:pt>
                <c:pt idx="361">
                  <c:v>306.08999999999997</c:v>
                </c:pt>
                <c:pt idx="362">
                  <c:v>306.2</c:v>
                </c:pt>
                <c:pt idx="363">
                  <c:v>306.29000000000002</c:v>
                </c:pt>
                <c:pt idx="364">
                  <c:v>306.39999999999998</c:v>
                </c:pt>
                <c:pt idx="365">
                  <c:v>306.5</c:v>
                </c:pt>
                <c:pt idx="366">
                  <c:v>306.60000000000002</c:v>
                </c:pt>
                <c:pt idx="367">
                  <c:v>306.7</c:v>
                </c:pt>
                <c:pt idx="368">
                  <c:v>306.81</c:v>
                </c:pt>
                <c:pt idx="369">
                  <c:v>306.91000000000003</c:v>
                </c:pt>
                <c:pt idx="370">
                  <c:v>306.98</c:v>
                </c:pt>
                <c:pt idx="371">
                  <c:v>307.11</c:v>
                </c:pt>
                <c:pt idx="372">
                  <c:v>307.19</c:v>
                </c:pt>
                <c:pt idx="373">
                  <c:v>307.3</c:v>
                </c:pt>
                <c:pt idx="374">
                  <c:v>307.39999999999998</c:v>
                </c:pt>
                <c:pt idx="375">
                  <c:v>307.5</c:v>
                </c:pt>
                <c:pt idx="376">
                  <c:v>307.61</c:v>
                </c:pt>
                <c:pt idx="377">
                  <c:v>307.70999999999998</c:v>
                </c:pt>
                <c:pt idx="378">
                  <c:v>307.79000000000002</c:v>
                </c:pt>
                <c:pt idx="379">
                  <c:v>307.89999999999998</c:v>
                </c:pt>
                <c:pt idx="380">
                  <c:v>307.99</c:v>
                </c:pt>
                <c:pt idx="381">
                  <c:v>308.10000000000002</c:v>
                </c:pt>
                <c:pt idx="382">
                  <c:v>308.2</c:v>
                </c:pt>
                <c:pt idx="383">
                  <c:v>308.3</c:v>
                </c:pt>
                <c:pt idx="384">
                  <c:v>308.39999999999998</c:v>
                </c:pt>
                <c:pt idx="385">
                  <c:v>308.51</c:v>
                </c:pt>
                <c:pt idx="386">
                  <c:v>308.58999999999997</c:v>
                </c:pt>
                <c:pt idx="387">
                  <c:v>308.7</c:v>
                </c:pt>
                <c:pt idx="388">
                  <c:v>308.79000000000002</c:v>
                </c:pt>
                <c:pt idx="389">
                  <c:v>308.89999999999998</c:v>
                </c:pt>
                <c:pt idx="390">
                  <c:v>309</c:v>
                </c:pt>
                <c:pt idx="391">
                  <c:v>309.10000000000002</c:v>
                </c:pt>
                <c:pt idx="392">
                  <c:v>309.20999999999998</c:v>
                </c:pt>
                <c:pt idx="393">
                  <c:v>309.31</c:v>
                </c:pt>
                <c:pt idx="394">
                  <c:v>309.39</c:v>
                </c:pt>
                <c:pt idx="395">
                  <c:v>309.49</c:v>
                </c:pt>
                <c:pt idx="396">
                  <c:v>309.60000000000002</c:v>
                </c:pt>
                <c:pt idx="397">
                  <c:v>309.7</c:v>
                </c:pt>
                <c:pt idx="398">
                  <c:v>309.8</c:v>
                </c:pt>
                <c:pt idx="399">
                  <c:v>309.91000000000003</c:v>
                </c:pt>
                <c:pt idx="400">
                  <c:v>310.01</c:v>
                </c:pt>
                <c:pt idx="401">
                  <c:v>310.08999999999997</c:v>
                </c:pt>
                <c:pt idx="402">
                  <c:v>310.2</c:v>
                </c:pt>
                <c:pt idx="403">
                  <c:v>310.3</c:v>
                </c:pt>
                <c:pt idx="404">
                  <c:v>310.39999999999998</c:v>
                </c:pt>
                <c:pt idx="405">
                  <c:v>310.51</c:v>
                </c:pt>
                <c:pt idx="406">
                  <c:v>310.61</c:v>
                </c:pt>
                <c:pt idx="407">
                  <c:v>310.69</c:v>
                </c:pt>
                <c:pt idx="408">
                  <c:v>310.79000000000002</c:v>
                </c:pt>
                <c:pt idx="409">
                  <c:v>310.89</c:v>
                </c:pt>
                <c:pt idx="410">
                  <c:v>311</c:v>
                </c:pt>
                <c:pt idx="411">
                  <c:v>311.10000000000002</c:v>
                </c:pt>
                <c:pt idx="412">
                  <c:v>311.20999999999998</c:v>
                </c:pt>
                <c:pt idx="413">
                  <c:v>311.3</c:v>
                </c:pt>
                <c:pt idx="414">
                  <c:v>311.38</c:v>
                </c:pt>
                <c:pt idx="415">
                  <c:v>311.5</c:v>
                </c:pt>
                <c:pt idx="416">
                  <c:v>311.58999999999997</c:v>
                </c:pt>
                <c:pt idx="417">
                  <c:v>311.7</c:v>
                </c:pt>
                <c:pt idx="418">
                  <c:v>311.81</c:v>
                </c:pt>
                <c:pt idx="419">
                  <c:v>311.89999999999998</c:v>
                </c:pt>
                <c:pt idx="420">
                  <c:v>311.98</c:v>
                </c:pt>
                <c:pt idx="421">
                  <c:v>312.10000000000002</c:v>
                </c:pt>
                <c:pt idx="422">
                  <c:v>312.2</c:v>
                </c:pt>
                <c:pt idx="423">
                  <c:v>312.3</c:v>
                </c:pt>
                <c:pt idx="424">
                  <c:v>312.41000000000003</c:v>
                </c:pt>
                <c:pt idx="425">
                  <c:v>312.5</c:v>
                </c:pt>
                <c:pt idx="426">
                  <c:v>312.60000000000002</c:v>
                </c:pt>
                <c:pt idx="427">
                  <c:v>312.69</c:v>
                </c:pt>
                <c:pt idx="428">
                  <c:v>312.8</c:v>
                </c:pt>
                <c:pt idx="429">
                  <c:v>312.91000000000003</c:v>
                </c:pt>
                <c:pt idx="430">
                  <c:v>313.01</c:v>
                </c:pt>
                <c:pt idx="431">
                  <c:v>313.08999999999997</c:v>
                </c:pt>
                <c:pt idx="432">
                  <c:v>313.2</c:v>
                </c:pt>
                <c:pt idx="433">
                  <c:v>313.29000000000002</c:v>
                </c:pt>
                <c:pt idx="434">
                  <c:v>313.39999999999998</c:v>
                </c:pt>
                <c:pt idx="435">
                  <c:v>313.51</c:v>
                </c:pt>
                <c:pt idx="436">
                  <c:v>313.58999999999997</c:v>
                </c:pt>
                <c:pt idx="437">
                  <c:v>313.69</c:v>
                </c:pt>
                <c:pt idx="438">
                  <c:v>313.8</c:v>
                </c:pt>
                <c:pt idx="439">
                  <c:v>313.89999999999998</c:v>
                </c:pt>
                <c:pt idx="440">
                  <c:v>314.01</c:v>
                </c:pt>
                <c:pt idx="441">
                  <c:v>314.08999999999997</c:v>
                </c:pt>
                <c:pt idx="442">
                  <c:v>314.19</c:v>
                </c:pt>
                <c:pt idx="443">
                  <c:v>314.3</c:v>
                </c:pt>
                <c:pt idx="444">
                  <c:v>314.39999999999998</c:v>
                </c:pt>
                <c:pt idx="445">
                  <c:v>314.51</c:v>
                </c:pt>
                <c:pt idx="446">
                  <c:v>314.60000000000002</c:v>
                </c:pt>
                <c:pt idx="447">
                  <c:v>314.69</c:v>
                </c:pt>
                <c:pt idx="448">
                  <c:v>314.8</c:v>
                </c:pt>
                <c:pt idx="449">
                  <c:v>314.89999999999998</c:v>
                </c:pt>
                <c:pt idx="450">
                  <c:v>315.01</c:v>
                </c:pt>
                <c:pt idx="451">
                  <c:v>315.10000000000002</c:v>
                </c:pt>
                <c:pt idx="452">
                  <c:v>315.2</c:v>
                </c:pt>
                <c:pt idx="453">
                  <c:v>315.29000000000002</c:v>
                </c:pt>
                <c:pt idx="454">
                  <c:v>315.39999999999998</c:v>
                </c:pt>
                <c:pt idx="455">
                  <c:v>315.51</c:v>
                </c:pt>
                <c:pt idx="456">
                  <c:v>315.60000000000002</c:v>
                </c:pt>
                <c:pt idx="457">
                  <c:v>315.69</c:v>
                </c:pt>
                <c:pt idx="458">
                  <c:v>315.8</c:v>
                </c:pt>
                <c:pt idx="459">
                  <c:v>315.91000000000003</c:v>
                </c:pt>
                <c:pt idx="460">
                  <c:v>316.01</c:v>
                </c:pt>
                <c:pt idx="461">
                  <c:v>316.08999999999997</c:v>
                </c:pt>
                <c:pt idx="462">
                  <c:v>316.2</c:v>
                </c:pt>
                <c:pt idx="463">
                  <c:v>316.3</c:v>
                </c:pt>
                <c:pt idx="464">
                  <c:v>316.41000000000003</c:v>
                </c:pt>
                <c:pt idx="465">
                  <c:v>316.49</c:v>
                </c:pt>
                <c:pt idx="466">
                  <c:v>316.60000000000002</c:v>
                </c:pt>
                <c:pt idx="467">
                  <c:v>316.7</c:v>
                </c:pt>
                <c:pt idx="468">
                  <c:v>316.81</c:v>
                </c:pt>
                <c:pt idx="469">
                  <c:v>316.92</c:v>
                </c:pt>
                <c:pt idx="470">
                  <c:v>316.98</c:v>
                </c:pt>
                <c:pt idx="471">
                  <c:v>317.10000000000002</c:v>
                </c:pt>
                <c:pt idx="472">
                  <c:v>317.2</c:v>
                </c:pt>
                <c:pt idx="473">
                  <c:v>317.31</c:v>
                </c:pt>
                <c:pt idx="474">
                  <c:v>317.39</c:v>
                </c:pt>
                <c:pt idx="475">
                  <c:v>317.5</c:v>
                </c:pt>
                <c:pt idx="476">
                  <c:v>317.60000000000002</c:v>
                </c:pt>
                <c:pt idx="477">
                  <c:v>317.70999999999998</c:v>
                </c:pt>
                <c:pt idx="478">
                  <c:v>317.8</c:v>
                </c:pt>
                <c:pt idx="479">
                  <c:v>317.89</c:v>
                </c:pt>
                <c:pt idx="480">
                  <c:v>318</c:v>
                </c:pt>
                <c:pt idx="481">
                  <c:v>318.11</c:v>
                </c:pt>
                <c:pt idx="482">
                  <c:v>318.2</c:v>
                </c:pt>
                <c:pt idx="483">
                  <c:v>318.29000000000002</c:v>
                </c:pt>
                <c:pt idx="484">
                  <c:v>318.39999999999998</c:v>
                </c:pt>
                <c:pt idx="485">
                  <c:v>318.51</c:v>
                </c:pt>
                <c:pt idx="486">
                  <c:v>318.61</c:v>
                </c:pt>
                <c:pt idx="487">
                  <c:v>318.68</c:v>
                </c:pt>
                <c:pt idx="488">
                  <c:v>318.8</c:v>
                </c:pt>
                <c:pt idx="489">
                  <c:v>318.89999999999998</c:v>
                </c:pt>
                <c:pt idx="490">
                  <c:v>319.01</c:v>
                </c:pt>
                <c:pt idx="491">
                  <c:v>319.08</c:v>
                </c:pt>
                <c:pt idx="492">
                  <c:v>319.2</c:v>
                </c:pt>
                <c:pt idx="493">
                  <c:v>319.31</c:v>
                </c:pt>
                <c:pt idx="494">
                  <c:v>319.41000000000003</c:v>
                </c:pt>
                <c:pt idx="495">
                  <c:v>319.49</c:v>
                </c:pt>
                <c:pt idx="496">
                  <c:v>319.60000000000002</c:v>
                </c:pt>
                <c:pt idx="497">
                  <c:v>319.70999999999998</c:v>
                </c:pt>
                <c:pt idx="498">
                  <c:v>319.8</c:v>
                </c:pt>
                <c:pt idx="499">
                  <c:v>319.89</c:v>
                </c:pt>
                <c:pt idx="500">
                  <c:v>320</c:v>
                </c:pt>
                <c:pt idx="501">
                  <c:v>320.11</c:v>
                </c:pt>
                <c:pt idx="502">
                  <c:v>320.19</c:v>
                </c:pt>
                <c:pt idx="503">
                  <c:v>320.3</c:v>
                </c:pt>
                <c:pt idx="504">
                  <c:v>320.39999999999998</c:v>
                </c:pt>
                <c:pt idx="505">
                  <c:v>320.51</c:v>
                </c:pt>
                <c:pt idx="506">
                  <c:v>320.58999999999997</c:v>
                </c:pt>
                <c:pt idx="507">
                  <c:v>320.7</c:v>
                </c:pt>
                <c:pt idx="508">
                  <c:v>320.81</c:v>
                </c:pt>
                <c:pt idx="509">
                  <c:v>320.91000000000003</c:v>
                </c:pt>
                <c:pt idx="510">
                  <c:v>320.98</c:v>
                </c:pt>
                <c:pt idx="511">
                  <c:v>321.10000000000002</c:v>
                </c:pt>
                <c:pt idx="512">
                  <c:v>321.20999999999998</c:v>
                </c:pt>
                <c:pt idx="513">
                  <c:v>321.3</c:v>
                </c:pt>
                <c:pt idx="514">
                  <c:v>321.39</c:v>
                </c:pt>
                <c:pt idx="515">
                  <c:v>321.5</c:v>
                </c:pt>
                <c:pt idx="516">
                  <c:v>321.62</c:v>
                </c:pt>
                <c:pt idx="517">
                  <c:v>321.68</c:v>
                </c:pt>
                <c:pt idx="518">
                  <c:v>321.8</c:v>
                </c:pt>
                <c:pt idx="519">
                  <c:v>321.91000000000003</c:v>
                </c:pt>
                <c:pt idx="520">
                  <c:v>322.01</c:v>
                </c:pt>
                <c:pt idx="521">
                  <c:v>322.08999999999997</c:v>
                </c:pt>
                <c:pt idx="522">
                  <c:v>322.2</c:v>
                </c:pt>
                <c:pt idx="523">
                  <c:v>322.31</c:v>
                </c:pt>
                <c:pt idx="524">
                  <c:v>322.39</c:v>
                </c:pt>
                <c:pt idx="525">
                  <c:v>322.5</c:v>
                </c:pt>
                <c:pt idx="526">
                  <c:v>322.61</c:v>
                </c:pt>
                <c:pt idx="527">
                  <c:v>322.7</c:v>
                </c:pt>
                <c:pt idx="528">
                  <c:v>322.79000000000002</c:v>
                </c:pt>
                <c:pt idx="529">
                  <c:v>322.89999999999998</c:v>
                </c:pt>
                <c:pt idx="530">
                  <c:v>323.02</c:v>
                </c:pt>
                <c:pt idx="531">
                  <c:v>323.08</c:v>
                </c:pt>
                <c:pt idx="532">
                  <c:v>323.2</c:v>
                </c:pt>
                <c:pt idx="533">
                  <c:v>323.31</c:v>
                </c:pt>
                <c:pt idx="534">
                  <c:v>323.39</c:v>
                </c:pt>
                <c:pt idx="535">
                  <c:v>323.5</c:v>
                </c:pt>
                <c:pt idx="536">
                  <c:v>323.61</c:v>
                </c:pt>
                <c:pt idx="537">
                  <c:v>323.72000000000003</c:v>
                </c:pt>
                <c:pt idx="538">
                  <c:v>323.79000000000002</c:v>
                </c:pt>
                <c:pt idx="539">
                  <c:v>323.89999999999998</c:v>
                </c:pt>
                <c:pt idx="540">
                  <c:v>324.01</c:v>
                </c:pt>
                <c:pt idx="541">
                  <c:v>324.08999999999997</c:v>
                </c:pt>
                <c:pt idx="542">
                  <c:v>324.2</c:v>
                </c:pt>
                <c:pt idx="543">
                  <c:v>324.31</c:v>
                </c:pt>
                <c:pt idx="544">
                  <c:v>324.39</c:v>
                </c:pt>
                <c:pt idx="545">
                  <c:v>324.5</c:v>
                </c:pt>
                <c:pt idx="546">
                  <c:v>324.61</c:v>
                </c:pt>
                <c:pt idx="547">
                  <c:v>324.7</c:v>
                </c:pt>
                <c:pt idx="548">
                  <c:v>324.79000000000002</c:v>
                </c:pt>
                <c:pt idx="549">
                  <c:v>324.91000000000003</c:v>
                </c:pt>
                <c:pt idx="550">
                  <c:v>325.01</c:v>
                </c:pt>
                <c:pt idx="551">
                  <c:v>325.08999999999997</c:v>
                </c:pt>
                <c:pt idx="552">
                  <c:v>325.2</c:v>
                </c:pt>
                <c:pt idx="553">
                  <c:v>325.32</c:v>
                </c:pt>
                <c:pt idx="554">
                  <c:v>325.39</c:v>
                </c:pt>
                <c:pt idx="555">
                  <c:v>325.5</c:v>
                </c:pt>
                <c:pt idx="556">
                  <c:v>325.61</c:v>
                </c:pt>
                <c:pt idx="557">
                  <c:v>325.69</c:v>
                </c:pt>
                <c:pt idx="558">
                  <c:v>325.8</c:v>
                </c:pt>
                <c:pt idx="559">
                  <c:v>325.91000000000003</c:v>
                </c:pt>
                <c:pt idx="560">
                  <c:v>325.98</c:v>
                </c:pt>
                <c:pt idx="561">
                  <c:v>326.10000000000002</c:v>
                </c:pt>
                <c:pt idx="562">
                  <c:v>326.20999999999998</c:v>
                </c:pt>
                <c:pt idx="563">
                  <c:v>326.27999999999997</c:v>
                </c:pt>
                <c:pt idx="564">
                  <c:v>326.39999999999998</c:v>
                </c:pt>
                <c:pt idx="565">
                  <c:v>326.51</c:v>
                </c:pt>
                <c:pt idx="566">
                  <c:v>326.58999999999997</c:v>
                </c:pt>
                <c:pt idx="567">
                  <c:v>326.7</c:v>
                </c:pt>
                <c:pt idx="568">
                  <c:v>326.82</c:v>
                </c:pt>
                <c:pt idx="569">
                  <c:v>326.89</c:v>
                </c:pt>
                <c:pt idx="570">
                  <c:v>327</c:v>
                </c:pt>
                <c:pt idx="571">
                  <c:v>327.11</c:v>
                </c:pt>
                <c:pt idx="572">
                  <c:v>327.19</c:v>
                </c:pt>
                <c:pt idx="573">
                  <c:v>327.3</c:v>
                </c:pt>
                <c:pt idx="574">
                  <c:v>327.41000000000003</c:v>
                </c:pt>
                <c:pt idx="575">
                  <c:v>327.48</c:v>
                </c:pt>
                <c:pt idx="576">
                  <c:v>327.60000000000002</c:v>
                </c:pt>
                <c:pt idx="577">
                  <c:v>327.71</c:v>
                </c:pt>
                <c:pt idx="578">
                  <c:v>327.79</c:v>
                </c:pt>
                <c:pt idx="579">
                  <c:v>327.9</c:v>
                </c:pt>
                <c:pt idx="580">
                  <c:v>328.02</c:v>
                </c:pt>
                <c:pt idx="581">
                  <c:v>328.08</c:v>
                </c:pt>
                <c:pt idx="582">
                  <c:v>328.2</c:v>
                </c:pt>
                <c:pt idx="583">
                  <c:v>328.31</c:v>
                </c:pt>
                <c:pt idx="584">
                  <c:v>328.39</c:v>
                </c:pt>
                <c:pt idx="585">
                  <c:v>328.51</c:v>
                </c:pt>
                <c:pt idx="586">
                  <c:v>328.59</c:v>
                </c:pt>
                <c:pt idx="587">
                  <c:v>328.69</c:v>
                </c:pt>
                <c:pt idx="588">
                  <c:v>328.81</c:v>
                </c:pt>
                <c:pt idx="589">
                  <c:v>328.9</c:v>
                </c:pt>
                <c:pt idx="590">
                  <c:v>328.99</c:v>
                </c:pt>
                <c:pt idx="591">
                  <c:v>329.11</c:v>
                </c:pt>
                <c:pt idx="592">
                  <c:v>329.18</c:v>
                </c:pt>
                <c:pt idx="593">
                  <c:v>329.3</c:v>
                </c:pt>
                <c:pt idx="594">
                  <c:v>329.41</c:v>
                </c:pt>
                <c:pt idx="595">
                  <c:v>329.48</c:v>
                </c:pt>
                <c:pt idx="596">
                  <c:v>329.6</c:v>
                </c:pt>
                <c:pt idx="597">
                  <c:v>329.72</c:v>
                </c:pt>
                <c:pt idx="598">
                  <c:v>329.79</c:v>
                </c:pt>
                <c:pt idx="599">
                  <c:v>329.91</c:v>
                </c:pt>
                <c:pt idx="600">
                  <c:v>329.99</c:v>
                </c:pt>
                <c:pt idx="601">
                  <c:v>330.09</c:v>
                </c:pt>
                <c:pt idx="602">
                  <c:v>330.21</c:v>
                </c:pt>
                <c:pt idx="603">
                  <c:v>330.28</c:v>
                </c:pt>
                <c:pt idx="604">
                  <c:v>330.4</c:v>
                </c:pt>
                <c:pt idx="605">
                  <c:v>330.51</c:v>
                </c:pt>
                <c:pt idx="606">
                  <c:v>330.58</c:v>
                </c:pt>
                <c:pt idx="607">
                  <c:v>330.7</c:v>
                </c:pt>
                <c:pt idx="608">
                  <c:v>330.81</c:v>
                </c:pt>
                <c:pt idx="609">
                  <c:v>330.89</c:v>
                </c:pt>
                <c:pt idx="610">
                  <c:v>331.01</c:v>
                </c:pt>
                <c:pt idx="611">
                  <c:v>331.09</c:v>
                </c:pt>
                <c:pt idx="612">
                  <c:v>331.2</c:v>
                </c:pt>
                <c:pt idx="613">
                  <c:v>331.32</c:v>
                </c:pt>
                <c:pt idx="614">
                  <c:v>331.38</c:v>
                </c:pt>
                <c:pt idx="615">
                  <c:v>331.5</c:v>
                </c:pt>
                <c:pt idx="616">
                  <c:v>331.6</c:v>
                </c:pt>
                <c:pt idx="617">
                  <c:v>331.69</c:v>
                </c:pt>
                <c:pt idx="618">
                  <c:v>331.81</c:v>
                </c:pt>
                <c:pt idx="619">
                  <c:v>331.89</c:v>
                </c:pt>
                <c:pt idx="620">
                  <c:v>332</c:v>
                </c:pt>
                <c:pt idx="621">
                  <c:v>332.12</c:v>
                </c:pt>
                <c:pt idx="622">
                  <c:v>332.19</c:v>
                </c:pt>
                <c:pt idx="623">
                  <c:v>332.31</c:v>
                </c:pt>
                <c:pt idx="624">
                  <c:v>332.38</c:v>
                </c:pt>
                <c:pt idx="625">
                  <c:v>332.5</c:v>
                </c:pt>
                <c:pt idx="626">
                  <c:v>332.61</c:v>
                </c:pt>
                <c:pt idx="627">
                  <c:v>332.69</c:v>
                </c:pt>
                <c:pt idx="628">
                  <c:v>332.81</c:v>
                </c:pt>
                <c:pt idx="629">
                  <c:v>332.89</c:v>
                </c:pt>
                <c:pt idx="630">
                  <c:v>333</c:v>
                </c:pt>
                <c:pt idx="631">
                  <c:v>333.11</c:v>
                </c:pt>
                <c:pt idx="632">
                  <c:v>333.19</c:v>
                </c:pt>
                <c:pt idx="633">
                  <c:v>333.31</c:v>
                </c:pt>
                <c:pt idx="634">
                  <c:v>333.41</c:v>
                </c:pt>
                <c:pt idx="635">
                  <c:v>333.49</c:v>
                </c:pt>
                <c:pt idx="636">
                  <c:v>333.61</c:v>
                </c:pt>
                <c:pt idx="637">
                  <c:v>333.68</c:v>
                </c:pt>
                <c:pt idx="638">
                  <c:v>333.81</c:v>
                </c:pt>
                <c:pt idx="639">
                  <c:v>333.89</c:v>
                </c:pt>
                <c:pt idx="640">
                  <c:v>333.99</c:v>
                </c:pt>
                <c:pt idx="641">
                  <c:v>334.11</c:v>
                </c:pt>
                <c:pt idx="642">
                  <c:v>334.19</c:v>
                </c:pt>
                <c:pt idx="643">
                  <c:v>334.31</c:v>
                </c:pt>
                <c:pt idx="644">
                  <c:v>334.39</c:v>
                </c:pt>
                <c:pt idx="645">
                  <c:v>334.5</c:v>
                </c:pt>
                <c:pt idx="646">
                  <c:v>334.61</c:v>
                </c:pt>
                <c:pt idx="647">
                  <c:v>334.69</c:v>
                </c:pt>
                <c:pt idx="648">
                  <c:v>334.81</c:v>
                </c:pt>
                <c:pt idx="649">
                  <c:v>334.88</c:v>
                </c:pt>
                <c:pt idx="650">
                  <c:v>335</c:v>
                </c:pt>
                <c:pt idx="651">
                  <c:v>335.1</c:v>
                </c:pt>
                <c:pt idx="652">
                  <c:v>335.19</c:v>
                </c:pt>
                <c:pt idx="653">
                  <c:v>335.31</c:v>
                </c:pt>
                <c:pt idx="654">
                  <c:v>335.38</c:v>
                </c:pt>
                <c:pt idx="655">
                  <c:v>335.51</c:v>
                </c:pt>
                <c:pt idx="656">
                  <c:v>335.6</c:v>
                </c:pt>
                <c:pt idx="657">
                  <c:v>335.7</c:v>
                </c:pt>
                <c:pt idx="658">
                  <c:v>335.82</c:v>
                </c:pt>
                <c:pt idx="659">
                  <c:v>335.89</c:v>
                </c:pt>
                <c:pt idx="660">
                  <c:v>336.01</c:v>
                </c:pt>
                <c:pt idx="661">
                  <c:v>336.08</c:v>
                </c:pt>
                <c:pt idx="662">
                  <c:v>336.21</c:v>
                </c:pt>
                <c:pt idx="663">
                  <c:v>336.3</c:v>
                </c:pt>
                <c:pt idx="664">
                  <c:v>336.39</c:v>
                </c:pt>
                <c:pt idx="665">
                  <c:v>336.51</c:v>
                </c:pt>
                <c:pt idx="666">
                  <c:v>336.59</c:v>
                </c:pt>
                <c:pt idx="667">
                  <c:v>336.71</c:v>
                </c:pt>
                <c:pt idx="668">
                  <c:v>336.78</c:v>
                </c:pt>
                <c:pt idx="669">
                  <c:v>336.9</c:v>
                </c:pt>
                <c:pt idx="670">
                  <c:v>337.01</c:v>
                </c:pt>
                <c:pt idx="671">
                  <c:v>337.1</c:v>
                </c:pt>
                <c:pt idx="672">
                  <c:v>337.21</c:v>
                </c:pt>
                <c:pt idx="673">
                  <c:v>337.28</c:v>
                </c:pt>
                <c:pt idx="674">
                  <c:v>337.41</c:v>
                </c:pt>
                <c:pt idx="675">
                  <c:v>337.49</c:v>
                </c:pt>
                <c:pt idx="676">
                  <c:v>337.61</c:v>
                </c:pt>
                <c:pt idx="677">
                  <c:v>337.7</c:v>
                </c:pt>
                <c:pt idx="678">
                  <c:v>337.8</c:v>
                </c:pt>
                <c:pt idx="679">
                  <c:v>337.91</c:v>
                </c:pt>
                <c:pt idx="680">
                  <c:v>338</c:v>
                </c:pt>
                <c:pt idx="681">
                  <c:v>338.11</c:v>
                </c:pt>
                <c:pt idx="682">
                  <c:v>338.18</c:v>
                </c:pt>
                <c:pt idx="683">
                  <c:v>338.31</c:v>
                </c:pt>
                <c:pt idx="684">
                  <c:v>338.38</c:v>
                </c:pt>
                <c:pt idx="685">
                  <c:v>338.51</c:v>
                </c:pt>
                <c:pt idx="686">
                  <c:v>338.6</c:v>
                </c:pt>
                <c:pt idx="687">
                  <c:v>338.7</c:v>
                </c:pt>
                <c:pt idx="688">
                  <c:v>338.81</c:v>
                </c:pt>
                <c:pt idx="689">
                  <c:v>338.89</c:v>
                </c:pt>
                <c:pt idx="690">
                  <c:v>339.01</c:v>
                </c:pt>
                <c:pt idx="691">
                  <c:v>339.08</c:v>
                </c:pt>
                <c:pt idx="692">
                  <c:v>339.21</c:v>
                </c:pt>
                <c:pt idx="693">
                  <c:v>339.29</c:v>
                </c:pt>
                <c:pt idx="694">
                  <c:v>339.41</c:v>
                </c:pt>
                <c:pt idx="695">
                  <c:v>339.49</c:v>
                </c:pt>
                <c:pt idx="696">
                  <c:v>339.6</c:v>
                </c:pt>
                <c:pt idx="697">
                  <c:v>339.71</c:v>
                </c:pt>
                <c:pt idx="698">
                  <c:v>339.8</c:v>
                </c:pt>
                <c:pt idx="699">
                  <c:v>339.9</c:v>
                </c:pt>
                <c:pt idx="700">
                  <c:v>339.99</c:v>
                </c:pt>
                <c:pt idx="701">
                  <c:v>340.11</c:v>
                </c:pt>
                <c:pt idx="702">
                  <c:v>340.19</c:v>
                </c:pt>
                <c:pt idx="703">
                  <c:v>340.31</c:v>
                </c:pt>
                <c:pt idx="704">
                  <c:v>340.39</c:v>
                </c:pt>
                <c:pt idx="705">
                  <c:v>340.5</c:v>
                </c:pt>
                <c:pt idx="706">
                  <c:v>340.59</c:v>
                </c:pt>
                <c:pt idx="707">
                  <c:v>340.71</c:v>
                </c:pt>
                <c:pt idx="708">
                  <c:v>340.79</c:v>
                </c:pt>
                <c:pt idx="709">
                  <c:v>340.91</c:v>
                </c:pt>
                <c:pt idx="710">
                  <c:v>341</c:v>
                </c:pt>
                <c:pt idx="711">
                  <c:v>341.1</c:v>
                </c:pt>
                <c:pt idx="712">
                  <c:v>341.2</c:v>
                </c:pt>
                <c:pt idx="713">
                  <c:v>341.3</c:v>
                </c:pt>
                <c:pt idx="714">
                  <c:v>341.4</c:v>
                </c:pt>
                <c:pt idx="715">
                  <c:v>341.5</c:v>
                </c:pt>
                <c:pt idx="716">
                  <c:v>341.6</c:v>
                </c:pt>
                <c:pt idx="717">
                  <c:v>341.69</c:v>
                </c:pt>
                <c:pt idx="718">
                  <c:v>341.81</c:v>
                </c:pt>
                <c:pt idx="719">
                  <c:v>341.89</c:v>
                </c:pt>
                <c:pt idx="720">
                  <c:v>342</c:v>
                </c:pt>
                <c:pt idx="721">
                  <c:v>342.09</c:v>
                </c:pt>
                <c:pt idx="722">
                  <c:v>342.21</c:v>
                </c:pt>
                <c:pt idx="723">
                  <c:v>342.29</c:v>
                </c:pt>
                <c:pt idx="724">
                  <c:v>342.42</c:v>
                </c:pt>
                <c:pt idx="725">
                  <c:v>342.48</c:v>
                </c:pt>
                <c:pt idx="726">
                  <c:v>342.61</c:v>
                </c:pt>
                <c:pt idx="727">
                  <c:v>342.69</c:v>
                </c:pt>
                <c:pt idx="728">
                  <c:v>342.81</c:v>
                </c:pt>
                <c:pt idx="729">
                  <c:v>342.89</c:v>
                </c:pt>
                <c:pt idx="730">
                  <c:v>343.01</c:v>
                </c:pt>
                <c:pt idx="731">
                  <c:v>343.09</c:v>
                </c:pt>
                <c:pt idx="732">
                  <c:v>343.21</c:v>
                </c:pt>
                <c:pt idx="733">
                  <c:v>343.3</c:v>
                </c:pt>
                <c:pt idx="734">
                  <c:v>343.4</c:v>
                </c:pt>
                <c:pt idx="735">
                  <c:v>343.49</c:v>
                </c:pt>
                <c:pt idx="736">
                  <c:v>343.61</c:v>
                </c:pt>
                <c:pt idx="737">
                  <c:v>343.7</c:v>
                </c:pt>
                <c:pt idx="738">
                  <c:v>343.8</c:v>
                </c:pt>
                <c:pt idx="739">
                  <c:v>343.9</c:v>
                </c:pt>
                <c:pt idx="740">
                  <c:v>344</c:v>
                </c:pt>
                <c:pt idx="741">
                  <c:v>344.1</c:v>
                </c:pt>
                <c:pt idx="742">
                  <c:v>344.2</c:v>
                </c:pt>
                <c:pt idx="743">
                  <c:v>344.3</c:v>
                </c:pt>
                <c:pt idx="744">
                  <c:v>344.4</c:v>
                </c:pt>
                <c:pt idx="745">
                  <c:v>344.49</c:v>
                </c:pt>
                <c:pt idx="746">
                  <c:v>344.6</c:v>
                </c:pt>
                <c:pt idx="747">
                  <c:v>344.7</c:v>
                </c:pt>
                <c:pt idx="748">
                  <c:v>344.8</c:v>
                </c:pt>
                <c:pt idx="749">
                  <c:v>344.89</c:v>
                </c:pt>
                <c:pt idx="750">
                  <c:v>345</c:v>
                </c:pt>
                <c:pt idx="751">
                  <c:v>345.1</c:v>
                </c:pt>
                <c:pt idx="752">
                  <c:v>345.21</c:v>
                </c:pt>
                <c:pt idx="753">
                  <c:v>345.28</c:v>
                </c:pt>
                <c:pt idx="754">
                  <c:v>345.41</c:v>
                </c:pt>
                <c:pt idx="755">
                  <c:v>345.5</c:v>
                </c:pt>
                <c:pt idx="756">
                  <c:v>345.61</c:v>
                </c:pt>
                <c:pt idx="757">
                  <c:v>345.68</c:v>
                </c:pt>
                <c:pt idx="758">
                  <c:v>345.81</c:v>
                </c:pt>
                <c:pt idx="759">
                  <c:v>345.89</c:v>
                </c:pt>
                <c:pt idx="760">
                  <c:v>346.01</c:v>
                </c:pt>
                <c:pt idx="761">
                  <c:v>346.09</c:v>
                </c:pt>
                <c:pt idx="762">
                  <c:v>346.21</c:v>
                </c:pt>
                <c:pt idx="763">
                  <c:v>346.29</c:v>
                </c:pt>
                <c:pt idx="764">
                  <c:v>346.42</c:v>
                </c:pt>
                <c:pt idx="765">
                  <c:v>346.48</c:v>
                </c:pt>
                <c:pt idx="766">
                  <c:v>346.61</c:v>
                </c:pt>
                <c:pt idx="767">
                  <c:v>346.69</c:v>
                </c:pt>
                <c:pt idx="768">
                  <c:v>346.82</c:v>
                </c:pt>
                <c:pt idx="769">
                  <c:v>346.88</c:v>
                </c:pt>
                <c:pt idx="770">
                  <c:v>347.02</c:v>
                </c:pt>
                <c:pt idx="771">
                  <c:v>347.09</c:v>
                </c:pt>
                <c:pt idx="772">
                  <c:v>347.22</c:v>
                </c:pt>
                <c:pt idx="773">
                  <c:v>347.29</c:v>
                </c:pt>
                <c:pt idx="774">
                  <c:v>347.4</c:v>
                </c:pt>
                <c:pt idx="775">
                  <c:v>347.5</c:v>
                </c:pt>
                <c:pt idx="776">
                  <c:v>347.6</c:v>
                </c:pt>
                <c:pt idx="777">
                  <c:v>347.7</c:v>
                </c:pt>
                <c:pt idx="778">
                  <c:v>347.79</c:v>
                </c:pt>
                <c:pt idx="779">
                  <c:v>347.91</c:v>
                </c:pt>
                <c:pt idx="780">
                  <c:v>347.99</c:v>
                </c:pt>
                <c:pt idx="781">
                  <c:v>348.11</c:v>
                </c:pt>
                <c:pt idx="782">
                  <c:v>348.19</c:v>
                </c:pt>
                <c:pt idx="783">
                  <c:v>348.31</c:v>
                </c:pt>
                <c:pt idx="784">
                  <c:v>348.39</c:v>
                </c:pt>
                <c:pt idx="785">
                  <c:v>348.51</c:v>
                </c:pt>
                <c:pt idx="786">
                  <c:v>348.59</c:v>
                </c:pt>
                <c:pt idx="787">
                  <c:v>348.72</c:v>
                </c:pt>
                <c:pt idx="788">
                  <c:v>348.79</c:v>
                </c:pt>
                <c:pt idx="789">
                  <c:v>348.9</c:v>
                </c:pt>
                <c:pt idx="790">
                  <c:v>349</c:v>
                </c:pt>
                <c:pt idx="791">
                  <c:v>349.1</c:v>
                </c:pt>
                <c:pt idx="792">
                  <c:v>349.2</c:v>
                </c:pt>
                <c:pt idx="793">
                  <c:v>349.29</c:v>
                </c:pt>
                <c:pt idx="794">
                  <c:v>349.41</c:v>
                </c:pt>
                <c:pt idx="795">
                  <c:v>349.48</c:v>
                </c:pt>
                <c:pt idx="796">
                  <c:v>349.61</c:v>
                </c:pt>
                <c:pt idx="797">
                  <c:v>349.69</c:v>
                </c:pt>
                <c:pt idx="798">
                  <c:v>349.82</c:v>
                </c:pt>
                <c:pt idx="799">
                  <c:v>349.89</c:v>
                </c:pt>
                <c:pt idx="800">
                  <c:v>350.01</c:v>
                </c:pt>
                <c:pt idx="801">
                  <c:v>350.09</c:v>
                </c:pt>
                <c:pt idx="802">
                  <c:v>350.2</c:v>
                </c:pt>
                <c:pt idx="803">
                  <c:v>350.3</c:v>
                </c:pt>
                <c:pt idx="804">
                  <c:v>350.39</c:v>
                </c:pt>
                <c:pt idx="805">
                  <c:v>350.51</c:v>
                </c:pt>
                <c:pt idx="806">
                  <c:v>350.59</c:v>
                </c:pt>
                <c:pt idx="807">
                  <c:v>350.71</c:v>
                </c:pt>
                <c:pt idx="808">
                  <c:v>350.79</c:v>
                </c:pt>
                <c:pt idx="809">
                  <c:v>350.92</c:v>
                </c:pt>
                <c:pt idx="810">
                  <c:v>350.99</c:v>
                </c:pt>
                <c:pt idx="811">
                  <c:v>351.09</c:v>
                </c:pt>
                <c:pt idx="812">
                  <c:v>351.2</c:v>
                </c:pt>
                <c:pt idx="813">
                  <c:v>351.29</c:v>
                </c:pt>
                <c:pt idx="814">
                  <c:v>351.41</c:v>
                </c:pt>
                <c:pt idx="815">
                  <c:v>351.49</c:v>
                </c:pt>
                <c:pt idx="816">
                  <c:v>351.62</c:v>
                </c:pt>
                <c:pt idx="817">
                  <c:v>351.69</c:v>
                </c:pt>
                <c:pt idx="818">
                  <c:v>351.81</c:v>
                </c:pt>
                <c:pt idx="819">
                  <c:v>351.89</c:v>
                </c:pt>
                <c:pt idx="820">
                  <c:v>352</c:v>
                </c:pt>
                <c:pt idx="821">
                  <c:v>352.1</c:v>
                </c:pt>
                <c:pt idx="822">
                  <c:v>352.19</c:v>
                </c:pt>
                <c:pt idx="823">
                  <c:v>352.32</c:v>
                </c:pt>
                <c:pt idx="824">
                  <c:v>352.39</c:v>
                </c:pt>
                <c:pt idx="825">
                  <c:v>352.51</c:v>
                </c:pt>
                <c:pt idx="826">
                  <c:v>352.59</c:v>
                </c:pt>
                <c:pt idx="827">
                  <c:v>352.7</c:v>
                </c:pt>
                <c:pt idx="828">
                  <c:v>352.8</c:v>
                </c:pt>
                <c:pt idx="829">
                  <c:v>352.89</c:v>
                </c:pt>
                <c:pt idx="830">
                  <c:v>353.01</c:v>
                </c:pt>
                <c:pt idx="831">
                  <c:v>353.09</c:v>
                </c:pt>
                <c:pt idx="832">
                  <c:v>353.22</c:v>
                </c:pt>
                <c:pt idx="833">
                  <c:v>353.29</c:v>
                </c:pt>
                <c:pt idx="834">
                  <c:v>353.39</c:v>
                </c:pt>
                <c:pt idx="835">
                  <c:v>353.51</c:v>
                </c:pt>
                <c:pt idx="836">
                  <c:v>353.59</c:v>
                </c:pt>
                <c:pt idx="837">
                  <c:v>353.72</c:v>
                </c:pt>
                <c:pt idx="838">
                  <c:v>353.79</c:v>
                </c:pt>
                <c:pt idx="839">
                  <c:v>353.91</c:v>
                </c:pt>
                <c:pt idx="840">
                  <c:v>354</c:v>
                </c:pt>
                <c:pt idx="841">
                  <c:v>354.09</c:v>
                </c:pt>
                <c:pt idx="842">
                  <c:v>354.21</c:v>
                </c:pt>
                <c:pt idx="843">
                  <c:v>354.29</c:v>
                </c:pt>
                <c:pt idx="844">
                  <c:v>354.42</c:v>
                </c:pt>
                <c:pt idx="845">
                  <c:v>354.49</c:v>
                </c:pt>
                <c:pt idx="846">
                  <c:v>354.59</c:v>
                </c:pt>
                <c:pt idx="847">
                  <c:v>354.7</c:v>
                </c:pt>
                <c:pt idx="848">
                  <c:v>354.78</c:v>
                </c:pt>
                <c:pt idx="849">
                  <c:v>354.91</c:v>
                </c:pt>
                <c:pt idx="850">
                  <c:v>354.99</c:v>
                </c:pt>
                <c:pt idx="851">
                  <c:v>355.12</c:v>
                </c:pt>
                <c:pt idx="852">
                  <c:v>355.18</c:v>
                </c:pt>
                <c:pt idx="853">
                  <c:v>355.29</c:v>
                </c:pt>
                <c:pt idx="854">
                  <c:v>355.41</c:v>
                </c:pt>
                <c:pt idx="855">
                  <c:v>355.49</c:v>
                </c:pt>
                <c:pt idx="856">
                  <c:v>355.61</c:v>
                </c:pt>
                <c:pt idx="857">
                  <c:v>355.7</c:v>
                </c:pt>
                <c:pt idx="858">
                  <c:v>355.79</c:v>
                </c:pt>
                <c:pt idx="859">
                  <c:v>355.91</c:v>
                </c:pt>
                <c:pt idx="860">
                  <c:v>355.99</c:v>
                </c:pt>
                <c:pt idx="861">
                  <c:v>356.12</c:v>
                </c:pt>
                <c:pt idx="862">
                  <c:v>356.19</c:v>
                </c:pt>
                <c:pt idx="863">
                  <c:v>356.3</c:v>
                </c:pt>
                <c:pt idx="864">
                  <c:v>356.41</c:v>
                </c:pt>
                <c:pt idx="865">
                  <c:v>356.49</c:v>
                </c:pt>
                <c:pt idx="866">
                  <c:v>356.62</c:v>
                </c:pt>
                <c:pt idx="867">
                  <c:v>356.69</c:v>
                </c:pt>
                <c:pt idx="868">
                  <c:v>356.8</c:v>
                </c:pt>
                <c:pt idx="869">
                  <c:v>356.91</c:v>
                </c:pt>
                <c:pt idx="870">
                  <c:v>356.98</c:v>
                </c:pt>
                <c:pt idx="871">
                  <c:v>357.12</c:v>
                </c:pt>
                <c:pt idx="872">
                  <c:v>357.19</c:v>
                </c:pt>
                <c:pt idx="873">
                  <c:v>357.29</c:v>
                </c:pt>
                <c:pt idx="874">
                  <c:v>357.41</c:v>
                </c:pt>
                <c:pt idx="875">
                  <c:v>357.49</c:v>
                </c:pt>
                <c:pt idx="876">
                  <c:v>357.62</c:v>
                </c:pt>
                <c:pt idx="877">
                  <c:v>357.7</c:v>
                </c:pt>
                <c:pt idx="878">
                  <c:v>357.78</c:v>
                </c:pt>
                <c:pt idx="879">
                  <c:v>357.91</c:v>
                </c:pt>
                <c:pt idx="880">
                  <c:v>357.99</c:v>
                </c:pt>
                <c:pt idx="881">
                  <c:v>358.11</c:v>
                </c:pt>
                <c:pt idx="882">
                  <c:v>358.2</c:v>
                </c:pt>
                <c:pt idx="883">
                  <c:v>358.28</c:v>
                </c:pt>
                <c:pt idx="884">
                  <c:v>358.42</c:v>
                </c:pt>
                <c:pt idx="885">
                  <c:v>358.49</c:v>
                </c:pt>
                <c:pt idx="886">
                  <c:v>358.6</c:v>
                </c:pt>
                <c:pt idx="887">
                  <c:v>358.71</c:v>
                </c:pt>
                <c:pt idx="888">
                  <c:v>358.78</c:v>
                </c:pt>
                <c:pt idx="889">
                  <c:v>358.92</c:v>
                </c:pt>
                <c:pt idx="890">
                  <c:v>359</c:v>
                </c:pt>
                <c:pt idx="891">
                  <c:v>359.08</c:v>
                </c:pt>
                <c:pt idx="892">
                  <c:v>359.21</c:v>
                </c:pt>
                <c:pt idx="893">
                  <c:v>359.29</c:v>
                </c:pt>
                <c:pt idx="894">
                  <c:v>359.42</c:v>
                </c:pt>
                <c:pt idx="895">
                  <c:v>359.49</c:v>
                </c:pt>
                <c:pt idx="896">
                  <c:v>359.59</c:v>
                </c:pt>
                <c:pt idx="897">
                  <c:v>359.72</c:v>
                </c:pt>
                <c:pt idx="898">
                  <c:v>359.79</c:v>
                </c:pt>
                <c:pt idx="899">
                  <c:v>359.89</c:v>
                </c:pt>
                <c:pt idx="900">
                  <c:v>360.01</c:v>
                </c:pt>
                <c:pt idx="901">
                  <c:v>360.09</c:v>
                </c:pt>
                <c:pt idx="902">
                  <c:v>360.21</c:v>
                </c:pt>
                <c:pt idx="903">
                  <c:v>360.31</c:v>
                </c:pt>
                <c:pt idx="904">
                  <c:v>360.38</c:v>
                </c:pt>
                <c:pt idx="905">
                  <c:v>360.51</c:v>
                </c:pt>
                <c:pt idx="906">
                  <c:v>360.6</c:v>
                </c:pt>
                <c:pt idx="907">
                  <c:v>360.68</c:v>
                </c:pt>
                <c:pt idx="908">
                  <c:v>360.81</c:v>
                </c:pt>
                <c:pt idx="909">
                  <c:v>360.89</c:v>
                </c:pt>
                <c:pt idx="910">
                  <c:v>361</c:v>
                </c:pt>
                <c:pt idx="911">
                  <c:v>361.1</c:v>
                </c:pt>
                <c:pt idx="912">
                  <c:v>361.19</c:v>
                </c:pt>
                <c:pt idx="913">
                  <c:v>361.32</c:v>
                </c:pt>
                <c:pt idx="914">
                  <c:v>361.4</c:v>
                </c:pt>
                <c:pt idx="915">
                  <c:v>361.48</c:v>
                </c:pt>
                <c:pt idx="916">
                  <c:v>361.62</c:v>
                </c:pt>
                <c:pt idx="917">
                  <c:v>361.69</c:v>
                </c:pt>
                <c:pt idx="918">
                  <c:v>361.8</c:v>
                </c:pt>
                <c:pt idx="919">
                  <c:v>361.92</c:v>
                </c:pt>
                <c:pt idx="920">
                  <c:v>361.99</c:v>
                </c:pt>
                <c:pt idx="921">
                  <c:v>362.1</c:v>
                </c:pt>
                <c:pt idx="922">
                  <c:v>362.21</c:v>
                </c:pt>
                <c:pt idx="923">
                  <c:v>362.29</c:v>
                </c:pt>
                <c:pt idx="924">
                  <c:v>362.41</c:v>
                </c:pt>
                <c:pt idx="925">
                  <c:v>362.51</c:v>
                </c:pt>
                <c:pt idx="926">
                  <c:v>362.59</c:v>
                </c:pt>
                <c:pt idx="927">
                  <c:v>362.72</c:v>
                </c:pt>
                <c:pt idx="928">
                  <c:v>362.8</c:v>
                </c:pt>
                <c:pt idx="929">
                  <c:v>362.88</c:v>
                </c:pt>
                <c:pt idx="930">
                  <c:v>363.02</c:v>
                </c:pt>
                <c:pt idx="931">
                  <c:v>363.1</c:v>
                </c:pt>
                <c:pt idx="932">
                  <c:v>363.18</c:v>
                </c:pt>
                <c:pt idx="933">
                  <c:v>363.32</c:v>
                </c:pt>
                <c:pt idx="934">
                  <c:v>363.4</c:v>
                </c:pt>
                <c:pt idx="935">
                  <c:v>363.49</c:v>
                </c:pt>
                <c:pt idx="936">
                  <c:v>363.62</c:v>
                </c:pt>
                <c:pt idx="937">
                  <c:v>363.69</c:v>
                </c:pt>
                <c:pt idx="938">
                  <c:v>363.79</c:v>
                </c:pt>
                <c:pt idx="939">
                  <c:v>363.91</c:v>
                </c:pt>
                <c:pt idx="940">
                  <c:v>364</c:v>
                </c:pt>
                <c:pt idx="941">
                  <c:v>364.1</c:v>
                </c:pt>
                <c:pt idx="942">
                  <c:v>364.21</c:v>
                </c:pt>
                <c:pt idx="943">
                  <c:v>364.29</c:v>
                </c:pt>
                <c:pt idx="944">
                  <c:v>364.4</c:v>
                </c:pt>
                <c:pt idx="945">
                  <c:v>364.5</c:v>
                </c:pt>
                <c:pt idx="946">
                  <c:v>364.59</c:v>
                </c:pt>
                <c:pt idx="947">
                  <c:v>364.7</c:v>
                </c:pt>
                <c:pt idx="948">
                  <c:v>364.81</c:v>
                </c:pt>
                <c:pt idx="949">
                  <c:v>364.89</c:v>
                </c:pt>
                <c:pt idx="950">
                  <c:v>365.01</c:v>
                </c:pt>
                <c:pt idx="951">
                  <c:v>365.1</c:v>
                </c:pt>
                <c:pt idx="952">
                  <c:v>365.19</c:v>
                </c:pt>
                <c:pt idx="953">
                  <c:v>365.3</c:v>
                </c:pt>
                <c:pt idx="954">
                  <c:v>365.4</c:v>
                </c:pt>
                <c:pt idx="955">
                  <c:v>365.49</c:v>
                </c:pt>
                <c:pt idx="956">
                  <c:v>365.6</c:v>
                </c:pt>
                <c:pt idx="957">
                  <c:v>365.71</c:v>
                </c:pt>
                <c:pt idx="958">
                  <c:v>365.79</c:v>
                </c:pt>
                <c:pt idx="959">
                  <c:v>365.9</c:v>
                </c:pt>
                <c:pt idx="960">
                  <c:v>366</c:v>
                </c:pt>
                <c:pt idx="961">
                  <c:v>366.09</c:v>
                </c:pt>
                <c:pt idx="962">
                  <c:v>366.21</c:v>
                </c:pt>
                <c:pt idx="963">
                  <c:v>366.3</c:v>
                </c:pt>
                <c:pt idx="964">
                  <c:v>366.39</c:v>
                </c:pt>
                <c:pt idx="965">
                  <c:v>366.5</c:v>
                </c:pt>
                <c:pt idx="966">
                  <c:v>366.61</c:v>
                </c:pt>
                <c:pt idx="967">
                  <c:v>366.7</c:v>
                </c:pt>
                <c:pt idx="968">
                  <c:v>366.79</c:v>
                </c:pt>
                <c:pt idx="969">
                  <c:v>366.91</c:v>
                </c:pt>
                <c:pt idx="970">
                  <c:v>367</c:v>
                </c:pt>
                <c:pt idx="971">
                  <c:v>367.09</c:v>
                </c:pt>
                <c:pt idx="972">
                  <c:v>367.21</c:v>
                </c:pt>
                <c:pt idx="973">
                  <c:v>367.3</c:v>
                </c:pt>
                <c:pt idx="974">
                  <c:v>367.38</c:v>
                </c:pt>
                <c:pt idx="975">
                  <c:v>367.52</c:v>
                </c:pt>
                <c:pt idx="976">
                  <c:v>367.6</c:v>
                </c:pt>
                <c:pt idx="977">
                  <c:v>367.68</c:v>
                </c:pt>
                <c:pt idx="978">
                  <c:v>367.82</c:v>
                </c:pt>
                <c:pt idx="979">
                  <c:v>367.9</c:v>
                </c:pt>
                <c:pt idx="980">
                  <c:v>367.98</c:v>
                </c:pt>
                <c:pt idx="981">
                  <c:v>368.11</c:v>
                </c:pt>
                <c:pt idx="982">
                  <c:v>368.2</c:v>
                </c:pt>
                <c:pt idx="983">
                  <c:v>368.28</c:v>
                </c:pt>
                <c:pt idx="984">
                  <c:v>368.4</c:v>
                </c:pt>
                <c:pt idx="985">
                  <c:v>368.51</c:v>
                </c:pt>
                <c:pt idx="986">
                  <c:v>368.59</c:v>
                </c:pt>
                <c:pt idx="987">
                  <c:v>368.69</c:v>
                </c:pt>
                <c:pt idx="988">
                  <c:v>368.82</c:v>
                </c:pt>
                <c:pt idx="989">
                  <c:v>368.89</c:v>
                </c:pt>
                <c:pt idx="990">
                  <c:v>368.99</c:v>
                </c:pt>
                <c:pt idx="991">
                  <c:v>369.12</c:v>
                </c:pt>
                <c:pt idx="992">
                  <c:v>369.2</c:v>
                </c:pt>
                <c:pt idx="993">
                  <c:v>369.28</c:v>
                </c:pt>
                <c:pt idx="994">
                  <c:v>369.42</c:v>
                </c:pt>
                <c:pt idx="995">
                  <c:v>369.5</c:v>
                </c:pt>
                <c:pt idx="996">
                  <c:v>369.59</c:v>
                </c:pt>
                <c:pt idx="997">
                  <c:v>369.7</c:v>
                </c:pt>
                <c:pt idx="998">
                  <c:v>369.81</c:v>
                </c:pt>
                <c:pt idx="999">
                  <c:v>369.89</c:v>
                </c:pt>
              </c:numCache>
            </c:numRef>
          </c:xVal>
          <c:yVal>
            <c:numRef>
              <c:f>'HIE20postO3-C50V30deg270to370 n'!$C$8:$C$1007</c:f>
              <c:numCache>
                <c:formatCode>General</c:formatCode>
                <c:ptCount val="1000"/>
                <c:pt idx="0">
                  <c:v>0.94</c:v>
                </c:pt>
                <c:pt idx="1">
                  <c:v>0.96</c:v>
                </c:pt>
                <c:pt idx="2">
                  <c:v>0.99</c:v>
                </c:pt>
                <c:pt idx="3">
                  <c:v>1.01</c:v>
                </c:pt>
                <c:pt idx="4">
                  <c:v>1.02</c:v>
                </c:pt>
                <c:pt idx="5">
                  <c:v>1.04</c:v>
                </c:pt>
                <c:pt idx="6">
                  <c:v>1</c:v>
                </c:pt>
                <c:pt idx="7">
                  <c:v>1.05</c:v>
                </c:pt>
                <c:pt idx="8">
                  <c:v>1.05</c:v>
                </c:pt>
                <c:pt idx="9">
                  <c:v>1.01</c:v>
                </c:pt>
                <c:pt idx="10">
                  <c:v>1.05</c:v>
                </c:pt>
                <c:pt idx="11">
                  <c:v>1.05</c:v>
                </c:pt>
                <c:pt idx="12">
                  <c:v>1.02</c:v>
                </c:pt>
                <c:pt idx="13">
                  <c:v>1.03</c:v>
                </c:pt>
                <c:pt idx="14">
                  <c:v>1.06</c:v>
                </c:pt>
                <c:pt idx="15">
                  <c:v>1.07</c:v>
                </c:pt>
                <c:pt idx="16">
                  <c:v>1.06</c:v>
                </c:pt>
                <c:pt idx="17">
                  <c:v>1.03</c:v>
                </c:pt>
                <c:pt idx="18">
                  <c:v>1.03</c:v>
                </c:pt>
                <c:pt idx="19">
                  <c:v>1.01</c:v>
                </c:pt>
                <c:pt idx="20">
                  <c:v>1.05</c:v>
                </c:pt>
                <c:pt idx="21">
                  <c:v>1.01</c:v>
                </c:pt>
                <c:pt idx="22">
                  <c:v>1.04</c:v>
                </c:pt>
                <c:pt idx="23">
                  <c:v>1.02</c:v>
                </c:pt>
                <c:pt idx="24">
                  <c:v>1.01</c:v>
                </c:pt>
                <c:pt idx="25">
                  <c:v>1.03</c:v>
                </c:pt>
                <c:pt idx="26">
                  <c:v>0.98</c:v>
                </c:pt>
                <c:pt idx="27">
                  <c:v>1.01</c:v>
                </c:pt>
                <c:pt idx="28">
                  <c:v>0.99</c:v>
                </c:pt>
                <c:pt idx="29">
                  <c:v>1.04</c:v>
                </c:pt>
                <c:pt idx="30">
                  <c:v>1</c:v>
                </c:pt>
                <c:pt idx="31">
                  <c:v>1.02</c:v>
                </c:pt>
                <c:pt idx="32">
                  <c:v>1.02</c:v>
                </c:pt>
                <c:pt idx="33">
                  <c:v>1.03</c:v>
                </c:pt>
                <c:pt idx="34">
                  <c:v>1</c:v>
                </c:pt>
                <c:pt idx="35">
                  <c:v>1.03</c:v>
                </c:pt>
                <c:pt idx="36">
                  <c:v>1</c:v>
                </c:pt>
                <c:pt idx="37">
                  <c:v>1.01</c:v>
                </c:pt>
                <c:pt idx="38">
                  <c:v>1.02</c:v>
                </c:pt>
                <c:pt idx="39">
                  <c:v>1</c:v>
                </c:pt>
                <c:pt idx="40">
                  <c:v>1.01</c:v>
                </c:pt>
                <c:pt idx="41">
                  <c:v>1.02</c:v>
                </c:pt>
                <c:pt idx="42">
                  <c:v>1.02</c:v>
                </c:pt>
                <c:pt idx="43">
                  <c:v>1</c:v>
                </c:pt>
                <c:pt idx="44">
                  <c:v>1.02</c:v>
                </c:pt>
                <c:pt idx="45">
                  <c:v>1</c:v>
                </c:pt>
                <c:pt idx="46">
                  <c:v>1</c:v>
                </c:pt>
                <c:pt idx="47">
                  <c:v>0.99</c:v>
                </c:pt>
                <c:pt idx="48">
                  <c:v>1.04</c:v>
                </c:pt>
                <c:pt idx="49">
                  <c:v>0.97</c:v>
                </c:pt>
                <c:pt idx="50">
                  <c:v>1.02</c:v>
                </c:pt>
                <c:pt idx="51">
                  <c:v>1.05</c:v>
                </c:pt>
                <c:pt idx="52">
                  <c:v>1.03</c:v>
                </c:pt>
                <c:pt idx="53">
                  <c:v>1.04</c:v>
                </c:pt>
                <c:pt idx="54">
                  <c:v>1</c:v>
                </c:pt>
                <c:pt idx="55">
                  <c:v>1</c:v>
                </c:pt>
                <c:pt idx="56">
                  <c:v>1.01</c:v>
                </c:pt>
                <c:pt idx="57">
                  <c:v>1</c:v>
                </c:pt>
                <c:pt idx="58">
                  <c:v>1.01</c:v>
                </c:pt>
                <c:pt idx="59">
                  <c:v>0.98</c:v>
                </c:pt>
                <c:pt idx="60">
                  <c:v>1</c:v>
                </c:pt>
                <c:pt idx="61">
                  <c:v>1.01</c:v>
                </c:pt>
                <c:pt idx="62">
                  <c:v>0.99</c:v>
                </c:pt>
                <c:pt idx="63">
                  <c:v>1.02</c:v>
                </c:pt>
                <c:pt idx="64">
                  <c:v>1</c:v>
                </c:pt>
                <c:pt idx="65">
                  <c:v>0.99</c:v>
                </c:pt>
                <c:pt idx="66">
                  <c:v>0.97</c:v>
                </c:pt>
                <c:pt idx="67">
                  <c:v>1.01</c:v>
                </c:pt>
                <c:pt idx="68">
                  <c:v>0.97</c:v>
                </c:pt>
                <c:pt idx="69">
                  <c:v>0.97</c:v>
                </c:pt>
                <c:pt idx="70">
                  <c:v>1</c:v>
                </c:pt>
                <c:pt idx="71">
                  <c:v>1</c:v>
                </c:pt>
                <c:pt idx="72">
                  <c:v>0.96</c:v>
                </c:pt>
                <c:pt idx="73">
                  <c:v>0.95</c:v>
                </c:pt>
                <c:pt idx="74">
                  <c:v>1</c:v>
                </c:pt>
                <c:pt idx="75">
                  <c:v>0.98</c:v>
                </c:pt>
                <c:pt idx="76">
                  <c:v>0.96</c:v>
                </c:pt>
                <c:pt idx="77">
                  <c:v>0.99</c:v>
                </c:pt>
                <c:pt idx="78">
                  <c:v>0.96</c:v>
                </c:pt>
                <c:pt idx="79">
                  <c:v>0.97</c:v>
                </c:pt>
                <c:pt idx="80">
                  <c:v>1</c:v>
                </c:pt>
                <c:pt idx="81">
                  <c:v>0.98</c:v>
                </c:pt>
                <c:pt idx="82">
                  <c:v>0.97</c:v>
                </c:pt>
                <c:pt idx="83">
                  <c:v>0.98</c:v>
                </c:pt>
                <c:pt idx="84">
                  <c:v>0.97</c:v>
                </c:pt>
                <c:pt idx="85">
                  <c:v>1.01</c:v>
                </c:pt>
                <c:pt idx="86">
                  <c:v>0.98</c:v>
                </c:pt>
                <c:pt idx="87">
                  <c:v>0.94</c:v>
                </c:pt>
                <c:pt idx="88">
                  <c:v>0.99</c:v>
                </c:pt>
                <c:pt idx="89">
                  <c:v>0.99</c:v>
                </c:pt>
                <c:pt idx="90">
                  <c:v>1</c:v>
                </c:pt>
                <c:pt idx="91">
                  <c:v>1</c:v>
                </c:pt>
                <c:pt idx="92">
                  <c:v>0.99</c:v>
                </c:pt>
                <c:pt idx="93">
                  <c:v>0.98</c:v>
                </c:pt>
                <c:pt idx="94">
                  <c:v>0.98</c:v>
                </c:pt>
                <c:pt idx="95">
                  <c:v>0.96</c:v>
                </c:pt>
                <c:pt idx="96">
                  <c:v>0.98</c:v>
                </c:pt>
                <c:pt idx="97">
                  <c:v>0.98</c:v>
                </c:pt>
                <c:pt idx="98">
                  <c:v>0.98</c:v>
                </c:pt>
                <c:pt idx="99">
                  <c:v>0.99</c:v>
                </c:pt>
                <c:pt idx="100">
                  <c:v>0.95</c:v>
                </c:pt>
                <c:pt idx="101">
                  <c:v>1</c:v>
                </c:pt>
                <c:pt idx="102">
                  <c:v>0.94</c:v>
                </c:pt>
                <c:pt idx="103">
                  <c:v>0.98</c:v>
                </c:pt>
                <c:pt idx="104">
                  <c:v>0.98</c:v>
                </c:pt>
                <c:pt idx="105">
                  <c:v>0.98</c:v>
                </c:pt>
                <c:pt idx="106">
                  <c:v>0.97</c:v>
                </c:pt>
                <c:pt idx="107">
                  <c:v>0.99</c:v>
                </c:pt>
                <c:pt idx="108">
                  <c:v>0.99</c:v>
                </c:pt>
                <c:pt idx="109">
                  <c:v>0.97</c:v>
                </c:pt>
                <c:pt idx="110">
                  <c:v>0.98</c:v>
                </c:pt>
                <c:pt idx="111">
                  <c:v>0.99</c:v>
                </c:pt>
                <c:pt idx="112">
                  <c:v>0.98</c:v>
                </c:pt>
                <c:pt idx="113">
                  <c:v>0.96</c:v>
                </c:pt>
                <c:pt idx="114">
                  <c:v>0.97</c:v>
                </c:pt>
                <c:pt idx="115">
                  <c:v>0.98</c:v>
                </c:pt>
                <c:pt idx="116">
                  <c:v>0.95</c:v>
                </c:pt>
                <c:pt idx="117">
                  <c:v>1</c:v>
                </c:pt>
                <c:pt idx="118">
                  <c:v>0.95</c:v>
                </c:pt>
                <c:pt idx="119">
                  <c:v>0.99</c:v>
                </c:pt>
                <c:pt idx="120">
                  <c:v>0.98</c:v>
                </c:pt>
                <c:pt idx="121">
                  <c:v>0.97</c:v>
                </c:pt>
                <c:pt idx="122">
                  <c:v>0.99</c:v>
                </c:pt>
                <c:pt idx="123">
                  <c:v>1</c:v>
                </c:pt>
                <c:pt idx="124">
                  <c:v>0.97</c:v>
                </c:pt>
                <c:pt idx="125">
                  <c:v>0.95</c:v>
                </c:pt>
                <c:pt idx="126">
                  <c:v>0.98</c:v>
                </c:pt>
                <c:pt idx="127">
                  <c:v>1</c:v>
                </c:pt>
                <c:pt idx="128">
                  <c:v>1</c:v>
                </c:pt>
                <c:pt idx="129">
                  <c:v>0.97</c:v>
                </c:pt>
                <c:pt idx="130">
                  <c:v>0.98</c:v>
                </c:pt>
                <c:pt idx="131">
                  <c:v>0.98</c:v>
                </c:pt>
                <c:pt idx="132">
                  <c:v>0.98</c:v>
                </c:pt>
                <c:pt idx="133">
                  <c:v>0.99</c:v>
                </c:pt>
                <c:pt idx="134">
                  <c:v>0.97</c:v>
                </c:pt>
                <c:pt idx="135">
                  <c:v>0.98</c:v>
                </c:pt>
                <c:pt idx="136">
                  <c:v>0.99</c:v>
                </c:pt>
                <c:pt idx="137">
                  <c:v>0.98</c:v>
                </c:pt>
                <c:pt idx="138">
                  <c:v>0.98</c:v>
                </c:pt>
                <c:pt idx="139">
                  <c:v>1.02</c:v>
                </c:pt>
                <c:pt idx="140">
                  <c:v>0.97</c:v>
                </c:pt>
                <c:pt idx="141">
                  <c:v>1</c:v>
                </c:pt>
                <c:pt idx="142">
                  <c:v>1.03</c:v>
                </c:pt>
                <c:pt idx="143">
                  <c:v>1.05</c:v>
                </c:pt>
                <c:pt idx="144">
                  <c:v>1.0900000000000001</c:v>
                </c:pt>
                <c:pt idx="145">
                  <c:v>1.1000000000000001</c:v>
                </c:pt>
                <c:pt idx="146">
                  <c:v>1.21</c:v>
                </c:pt>
                <c:pt idx="147">
                  <c:v>1.35</c:v>
                </c:pt>
                <c:pt idx="148">
                  <c:v>1.43</c:v>
                </c:pt>
                <c:pt idx="149">
                  <c:v>1.6</c:v>
                </c:pt>
                <c:pt idx="150">
                  <c:v>1.8</c:v>
                </c:pt>
                <c:pt idx="151">
                  <c:v>1.99</c:v>
                </c:pt>
                <c:pt idx="152">
                  <c:v>2.1800000000000002</c:v>
                </c:pt>
                <c:pt idx="153">
                  <c:v>2.2000000000000002</c:v>
                </c:pt>
                <c:pt idx="154">
                  <c:v>2.27</c:v>
                </c:pt>
                <c:pt idx="155">
                  <c:v>2.2799999999999998</c:v>
                </c:pt>
                <c:pt idx="156">
                  <c:v>2.25</c:v>
                </c:pt>
                <c:pt idx="157">
                  <c:v>2.19</c:v>
                </c:pt>
                <c:pt idx="158">
                  <c:v>2.0699999999999998</c:v>
                </c:pt>
                <c:pt idx="159">
                  <c:v>1.98</c:v>
                </c:pt>
                <c:pt idx="160">
                  <c:v>1.88</c:v>
                </c:pt>
                <c:pt idx="161">
                  <c:v>1.72</c:v>
                </c:pt>
                <c:pt idx="162">
                  <c:v>1.59</c:v>
                </c:pt>
                <c:pt idx="163">
                  <c:v>1.54</c:v>
                </c:pt>
                <c:pt idx="164">
                  <c:v>1.49</c:v>
                </c:pt>
                <c:pt idx="165">
                  <c:v>1.51</c:v>
                </c:pt>
                <c:pt idx="166">
                  <c:v>1.5</c:v>
                </c:pt>
                <c:pt idx="167">
                  <c:v>1.53</c:v>
                </c:pt>
                <c:pt idx="168">
                  <c:v>1.56</c:v>
                </c:pt>
                <c:pt idx="169">
                  <c:v>1.68</c:v>
                </c:pt>
                <c:pt idx="170">
                  <c:v>1.71</c:v>
                </c:pt>
                <c:pt idx="171">
                  <c:v>1.78</c:v>
                </c:pt>
                <c:pt idx="172">
                  <c:v>1.81</c:v>
                </c:pt>
                <c:pt idx="173">
                  <c:v>1.84</c:v>
                </c:pt>
                <c:pt idx="174">
                  <c:v>1.96</c:v>
                </c:pt>
                <c:pt idx="175">
                  <c:v>1.97</c:v>
                </c:pt>
                <c:pt idx="176">
                  <c:v>2.08</c:v>
                </c:pt>
                <c:pt idx="177">
                  <c:v>2.06</c:v>
                </c:pt>
                <c:pt idx="178">
                  <c:v>2.19</c:v>
                </c:pt>
                <c:pt idx="179">
                  <c:v>2.21</c:v>
                </c:pt>
                <c:pt idx="180">
                  <c:v>2.2400000000000002</c:v>
                </c:pt>
                <c:pt idx="181">
                  <c:v>2.29</c:v>
                </c:pt>
                <c:pt idx="182">
                  <c:v>2.31</c:v>
                </c:pt>
                <c:pt idx="183">
                  <c:v>2.34</c:v>
                </c:pt>
                <c:pt idx="184">
                  <c:v>2.46</c:v>
                </c:pt>
                <c:pt idx="185">
                  <c:v>2.5099999999999998</c:v>
                </c:pt>
                <c:pt idx="186">
                  <c:v>2.59</c:v>
                </c:pt>
                <c:pt idx="187">
                  <c:v>2.76</c:v>
                </c:pt>
                <c:pt idx="188">
                  <c:v>2.84</c:v>
                </c:pt>
                <c:pt idx="189">
                  <c:v>3.07</c:v>
                </c:pt>
                <c:pt idx="190">
                  <c:v>3.32</c:v>
                </c:pt>
                <c:pt idx="191">
                  <c:v>3.89</c:v>
                </c:pt>
                <c:pt idx="192">
                  <c:v>4.82</c:v>
                </c:pt>
                <c:pt idx="193">
                  <c:v>6.38</c:v>
                </c:pt>
                <c:pt idx="194">
                  <c:v>6.87</c:v>
                </c:pt>
                <c:pt idx="195">
                  <c:v>7.28</c:v>
                </c:pt>
                <c:pt idx="196">
                  <c:v>7.16</c:v>
                </c:pt>
                <c:pt idx="197">
                  <c:v>7.12</c:v>
                </c:pt>
                <c:pt idx="198">
                  <c:v>7.05</c:v>
                </c:pt>
                <c:pt idx="199">
                  <c:v>7.23</c:v>
                </c:pt>
                <c:pt idx="200">
                  <c:v>7.32</c:v>
                </c:pt>
                <c:pt idx="201">
                  <c:v>7.5</c:v>
                </c:pt>
                <c:pt idx="202">
                  <c:v>7.69</c:v>
                </c:pt>
                <c:pt idx="203">
                  <c:v>7.83</c:v>
                </c:pt>
                <c:pt idx="204">
                  <c:v>8.08</c:v>
                </c:pt>
                <c:pt idx="205">
                  <c:v>8.1999999999999993</c:v>
                </c:pt>
                <c:pt idx="206">
                  <c:v>8.1999999999999993</c:v>
                </c:pt>
                <c:pt idx="207">
                  <c:v>8.3800000000000008</c:v>
                </c:pt>
                <c:pt idx="208">
                  <c:v>8.4499999999999993</c:v>
                </c:pt>
                <c:pt idx="209">
                  <c:v>8.36</c:v>
                </c:pt>
                <c:pt idx="210">
                  <c:v>8.41</c:v>
                </c:pt>
                <c:pt idx="211">
                  <c:v>8.4</c:v>
                </c:pt>
                <c:pt idx="212">
                  <c:v>8.32</c:v>
                </c:pt>
                <c:pt idx="213">
                  <c:v>8.25</c:v>
                </c:pt>
                <c:pt idx="214">
                  <c:v>8.33</c:v>
                </c:pt>
                <c:pt idx="215">
                  <c:v>8.33</c:v>
                </c:pt>
                <c:pt idx="216">
                  <c:v>8.36</c:v>
                </c:pt>
                <c:pt idx="217">
                  <c:v>8.43</c:v>
                </c:pt>
                <c:pt idx="218">
                  <c:v>8.4</c:v>
                </c:pt>
                <c:pt idx="219">
                  <c:v>8.5</c:v>
                </c:pt>
                <c:pt idx="220">
                  <c:v>8.57</c:v>
                </c:pt>
                <c:pt idx="221">
                  <c:v>8.57</c:v>
                </c:pt>
                <c:pt idx="222">
                  <c:v>8.57</c:v>
                </c:pt>
                <c:pt idx="223">
                  <c:v>8.6</c:v>
                </c:pt>
                <c:pt idx="224">
                  <c:v>8.6300000000000008</c:v>
                </c:pt>
                <c:pt idx="225">
                  <c:v>8.61</c:v>
                </c:pt>
                <c:pt idx="226">
                  <c:v>8.6</c:v>
                </c:pt>
                <c:pt idx="227">
                  <c:v>8.6199999999999992</c:v>
                </c:pt>
                <c:pt idx="228">
                  <c:v>8.56</c:v>
                </c:pt>
                <c:pt idx="229">
                  <c:v>8.5299999999999994</c:v>
                </c:pt>
                <c:pt idx="230">
                  <c:v>8.4600000000000009</c:v>
                </c:pt>
                <c:pt idx="231">
                  <c:v>8.44</c:v>
                </c:pt>
                <c:pt idx="232">
                  <c:v>8.42</c:v>
                </c:pt>
                <c:pt idx="233">
                  <c:v>8.31</c:v>
                </c:pt>
                <c:pt idx="234">
                  <c:v>8.31</c:v>
                </c:pt>
                <c:pt idx="235">
                  <c:v>8.15</c:v>
                </c:pt>
                <c:pt idx="236">
                  <c:v>8.0500000000000007</c:v>
                </c:pt>
                <c:pt idx="237">
                  <c:v>8</c:v>
                </c:pt>
                <c:pt idx="238">
                  <c:v>7.93</c:v>
                </c:pt>
                <c:pt idx="239">
                  <c:v>7.82</c:v>
                </c:pt>
                <c:pt idx="240">
                  <c:v>7.71</c:v>
                </c:pt>
                <c:pt idx="241">
                  <c:v>7.62</c:v>
                </c:pt>
                <c:pt idx="242">
                  <c:v>7.5</c:v>
                </c:pt>
                <c:pt idx="243">
                  <c:v>7.46</c:v>
                </c:pt>
                <c:pt idx="244">
                  <c:v>7.43</c:v>
                </c:pt>
                <c:pt idx="245">
                  <c:v>7.37</c:v>
                </c:pt>
                <c:pt idx="246">
                  <c:v>7.23</c:v>
                </c:pt>
                <c:pt idx="247">
                  <c:v>7.25</c:v>
                </c:pt>
                <c:pt idx="248">
                  <c:v>7.22</c:v>
                </c:pt>
                <c:pt idx="249">
                  <c:v>7.16</c:v>
                </c:pt>
                <c:pt idx="250">
                  <c:v>7.21</c:v>
                </c:pt>
                <c:pt idx="251">
                  <c:v>7.23</c:v>
                </c:pt>
                <c:pt idx="252">
                  <c:v>7.2</c:v>
                </c:pt>
                <c:pt idx="253">
                  <c:v>7.21</c:v>
                </c:pt>
                <c:pt idx="254">
                  <c:v>7.21</c:v>
                </c:pt>
                <c:pt idx="255">
                  <c:v>7.23</c:v>
                </c:pt>
                <c:pt idx="256">
                  <c:v>7.18</c:v>
                </c:pt>
                <c:pt idx="257">
                  <c:v>7.19</c:v>
                </c:pt>
                <c:pt idx="258">
                  <c:v>7.15</c:v>
                </c:pt>
                <c:pt idx="259">
                  <c:v>7.15</c:v>
                </c:pt>
                <c:pt idx="260">
                  <c:v>7.14</c:v>
                </c:pt>
                <c:pt idx="261">
                  <c:v>7.07</c:v>
                </c:pt>
                <c:pt idx="262">
                  <c:v>7.06</c:v>
                </c:pt>
                <c:pt idx="263">
                  <c:v>7.07</c:v>
                </c:pt>
                <c:pt idx="264">
                  <c:v>7.06</c:v>
                </c:pt>
                <c:pt idx="265">
                  <c:v>7.12</c:v>
                </c:pt>
                <c:pt idx="266">
                  <c:v>7.06</c:v>
                </c:pt>
                <c:pt idx="267">
                  <c:v>7.1</c:v>
                </c:pt>
                <c:pt idx="268">
                  <c:v>7.09</c:v>
                </c:pt>
                <c:pt idx="269">
                  <c:v>7.15</c:v>
                </c:pt>
                <c:pt idx="270">
                  <c:v>7.04</c:v>
                </c:pt>
                <c:pt idx="271">
                  <c:v>7.21</c:v>
                </c:pt>
                <c:pt idx="272">
                  <c:v>7.24</c:v>
                </c:pt>
                <c:pt idx="273">
                  <c:v>7.29</c:v>
                </c:pt>
                <c:pt idx="274">
                  <c:v>7.3</c:v>
                </c:pt>
                <c:pt idx="275">
                  <c:v>7.3</c:v>
                </c:pt>
                <c:pt idx="276">
                  <c:v>7.31</c:v>
                </c:pt>
                <c:pt idx="277">
                  <c:v>7.32</c:v>
                </c:pt>
                <c:pt idx="278">
                  <c:v>7.31</c:v>
                </c:pt>
                <c:pt idx="279">
                  <c:v>7.27</c:v>
                </c:pt>
                <c:pt idx="280">
                  <c:v>7.29</c:v>
                </c:pt>
                <c:pt idx="281">
                  <c:v>7.28</c:v>
                </c:pt>
                <c:pt idx="282">
                  <c:v>7.2</c:v>
                </c:pt>
                <c:pt idx="283">
                  <c:v>7.24</c:v>
                </c:pt>
                <c:pt idx="284">
                  <c:v>7.22</c:v>
                </c:pt>
                <c:pt idx="285">
                  <c:v>7.15</c:v>
                </c:pt>
                <c:pt idx="286">
                  <c:v>7.14</c:v>
                </c:pt>
                <c:pt idx="287">
                  <c:v>7.11</c:v>
                </c:pt>
                <c:pt idx="288">
                  <c:v>7.06</c:v>
                </c:pt>
                <c:pt idx="289">
                  <c:v>7</c:v>
                </c:pt>
                <c:pt idx="290">
                  <c:v>6.96</c:v>
                </c:pt>
                <c:pt idx="291">
                  <c:v>6.91</c:v>
                </c:pt>
                <c:pt idx="292">
                  <c:v>6.87</c:v>
                </c:pt>
                <c:pt idx="293">
                  <c:v>6.86</c:v>
                </c:pt>
                <c:pt idx="294">
                  <c:v>6.77</c:v>
                </c:pt>
                <c:pt idx="295">
                  <c:v>6.68</c:v>
                </c:pt>
                <c:pt idx="296">
                  <c:v>6.55</c:v>
                </c:pt>
                <c:pt idx="297">
                  <c:v>6.56</c:v>
                </c:pt>
                <c:pt idx="298">
                  <c:v>6.52</c:v>
                </c:pt>
                <c:pt idx="299">
                  <c:v>6.47</c:v>
                </c:pt>
                <c:pt idx="300">
                  <c:v>6.4</c:v>
                </c:pt>
                <c:pt idx="301">
                  <c:v>6.36</c:v>
                </c:pt>
                <c:pt idx="302">
                  <c:v>6.22</c:v>
                </c:pt>
                <c:pt idx="303">
                  <c:v>6.17</c:v>
                </c:pt>
                <c:pt idx="304">
                  <c:v>6.08</c:v>
                </c:pt>
                <c:pt idx="305">
                  <c:v>5.97</c:v>
                </c:pt>
                <c:pt idx="306">
                  <c:v>5.86</c:v>
                </c:pt>
                <c:pt idx="307">
                  <c:v>5.8</c:v>
                </c:pt>
                <c:pt idx="308">
                  <c:v>5.63</c:v>
                </c:pt>
                <c:pt idx="309">
                  <c:v>5.57</c:v>
                </c:pt>
                <c:pt idx="310">
                  <c:v>5.44</c:v>
                </c:pt>
                <c:pt idx="311">
                  <c:v>5.4</c:v>
                </c:pt>
                <c:pt idx="312">
                  <c:v>5.28</c:v>
                </c:pt>
                <c:pt idx="313">
                  <c:v>5.16</c:v>
                </c:pt>
                <c:pt idx="314">
                  <c:v>5.07</c:v>
                </c:pt>
                <c:pt idx="315">
                  <c:v>4.97</c:v>
                </c:pt>
                <c:pt idx="316">
                  <c:v>4.8899999999999997</c:v>
                </c:pt>
                <c:pt idx="317">
                  <c:v>4.76</c:v>
                </c:pt>
                <c:pt idx="318">
                  <c:v>4.7</c:v>
                </c:pt>
                <c:pt idx="319">
                  <c:v>4.5999999999999996</c:v>
                </c:pt>
                <c:pt idx="320">
                  <c:v>4.53</c:v>
                </c:pt>
                <c:pt idx="321">
                  <c:v>4.46</c:v>
                </c:pt>
                <c:pt idx="322">
                  <c:v>4.41</c:v>
                </c:pt>
                <c:pt idx="323">
                  <c:v>4.3899999999999997</c:v>
                </c:pt>
                <c:pt idx="324">
                  <c:v>4.37</c:v>
                </c:pt>
                <c:pt idx="325">
                  <c:v>4.29</c:v>
                </c:pt>
                <c:pt idx="326">
                  <c:v>4.3099999999999996</c:v>
                </c:pt>
                <c:pt idx="327">
                  <c:v>4.37</c:v>
                </c:pt>
                <c:pt idx="328">
                  <c:v>4.34</c:v>
                </c:pt>
                <c:pt idx="329">
                  <c:v>4.45</c:v>
                </c:pt>
                <c:pt idx="330">
                  <c:v>4.46</c:v>
                </c:pt>
                <c:pt idx="331">
                  <c:v>4.6100000000000003</c:v>
                </c:pt>
                <c:pt idx="332">
                  <c:v>4.71</c:v>
                </c:pt>
                <c:pt idx="333">
                  <c:v>4.82</c:v>
                </c:pt>
                <c:pt idx="334">
                  <c:v>4.92</c:v>
                </c:pt>
                <c:pt idx="335">
                  <c:v>5.0599999999999996</c:v>
                </c:pt>
                <c:pt idx="336">
                  <c:v>5.2</c:v>
                </c:pt>
                <c:pt idx="337">
                  <c:v>5.37</c:v>
                </c:pt>
                <c:pt idx="338">
                  <c:v>5.41</c:v>
                </c:pt>
                <c:pt idx="339">
                  <c:v>5.43</c:v>
                </c:pt>
                <c:pt idx="340">
                  <c:v>5.55</c:v>
                </c:pt>
                <c:pt idx="341">
                  <c:v>5.64</c:v>
                </c:pt>
                <c:pt idx="342">
                  <c:v>5.69</c:v>
                </c:pt>
                <c:pt idx="343">
                  <c:v>5.83</c:v>
                </c:pt>
                <c:pt idx="344">
                  <c:v>5.83</c:v>
                </c:pt>
                <c:pt idx="345">
                  <c:v>5.92</c:v>
                </c:pt>
                <c:pt idx="346">
                  <c:v>6.14</c:v>
                </c:pt>
                <c:pt idx="347">
                  <c:v>6.19</c:v>
                </c:pt>
                <c:pt idx="348">
                  <c:v>6.3</c:v>
                </c:pt>
                <c:pt idx="349">
                  <c:v>6.39</c:v>
                </c:pt>
                <c:pt idx="350">
                  <c:v>6.44</c:v>
                </c:pt>
                <c:pt idx="351">
                  <c:v>6.47</c:v>
                </c:pt>
                <c:pt idx="352">
                  <c:v>6.52</c:v>
                </c:pt>
                <c:pt idx="353">
                  <c:v>6.54</c:v>
                </c:pt>
                <c:pt idx="354">
                  <c:v>6.55</c:v>
                </c:pt>
                <c:pt idx="355">
                  <c:v>6.53</c:v>
                </c:pt>
                <c:pt idx="356">
                  <c:v>6.54</c:v>
                </c:pt>
                <c:pt idx="357">
                  <c:v>6.45</c:v>
                </c:pt>
                <c:pt idx="358">
                  <c:v>6.39</c:v>
                </c:pt>
                <c:pt idx="359">
                  <c:v>6.39</c:v>
                </c:pt>
                <c:pt idx="360">
                  <c:v>6.31</c:v>
                </c:pt>
                <c:pt idx="361">
                  <c:v>6.26</c:v>
                </c:pt>
                <c:pt idx="362">
                  <c:v>6.13</c:v>
                </c:pt>
                <c:pt idx="363">
                  <c:v>6.1</c:v>
                </c:pt>
                <c:pt idx="364">
                  <c:v>6.02</c:v>
                </c:pt>
                <c:pt idx="365">
                  <c:v>6</c:v>
                </c:pt>
                <c:pt idx="366">
                  <c:v>5.99</c:v>
                </c:pt>
                <c:pt idx="367">
                  <c:v>5.87</c:v>
                </c:pt>
                <c:pt idx="368">
                  <c:v>5.86</c:v>
                </c:pt>
                <c:pt idx="369">
                  <c:v>5.84</c:v>
                </c:pt>
                <c:pt idx="370">
                  <c:v>5.85</c:v>
                </c:pt>
                <c:pt idx="371">
                  <c:v>5.75</c:v>
                </c:pt>
                <c:pt idx="372">
                  <c:v>5.75</c:v>
                </c:pt>
                <c:pt idx="373">
                  <c:v>5.69</c:v>
                </c:pt>
                <c:pt idx="374">
                  <c:v>5.65</c:v>
                </c:pt>
                <c:pt idx="375">
                  <c:v>5.62</c:v>
                </c:pt>
                <c:pt idx="376">
                  <c:v>5.57</c:v>
                </c:pt>
                <c:pt idx="377">
                  <c:v>5.54</c:v>
                </c:pt>
                <c:pt idx="378">
                  <c:v>5.49</c:v>
                </c:pt>
                <c:pt idx="379">
                  <c:v>5.5</c:v>
                </c:pt>
                <c:pt idx="380">
                  <c:v>5.41</c:v>
                </c:pt>
                <c:pt idx="381">
                  <c:v>5.37</c:v>
                </c:pt>
                <c:pt idx="382">
                  <c:v>5.36</c:v>
                </c:pt>
                <c:pt idx="383">
                  <c:v>5.28</c:v>
                </c:pt>
                <c:pt idx="384">
                  <c:v>5.26</c:v>
                </c:pt>
                <c:pt idx="385">
                  <c:v>5.19</c:v>
                </c:pt>
                <c:pt idx="386">
                  <c:v>5.09</c:v>
                </c:pt>
                <c:pt idx="387">
                  <c:v>5.04</c:v>
                </c:pt>
                <c:pt idx="388">
                  <c:v>4.9800000000000004</c:v>
                </c:pt>
                <c:pt idx="389">
                  <c:v>4.91</c:v>
                </c:pt>
                <c:pt idx="390">
                  <c:v>4.83</c:v>
                </c:pt>
                <c:pt idx="391">
                  <c:v>4.78</c:v>
                </c:pt>
                <c:pt idx="392">
                  <c:v>4.74</c:v>
                </c:pt>
                <c:pt idx="393">
                  <c:v>4.63</c:v>
                </c:pt>
                <c:pt idx="394">
                  <c:v>4.58</c:v>
                </c:pt>
                <c:pt idx="395">
                  <c:v>4.51</c:v>
                </c:pt>
                <c:pt idx="396">
                  <c:v>4.47</c:v>
                </c:pt>
                <c:pt idx="397">
                  <c:v>4.38</c:v>
                </c:pt>
                <c:pt idx="398">
                  <c:v>4.3899999999999997</c:v>
                </c:pt>
                <c:pt idx="399">
                  <c:v>4.34</c:v>
                </c:pt>
                <c:pt idx="400">
                  <c:v>4.29</c:v>
                </c:pt>
                <c:pt idx="401">
                  <c:v>4.22</c:v>
                </c:pt>
                <c:pt idx="402">
                  <c:v>4.1399999999999997</c:v>
                </c:pt>
                <c:pt idx="403">
                  <c:v>4.12</c:v>
                </c:pt>
                <c:pt idx="404">
                  <c:v>4.05</c:v>
                </c:pt>
                <c:pt idx="405">
                  <c:v>4.0599999999999996</c:v>
                </c:pt>
                <c:pt idx="406">
                  <c:v>4.04</c:v>
                </c:pt>
                <c:pt idx="407">
                  <c:v>4.01</c:v>
                </c:pt>
                <c:pt idx="408">
                  <c:v>3.98</c:v>
                </c:pt>
                <c:pt idx="409">
                  <c:v>3.95</c:v>
                </c:pt>
                <c:pt idx="410">
                  <c:v>3.88</c:v>
                </c:pt>
                <c:pt idx="411">
                  <c:v>3.91</c:v>
                </c:pt>
                <c:pt idx="412">
                  <c:v>3.87</c:v>
                </c:pt>
                <c:pt idx="413">
                  <c:v>3.86</c:v>
                </c:pt>
                <c:pt idx="414">
                  <c:v>3.82</c:v>
                </c:pt>
                <c:pt idx="415">
                  <c:v>3.81</c:v>
                </c:pt>
                <c:pt idx="416">
                  <c:v>3.77</c:v>
                </c:pt>
                <c:pt idx="417">
                  <c:v>3.75</c:v>
                </c:pt>
                <c:pt idx="418">
                  <c:v>3.73</c:v>
                </c:pt>
                <c:pt idx="419">
                  <c:v>3.74</c:v>
                </c:pt>
                <c:pt idx="420">
                  <c:v>3.69</c:v>
                </c:pt>
                <c:pt idx="421">
                  <c:v>3.67</c:v>
                </c:pt>
                <c:pt idx="422">
                  <c:v>3.63</c:v>
                </c:pt>
                <c:pt idx="423">
                  <c:v>3.58</c:v>
                </c:pt>
                <c:pt idx="424">
                  <c:v>3.62</c:v>
                </c:pt>
                <c:pt idx="425">
                  <c:v>3.54</c:v>
                </c:pt>
                <c:pt idx="426">
                  <c:v>3.58</c:v>
                </c:pt>
                <c:pt idx="427">
                  <c:v>3.56</c:v>
                </c:pt>
                <c:pt idx="428">
                  <c:v>3.51</c:v>
                </c:pt>
                <c:pt idx="429">
                  <c:v>3.51</c:v>
                </c:pt>
                <c:pt idx="430">
                  <c:v>3.53</c:v>
                </c:pt>
                <c:pt idx="431">
                  <c:v>3.51</c:v>
                </c:pt>
                <c:pt idx="432">
                  <c:v>3.48</c:v>
                </c:pt>
                <c:pt idx="433">
                  <c:v>3.52</c:v>
                </c:pt>
                <c:pt idx="434">
                  <c:v>3.5</c:v>
                </c:pt>
                <c:pt idx="435">
                  <c:v>3.49</c:v>
                </c:pt>
                <c:pt idx="436">
                  <c:v>3.48</c:v>
                </c:pt>
                <c:pt idx="437">
                  <c:v>3.4</c:v>
                </c:pt>
                <c:pt idx="438">
                  <c:v>3.47</c:v>
                </c:pt>
                <c:pt idx="439">
                  <c:v>3.43</c:v>
                </c:pt>
                <c:pt idx="440">
                  <c:v>3.41</c:v>
                </c:pt>
                <c:pt idx="441">
                  <c:v>3.42</c:v>
                </c:pt>
                <c:pt idx="442">
                  <c:v>3.43</c:v>
                </c:pt>
                <c:pt idx="443">
                  <c:v>3.43</c:v>
                </c:pt>
                <c:pt idx="444">
                  <c:v>3.35</c:v>
                </c:pt>
                <c:pt idx="445">
                  <c:v>3.37</c:v>
                </c:pt>
                <c:pt idx="446">
                  <c:v>3.36</c:v>
                </c:pt>
                <c:pt idx="447">
                  <c:v>3.4</c:v>
                </c:pt>
                <c:pt idx="448">
                  <c:v>3.36</c:v>
                </c:pt>
                <c:pt idx="449">
                  <c:v>3.34</c:v>
                </c:pt>
                <c:pt idx="450">
                  <c:v>3.33</c:v>
                </c:pt>
                <c:pt idx="451">
                  <c:v>3.36</c:v>
                </c:pt>
                <c:pt idx="452">
                  <c:v>3.32</c:v>
                </c:pt>
                <c:pt idx="453">
                  <c:v>3.3</c:v>
                </c:pt>
                <c:pt idx="454">
                  <c:v>3.33</c:v>
                </c:pt>
                <c:pt idx="455">
                  <c:v>3.31</c:v>
                </c:pt>
                <c:pt idx="456">
                  <c:v>3.33</c:v>
                </c:pt>
                <c:pt idx="457">
                  <c:v>3.31</c:v>
                </c:pt>
                <c:pt idx="458">
                  <c:v>3.33</c:v>
                </c:pt>
                <c:pt idx="459">
                  <c:v>3.31</c:v>
                </c:pt>
                <c:pt idx="460">
                  <c:v>3.34</c:v>
                </c:pt>
                <c:pt idx="461">
                  <c:v>3.32</c:v>
                </c:pt>
                <c:pt idx="462">
                  <c:v>3.32</c:v>
                </c:pt>
                <c:pt idx="463">
                  <c:v>3.31</c:v>
                </c:pt>
                <c:pt idx="464">
                  <c:v>3.34</c:v>
                </c:pt>
                <c:pt idx="465">
                  <c:v>3.34</c:v>
                </c:pt>
                <c:pt idx="466">
                  <c:v>3.34</c:v>
                </c:pt>
                <c:pt idx="467">
                  <c:v>3.33</c:v>
                </c:pt>
                <c:pt idx="468">
                  <c:v>3.37</c:v>
                </c:pt>
                <c:pt idx="469">
                  <c:v>3.35</c:v>
                </c:pt>
                <c:pt idx="470">
                  <c:v>3.37</c:v>
                </c:pt>
                <c:pt idx="471">
                  <c:v>3.38</c:v>
                </c:pt>
                <c:pt idx="472">
                  <c:v>3.35</c:v>
                </c:pt>
                <c:pt idx="473">
                  <c:v>3.37</c:v>
                </c:pt>
                <c:pt idx="474">
                  <c:v>3.4</c:v>
                </c:pt>
                <c:pt idx="475">
                  <c:v>3.4</c:v>
                </c:pt>
                <c:pt idx="476">
                  <c:v>3.36</c:v>
                </c:pt>
                <c:pt idx="477">
                  <c:v>3.37</c:v>
                </c:pt>
                <c:pt idx="478">
                  <c:v>3.39</c:v>
                </c:pt>
                <c:pt idx="479">
                  <c:v>3.34</c:v>
                </c:pt>
                <c:pt idx="480">
                  <c:v>3.36</c:v>
                </c:pt>
                <c:pt idx="481">
                  <c:v>3.36</c:v>
                </c:pt>
                <c:pt idx="482">
                  <c:v>3.4</c:v>
                </c:pt>
                <c:pt idx="483">
                  <c:v>3.34</c:v>
                </c:pt>
                <c:pt idx="484">
                  <c:v>3.35</c:v>
                </c:pt>
                <c:pt idx="485">
                  <c:v>3.35</c:v>
                </c:pt>
                <c:pt idx="486">
                  <c:v>3.34</c:v>
                </c:pt>
                <c:pt idx="487">
                  <c:v>3.31</c:v>
                </c:pt>
                <c:pt idx="488">
                  <c:v>3.3</c:v>
                </c:pt>
                <c:pt idx="489">
                  <c:v>3.31</c:v>
                </c:pt>
                <c:pt idx="490">
                  <c:v>3.3</c:v>
                </c:pt>
                <c:pt idx="491">
                  <c:v>3.27</c:v>
                </c:pt>
                <c:pt idx="492">
                  <c:v>3.3</c:v>
                </c:pt>
                <c:pt idx="493">
                  <c:v>3.3</c:v>
                </c:pt>
                <c:pt idx="494">
                  <c:v>3.32</c:v>
                </c:pt>
                <c:pt idx="495">
                  <c:v>3.27</c:v>
                </c:pt>
                <c:pt idx="496">
                  <c:v>3.28</c:v>
                </c:pt>
                <c:pt idx="497">
                  <c:v>3.26</c:v>
                </c:pt>
                <c:pt idx="498">
                  <c:v>3.25</c:v>
                </c:pt>
                <c:pt idx="499">
                  <c:v>3.3</c:v>
                </c:pt>
                <c:pt idx="500">
                  <c:v>3.27</c:v>
                </c:pt>
                <c:pt idx="501">
                  <c:v>3.27</c:v>
                </c:pt>
                <c:pt idx="502">
                  <c:v>3.29</c:v>
                </c:pt>
                <c:pt idx="503">
                  <c:v>3.27</c:v>
                </c:pt>
                <c:pt idx="504">
                  <c:v>3.27</c:v>
                </c:pt>
                <c:pt idx="505">
                  <c:v>3.29</c:v>
                </c:pt>
                <c:pt idx="506">
                  <c:v>3.31</c:v>
                </c:pt>
                <c:pt idx="507">
                  <c:v>3.32</c:v>
                </c:pt>
                <c:pt idx="508">
                  <c:v>3.37</c:v>
                </c:pt>
                <c:pt idx="509">
                  <c:v>3.36</c:v>
                </c:pt>
                <c:pt idx="510">
                  <c:v>3.35</c:v>
                </c:pt>
                <c:pt idx="511">
                  <c:v>3.41</c:v>
                </c:pt>
                <c:pt idx="512">
                  <c:v>3.38</c:v>
                </c:pt>
                <c:pt idx="513">
                  <c:v>3.4</c:v>
                </c:pt>
                <c:pt idx="514">
                  <c:v>3.44</c:v>
                </c:pt>
                <c:pt idx="515">
                  <c:v>3.47</c:v>
                </c:pt>
                <c:pt idx="516">
                  <c:v>3.44</c:v>
                </c:pt>
                <c:pt idx="517">
                  <c:v>3.49</c:v>
                </c:pt>
                <c:pt idx="518">
                  <c:v>3.49</c:v>
                </c:pt>
                <c:pt idx="519">
                  <c:v>3.47</c:v>
                </c:pt>
                <c:pt idx="520">
                  <c:v>3.5</c:v>
                </c:pt>
                <c:pt idx="521">
                  <c:v>3.54</c:v>
                </c:pt>
                <c:pt idx="522">
                  <c:v>3.55</c:v>
                </c:pt>
                <c:pt idx="523">
                  <c:v>3.58</c:v>
                </c:pt>
                <c:pt idx="524">
                  <c:v>3.62</c:v>
                </c:pt>
                <c:pt idx="525">
                  <c:v>3.57</c:v>
                </c:pt>
                <c:pt idx="526">
                  <c:v>3.62</c:v>
                </c:pt>
                <c:pt idx="527">
                  <c:v>3.64</c:v>
                </c:pt>
                <c:pt idx="528">
                  <c:v>3.62</c:v>
                </c:pt>
                <c:pt idx="529">
                  <c:v>3.65</c:v>
                </c:pt>
                <c:pt idx="530">
                  <c:v>3.65</c:v>
                </c:pt>
                <c:pt idx="531">
                  <c:v>3.7</c:v>
                </c:pt>
                <c:pt idx="532">
                  <c:v>3.71</c:v>
                </c:pt>
                <c:pt idx="533">
                  <c:v>3.73</c:v>
                </c:pt>
                <c:pt idx="534">
                  <c:v>3.75</c:v>
                </c:pt>
                <c:pt idx="535">
                  <c:v>3.77</c:v>
                </c:pt>
                <c:pt idx="536">
                  <c:v>3.8</c:v>
                </c:pt>
                <c:pt idx="537">
                  <c:v>3.79</c:v>
                </c:pt>
                <c:pt idx="538">
                  <c:v>3.81</c:v>
                </c:pt>
                <c:pt idx="539">
                  <c:v>3.81</c:v>
                </c:pt>
                <c:pt idx="540">
                  <c:v>3.89</c:v>
                </c:pt>
                <c:pt idx="541">
                  <c:v>3.9</c:v>
                </c:pt>
                <c:pt idx="542">
                  <c:v>3.88</c:v>
                </c:pt>
                <c:pt idx="543">
                  <c:v>3.82</c:v>
                </c:pt>
                <c:pt idx="544">
                  <c:v>3.89</c:v>
                </c:pt>
                <c:pt idx="545">
                  <c:v>3.92</c:v>
                </c:pt>
                <c:pt idx="546">
                  <c:v>3.94</c:v>
                </c:pt>
                <c:pt idx="547">
                  <c:v>3.96</c:v>
                </c:pt>
                <c:pt idx="548">
                  <c:v>3.98</c:v>
                </c:pt>
                <c:pt idx="549">
                  <c:v>3.97</c:v>
                </c:pt>
                <c:pt idx="550">
                  <c:v>4.0199999999999996</c:v>
                </c:pt>
                <c:pt idx="551">
                  <c:v>4.03</c:v>
                </c:pt>
                <c:pt idx="552">
                  <c:v>4.01</c:v>
                </c:pt>
                <c:pt idx="553">
                  <c:v>4.0599999999999996</c:v>
                </c:pt>
                <c:pt idx="554">
                  <c:v>4.01</c:v>
                </c:pt>
                <c:pt idx="555">
                  <c:v>4.07</c:v>
                </c:pt>
                <c:pt idx="556">
                  <c:v>4.05</c:v>
                </c:pt>
                <c:pt idx="557">
                  <c:v>4.05</c:v>
                </c:pt>
                <c:pt idx="558">
                  <c:v>4.0599999999999996</c:v>
                </c:pt>
                <c:pt idx="559">
                  <c:v>4.08</c:v>
                </c:pt>
                <c:pt idx="560">
                  <c:v>4.1100000000000003</c:v>
                </c:pt>
                <c:pt idx="561">
                  <c:v>4.07</c:v>
                </c:pt>
                <c:pt idx="562">
                  <c:v>4.04</c:v>
                </c:pt>
                <c:pt idx="563">
                  <c:v>4.07</c:v>
                </c:pt>
                <c:pt idx="564">
                  <c:v>4.03</c:v>
                </c:pt>
                <c:pt idx="565">
                  <c:v>4.03</c:v>
                </c:pt>
                <c:pt idx="566">
                  <c:v>4.09</c:v>
                </c:pt>
                <c:pt idx="567">
                  <c:v>4.0599999999999996</c:v>
                </c:pt>
                <c:pt idx="568">
                  <c:v>4.09</c:v>
                </c:pt>
                <c:pt idx="569">
                  <c:v>4.0999999999999996</c:v>
                </c:pt>
                <c:pt idx="570">
                  <c:v>4.12</c:v>
                </c:pt>
                <c:pt idx="571">
                  <c:v>4.0599999999999996</c:v>
                </c:pt>
                <c:pt idx="572">
                  <c:v>4.0599999999999996</c:v>
                </c:pt>
                <c:pt idx="573">
                  <c:v>4.07</c:v>
                </c:pt>
                <c:pt idx="574">
                  <c:v>4.0599999999999996</c:v>
                </c:pt>
                <c:pt idx="575">
                  <c:v>4.0599999999999996</c:v>
                </c:pt>
                <c:pt idx="576">
                  <c:v>4.07</c:v>
                </c:pt>
                <c:pt idx="577">
                  <c:v>4.0199999999999996</c:v>
                </c:pt>
                <c:pt idx="578">
                  <c:v>4.0199999999999996</c:v>
                </c:pt>
                <c:pt idx="579">
                  <c:v>4.03</c:v>
                </c:pt>
                <c:pt idx="580">
                  <c:v>4.0199999999999996</c:v>
                </c:pt>
                <c:pt idx="581">
                  <c:v>3.99</c:v>
                </c:pt>
                <c:pt idx="582">
                  <c:v>4.04</c:v>
                </c:pt>
                <c:pt idx="583">
                  <c:v>4.04</c:v>
                </c:pt>
                <c:pt idx="584">
                  <c:v>3.95</c:v>
                </c:pt>
                <c:pt idx="585">
                  <c:v>3.96</c:v>
                </c:pt>
                <c:pt idx="586">
                  <c:v>3.99</c:v>
                </c:pt>
                <c:pt idx="587">
                  <c:v>3.93</c:v>
                </c:pt>
                <c:pt idx="588">
                  <c:v>3.95</c:v>
                </c:pt>
                <c:pt idx="589">
                  <c:v>3.99</c:v>
                </c:pt>
                <c:pt idx="590">
                  <c:v>3.9</c:v>
                </c:pt>
                <c:pt idx="591">
                  <c:v>3.9</c:v>
                </c:pt>
                <c:pt idx="592">
                  <c:v>3.9</c:v>
                </c:pt>
                <c:pt idx="593">
                  <c:v>3.92</c:v>
                </c:pt>
                <c:pt idx="594">
                  <c:v>3.95</c:v>
                </c:pt>
                <c:pt idx="595">
                  <c:v>3.9</c:v>
                </c:pt>
                <c:pt idx="596">
                  <c:v>3.88</c:v>
                </c:pt>
                <c:pt idx="597">
                  <c:v>3.81</c:v>
                </c:pt>
                <c:pt idx="598">
                  <c:v>3.83</c:v>
                </c:pt>
                <c:pt idx="599">
                  <c:v>3.8</c:v>
                </c:pt>
                <c:pt idx="600">
                  <c:v>3.77</c:v>
                </c:pt>
                <c:pt idx="601">
                  <c:v>3.81</c:v>
                </c:pt>
                <c:pt idx="602">
                  <c:v>3.8</c:v>
                </c:pt>
                <c:pt idx="603">
                  <c:v>3.76</c:v>
                </c:pt>
                <c:pt idx="604">
                  <c:v>3.76</c:v>
                </c:pt>
                <c:pt idx="605">
                  <c:v>3.74</c:v>
                </c:pt>
                <c:pt idx="606">
                  <c:v>3.74</c:v>
                </c:pt>
                <c:pt idx="607">
                  <c:v>3.72</c:v>
                </c:pt>
                <c:pt idx="608">
                  <c:v>3.76</c:v>
                </c:pt>
                <c:pt idx="609">
                  <c:v>3.66</c:v>
                </c:pt>
                <c:pt idx="610">
                  <c:v>3.68</c:v>
                </c:pt>
                <c:pt idx="611">
                  <c:v>3.68</c:v>
                </c:pt>
                <c:pt idx="612">
                  <c:v>3.66</c:v>
                </c:pt>
                <c:pt idx="613">
                  <c:v>3.66</c:v>
                </c:pt>
                <c:pt idx="614">
                  <c:v>3.64</c:v>
                </c:pt>
                <c:pt idx="615">
                  <c:v>3.64</c:v>
                </c:pt>
                <c:pt idx="616">
                  <c:v>3.59</c:v>
                </c:pt>
                <c:pt idx="617">
                  <c:v>3.62</c:v>
                </c:pt>
                <c:pt idx="618">
                  <c:v>3.6</c:v>
                </c:pt>
                <c:pt idx="619">
                  <c:v>3.59</c:v>
                </c:pt>
                <c:pt idx="620">
                  <c:v>3.56</c:v>
                </c:pt>
                <c:pt idx="621">
                  <c:v>3.55</c:v>
                </c:pt>
                <c:pt idx="622">
                  <c:v>3.51</c:v>
                </c:pt>
                <c:pt idx="623">
                  <c:v>3.51</c:v>
                </c:pt>
                <c:pt idx="624">
                  <c:v>3.5</c:v>
                </c:pt>
                <c:pt idx="625">
                  <c:v>3.47</c:v>
                </c:pt>
                <c:pt idx="626">
                  <c:v>3.5</c:v>
                </c:pt>
                <c:pt idx="627">
                  <c:v>3.49</c:v>
                </c:pt>
                <c:pt idx="628">
                  <c:v>3.45</c:v>
                </c:pt>
                <c:pt idx="629">
                  <c:v>3.46</c:v>
                </c:pt>
                <c:pt idx="630">
                  <c:v>3.46</c:v>
                </c:pt>
                <c:pt idx="631">
                  <c:v>3.41</c:v>
                </c:pt>
                <c:pt idx="632">
                  <c:v>3.44</c:v>
                </c:pt>
                <c:pt idx="633">
                  <c:v>3.42</c:v>
                </c:pt>
                <c:pt idx="634">
                  <c:v>3.43</c:v>
                </c:pt>
                <c:pt idx="635">
                  <c:v>3.4</c:v>
                </c:pt>
                <c:pt idx="636">
                  <c:v>3.37</c:v>
                </c:pt>
                <c:pt idx="637">
                  <c:v>3.38</c:v>
                </c:pt>
                <c:pt idx="638">
                  <c:v>3.4</c:v>
                </c:pt>
                <c:pt idx="639">
                  <c:v>3.37</c:v>
                </c:pt>
                <c:pt idx="640">
                  <c:v>3.36</c:v>
                </c:pt>
                <c:pt idx="641">
                  <c:v>3.37</c:v>
                </c:pt>
                <c:pt idx="642">
                  <c:v>3.33</c:v>
                </c:pt>
                <c:pt idx="643">
                  <c:v>3.34</c:v>
                </c:pt>
                <c:pt idx="644">
                  <c:v>3.34</c:v>
                </c:pt>
                <c:pt idx="645">
                  <c:v>3.36</c:v>
                </c:pt>
                <c:pt idx="646">
                  <c:v>3.28</c:v>
                </c:pt>
                <c:pt idx="647">
                  <c:v>3.3</c:v>
                </c:pt>
                <c:pt idx="648">
                  <c:v>3.31</c:v>
                </c:pt>
                <c:pt idx="649">
                  <c:v>3.31</c:v>
                </c:pt>
                <c:pt idx="650">
                  <c:v>3.31</c:v>
                </c:pt>
                <c:pt idx="651">
                  <c:v>3.28</c:v>
                </c:pt>
                <c:pt idx="652">
                  <c:v>3.3</c:v>
                </c:pt>
                <c:pt idx="653">
                  <c:v>3.27</c:v>
                </c:pt>
                <c:pt idx="654">
                  <c:v>3.34</c:v>
                </c:pt>
                <c:pt idx="655">
                  <c:v>3.28</c:v>
                </c:pt>
                <c:pt idx="656">
                  <c:v>3.32</c:v>
                </c:pt>
                <c:pt idx="657">
                  <c:v>3.26</c:v>
                </c:pt>
                <c:pt idx="658">
                  <c:v>3.24</c:v>
                </c:pt>
                <c:pt idx="659">
                  <c:v>3.26</c:v>
                </c:pt>
                <c:pt idx="660">
                  <c:v>3.26</c:v>
                </c:pt>
                <c:pt idx="661">
                  <c:v>3.29</c:v>
                </c:pt>
                <c:pt idx="662">
                  <c:v>3.24</c:v>
                </c:pt>
                <c:pt idx="663">
                  <c:v>3.25</c:v>
                </c:pt>
                <c:pt idx="664">
                  <c:v>3.26</c:v>
                </c:pt>
                <c:pt idx="665">
                  <c:v>3.26</c:v>
                </c:pt>
                <c:pt idx="666">
                  <c:v>3.28</c:v>
                </c:pt>
                <c:pt idx="667">
                  <c:v>3.27</c:v>
                </c:pt>
                <c:pt idx="668">
                  <c:v>3.29</c:v>
                </c:pt>
                <c:pt idx="669">
                  <c:v>3.26</c:v>
                </c:pt>
                <c:pt idx="670">
                  <c:v>3.28</c:v>
                </c:pt>
                <c:pt idx="671">
                  <c:v>3.27</c:v>
                </c:pt>
                <c:pt idx="672">
                  <c:v>3.31</c:v>
                </c:pt>
                <c:pt idx="673">
                  <c:v>3.31</c:v>
                </c:pt>
                <c:pt idx="674">
                  <c:v>3.3</c:v>
                </c:pt>
                <c:pt idx="675">
                  <c:v>3.29</c:v>
                </c:pt>
                <c:pt idx="676">
                  <c:v>3.3</c:v>
                </c:pt>
                <c:pt idx="677">
                  <c:v>3.29</c:v>
                </c:pt>
                <c:pt idx="678">
                  <c:v>3.3</c:v>
                </c:pt>
                <c:pt idx="679">
                  <c:v>3.3</c:v>
                </c:pt>
                <c:pt idx="680">
                  <c:v>3.31</c:v>
                </c:pt>
                <c:pt idx="681">
                  <c:v>3.3</c:v>
                </c:pt>
                <c:pt idx="682">
                  <c:v>3.31</c:v>
                </c:pt>
                <c:pt idx="683">
                  <c:v>3.3</c:v>
                </c:pt>
                <c:pt idx="684">
                  <c:v>3.31</c:v>
                </c:pt>
                <c:pt idx="685">
                  <c:v>3.34</c:v>
                </c:pt>
                <c:pt idx="686">
                  <c:v>3.3</c:v>
                </c:pt>
                <c:pt idx="687">
                  <c:v>3.3</c:v>
                </c:pt>
                <c:pt idx="688">
                  <c:v>3.31</c:v>
                </c:pt>
                <c:pt idx="689">
                  <c:v>3.29</c:v>
                </c:pt>
                <c:pt idx="690">
                  <c:v>3.31</c:v>
                </c:pt>
                <c:pt idx="691">
                  <c:v>3.34</c:v>
                </c:pt>
                <c:pt idx="692">
                  <c:v>3.33</c:v>
                </c:pt>
                <c:pt idx="693">
                  <c:v>3.35</c:v>
                </c:pt>
                <c:pt idx="694">
                  <c:v>3.39</c:v>
                </c:pt>
                <c:pt idx="695">
                  <c:v>3.37</c:v>
                </c:pt>
                <c:pt idx="696">
                  <c:v>3.34</c:v>
                </c:pt>
                <c:pt idx="697">
                  <c:v>3.34</c:v>
                </c:pt>
                <c:pt idx="698">
                  <c:v>3.35</c:v>
                </c:pt>
                <c:pt idx="699">
                  <c:v>3.34</c:v>
                </c:pt>
                <c:pt idx="700">
                  <c:v>3.35</c:v>
                </c:pt>
                <c:pt idx="701">
                  <c:v>3.36</c:v>
                </c:pt>
                <c:pt idx="702">
                  <c:v>3.37</c:v>
                </c:pt>
                <c:pt idx="703">
                  <c:v>3.35</c:v>
                </c:pt>
                <c:pt idx="704">
                  <c:v>3.37</c:v>
                </c:pt>
                <c:pt idx="705">
                  <c:v>3.4</c:v>
                </c:pt>
                <c:pt idx="706">
                  <c:v>3.38</c:v>
                </c:pt>
                <c:pt idx="707">
                  <c:v>3.32</c:v>
                </c:pt>
                <c:pt idx="708">
                  <c:v>3.37</c:v>
                </c:pt>
                <c:pt idx="709">
                  <c:v>3.32</c:v>
                </c:pt>
                <c:pt idx="710">
                  <c:v>3.37</c:v>
                </c:pt>
                <c:pt idx="711">
                  <c:v>3.4</c:v>
                </c:pt>
                <c:pt idx="712">
                  <c:v>3.35</c:v>
                </c:pt>
                <c:pt idx="713">
                  <c:v>3.32</c:v>
                </c:pt>
                <c:pt idx="714">
                  <c:v>3.33</c:v>
                </c:pt>
                <c:pt idx="715">
                  <c:v>3.38</c:v>
                </c:pt>
                <c:pt idx="716">
                  <c:v>3.37</c:v>
                </c:pt>
                <c:pt idx="717">
                  <c:v>3.37</c:v>
                </c:pt>
                <c:pt idx="718">
                  <c:v>3.39</c:v>
                </c:pt>
                <c:pt idx="719">
                  <c:v>3.35</c:v>
                </c:pt>
                <c:pt idx="720">
                  <c:v>3.37</c:v>
                </c:pt>
                <c:pt idx="721">
                  <c:v>3.37</c:v>
                </c:pt>
                <c:pt idx="722">
                  <c:v>3.38</c:v>
                </c:pt>
                <c:pt idx="723">
                  <c:v>3.38</c:v>
                </c:pt>
                <c:pt idx="724">
                  <c:v>3.32</c:v>
                </c:pt>
                <c:pt idx="725">
                  <c:v>3.35</c:v>
                </c:pt>
                <c:pt idx="726">
                  <c:v>3.35</c:v>
                </c:pt>
                <c:pt idx="727">
                  <c:v>3.35</c:v>
                </c:pt>
                <c:pt idx="728">
                  <c:v>3.35</c:v>
                </c:pt>
                <c:pt idx="729">
                  <c:v>3.37</c:v>
                </c:pt>
                <c:pt idx="730">
                  <c:v>3.36</c:v>
                </c:pt>
                <c:pt idx="731">
                  <c:v>3.36</c:v>
                </c:pt>
                <c:pt idx="732">
                  <c:v>3.33</c:v>
                </c:pt>
                <c:pt idx="733">
                  <c:v>3.35</c:v>
                </c:pt>
                <c:pt idx="734">
                  <c:v>3.33</c:v>
                </c:pt>
                <c:pt idx="735">
                  <c:v>3.35</c:v>
                </c:pt>
                <c:pt idx="736">
                  <c:v>3.36</c:v>
                </c:pt>
                <c:pt idx="737">
                  <c:v>3.35</c:v>
                </c:pt>
                <c:pt idx="738">
                  <c:v>3.35</c:v>
                </c:pt>
                <c:pt idx="739">
                  <c:v>3.29</c:v>
                </c:pt>
                <c:pt idx="740">
                  <c:v>3.31</c:v>
                </c:pt>
                <c:pt idx="741">
                  <c:v>3.32</c:v>
                </c:pt>
                <c:pt idx="742">
                  <c:v>3.33</c:v>
                </c:pt>
                <c:pt idx="743">
                  <c:v>3.33</c:v>
                </c:pt>
                <c:pt idx="744">
                  <c:v>3.32</c:v>
                </c:pt>
                <c:pt idx="745">
                  <c:v>3.3</c:v>
                </c:pt>
                <c:pt idx="746">
                  <c:v>3.3</c:v>
                </c:pt>
                <c:pt idx="747">
                  <c:v>3.28</c:v>
                </c:pt>
                <c:pt idx="748">
                  <c:v>3.29</c:v>
                </c:pt>
                <c:pt idx="749">
                  <c:v>3.3</c:v>
                </c:pt>
                <c:pt idx="750">
                  <c:v>3.27</c:v>
                </c:pt>
                <c:pt idx="751">
                  <c:v>3.27</c:v>
                </c:pt>
                <c:pt idx="752">
                  <c:v>3.24</c:v>
                </c:pt>
                <c:pt idx="753">
                  <c:v>3.31</c:v>
                </c:pt>
                <c:pt idx="754">
                  <c:v>3.28</c:v>
                </c:pt>
                <c:pt idx="755">
                  <c:v>3.27</c:v>
                </c:pt>
                <c:pt idx="756">
                  <c:v>3.27</c:v>
                </c:pt>
                <c:pt idx="757">
                  <c:v>3.29</c:v>
                </c:pt>
                <c:pt idx="758">
                  <c:v>3.23</c:v>
                </c:pt>
                <c:pt idx="759">
                  <c:v>3.28</c:v>
                </c:pt>
                <c:pt idx="760">
                  <c:v>3.24</c:v>
                </c:pt>
                <c:pt idx="761">
                  <c:v>3.26</c:v>
                </c:pt>
                <c:pt idx="762">
                  <c:v>3.23</c:v>
                </c:pt>
                <c:pt idx="763">
                  <c:v>3.26</c:v>
                </c:pt>
                <c:pt idx="764">
                  <c:v>3.22</c:v>
                </c:pt>
                <c:pt idx="765">
                  <c:v>3.2</c:v>
                </c:pt>
                <c:pt idx="766">
                  <c:v>3.21</c:v>
                </c:pt>
                <c:pt idx="767">
                  <c:v>3.19</c:v>
                </c:pt>
                <c:pt idx="768">
                  <c:v>3.22</c:v>
                </c:pt>
                <c:pt idx="769">
                  <c:v>3.21</c:v>
                </c:pt>
                <c:pt idx="770">
                  <c:v>3.24</c:v>
                </c:pt>
                <c:pt idx="771">
                  <c:v>3.25</c:v>
                </c:pt>
                <c:pt idx="772">
                  <c:v>3.23</c:v>
                </c:pt>
                <c:pt idx="773">
                  <c:v>3.22</c:v>
                </c:pt>
                <c:pt idx="774">
                  <c:v>3.19</c:v>
                </c:pt>
                <c:pt idx="775">
                  <c:v>3.21</c:v>
                </c:pt>
                <c:pt idx="776">
                  <c:v>3.16</c:v>
                </c:pt>
                <c:pt idx="777">
                  <c:v>3.19</c:v>
                </c:pt>
                <c:pt idx="778">
                  <c:v>3.14</c:v>
                </c:pt>
                <c:pt idx="779">
                  <c:v>3.19</c:v>
                </c:pt>
                <c:pt idx="780">
                  <c:v>3.21</c:v>
                </c:pt>
                <c:pt idx="781">
                  <c:v>3.2</c:v>
                </c:pt>
                <c:pt idx="782">
                  <c:v>3.2</c:v>
                </c:pt>
                <c:pt idx="783">
                  <c:v>3.21</c:v>
                </c:pt>
                <c:pt idx="784">
                  <c:v>3.19</c:v>
                </c:pt>
                <c:pt idx="785">
                  <c:v>3.21</c:v>
                </c:pt>
                <c:pt idx="786">
                  <c:v>3.21</c:v>
                </c:pt>
                <c:pt idx="787">
                  <c:v>3.21</c:v>
                </c:pt>
                <c:pt idx="788">
                  <c:v>3.23</c:v>
                </c:pt>
                <c:pt idx="789">
                  <c:v>3.17</c:v>
                </c:pt>
                <c:pt idx="790">
                  <c:v>3.24</c:v>
                </c:pt>
                <c:pt idx="791">
                  <c:v>3.17</c:v>
                </c:pt>
                <c:pt idx="792">
                  <c:v>3.19</c:v>
                </c:pt>
                <c:pt idx="793">
                  <c:v>3.21</c:v>
                </c:pt>
                <c:pt idx="794">
                  <c:v>3.22</c:v>
                </c:pt>
                <c:pt idx="795">
                  <c:v>3.28</c:v>
                </c:pt>
                <c:pt idx="796">
                  <c:v>3.26</c:v>
                </c:pt>
                <c:pt idx="797">
                  <c:v>3.28</c:v>
                </c:pt>
                <c:pt idx="798">
                  <c:v>3.31</c:v>
                </c:pt>
                <c:pt idx="799">
                  <c:v>3.25</c:v>
                </c:pt>
                <c:pt idx="800">
                  <c:v>3.26</c:v>
                </c:pt>
                <c:pt idx="801">
                  <c:v>3.23</c:v>
                </c:pt>
                <c:pt idx="802">
                  <c:v>3.21</c:v>
                </c:pt>
                <c:pt idx="803">
                  <c:v>3.21</c:v>
                </c:pt>
                <c:pt idx="804">
                  <c:v>3.24</c:v>
                </c:pt>
                <c:pt idx="805">
                  <c:v>3.22</c:v>
                </c:pt>
                <c:pt idx="806">
                  <c:v>3.23</c:v>
                </c:pt>
                <c:pt idx="807">
                  <c:v>3.25</c:v>
                </c:pt>
                <c:pt idx="808">
                  <c:v>3.2</c:v>
                </c:pt>
                <c:pt idx="809">
                  <c:v>3.27</c:v>
                </c:pt>
                <c:pt idx="810">
                  <c:v>3.24</c:v>
                </c:pt>
                <c:pt idx="811">
                  <c:v>3.23</c:v>
                </c:pt>
                <c:pt idx="812">
                  <c:v>3.25</c:v>
                </c:pt>
                <c:pt idx="813">
                  <c:v>3.26</c:v>
                </c:pt>
                <c:pt idx="814">
                  <c:v>3.21</c:v>
                </c:pt>
                <c:pt idx="815">
                  <c:v>3.23</c:v>
                </c:pt>
                <c:pt idx="816">
                  <c:v>3.24</c:v>
                </c:pt>
                <c:pt idx="817">
                  <c:v>3.25</c:v>
                </c:pt>
                <c:pt idx="818">
                  <c:v>3.28</c:v>
                </c:pt>
                <c:pt idx="819">
                  <c:v>3.27</c:v>
                </c:pt>
                <c:pt idx="820">
                  <c:v>3.29</c:v>
                </c:pt>
                <c:pt idx="821">
                  <c:v>3.24</c:v>
                </c:pt>
                <c:pt idx="822">
                  <c:v>3.29</c:v>
                </c:pt>
                <c:pt idx="823">
                  <c:v>3.33</c:v>
                </c:pt>
                <c:pt idx="824">
                  <c:v>3.3</c:v>
                </c:pt>
                <c:pt idx="825">
                  <c:v>3.28</c:v>
                </c:pt>
                <c:pt idx="826">
                  <c:v>3.34</c:v>
                </c:pt>
                <c:pt idx="827">
                  <c:v>3.31</c:v>
                </c:pt>
                <c:pt idx="828">
                  <c:v>3.33</c:v>
                </c:pt>
                <c:pt idx="829">
                  <c:v>3.4</c:v>
                </c:pt>
                <c:pt idx="830">
                  <c:v>3.39</c:v>
                </c:pt>
                <c:pt idx="831">
                  <c:v>3.38</c:v>
                </c:pt>
                <c:pt idx="832">
                  <c:v>3.35</c:v>
                </c:pt>
                <c:pt idx="833">
                  <c:v>3.38</c:v>
                </c:pt>
                <c:pt idx="834">
                  <c:v>3.34</c:v>
                </c:pt>
                <c:pt idx="835">
                  <c:v>3.3</c:v>
                </c:pt>
                <c:pt idx="836">
                  <c:v>3.33</c:v>
                </c:pt>
                <c:pt idx="837">
                  <c:v>3.32</c:v>
                </c:pt>
                <c:pt idx="838">
                  <c:v>3.29</c:v>
                </c:pt>
                <c:pt idx="839">
                  <c:v>3.31</c:v>
                </c:pt>
                <c:pt idx="840">
                  <c:v>3.28</c:v>
                </c:pt>
                <c:pt idx="841">
                  <c:v>3.32</c:v>
                </c:pt>
                <c:pt idx="842">
                  <c:v>3.33</c:v>
                </c:pt>
                <c:pt idx="843">
                  <c:v>3.36</c:v>
                </c:pt>
                <c:pt idx="844">
                  <c:v>3.35</c:v>
                </c:pt>
                <c:pt idx="845">
                  <c:v>3.35</c:v>
                </c:pt>
                <c:pt idx="846">
                  <c:v>3.32</c:v>
                </c:pt>
                <c:pt idx="847">
                  <c:v>3.39</c:v>
                </c:pt>
                <c:pt idx="848">
                  <c:v>3.32</c:v>
                </c:pt>
                <c:pt idx="849">
                  <c:v>3.35</c:v>
                </c:pt>
                <c:pt idx="850">
                  <c:v>3.31</c:v>
                </c:pt>
                <c:pt idx="851">
                  <c:v>3.3</c:v>
                </c:pt>
                <c:pt idx="852">
                  <c:v>3.32</c:v>
                </c:pt>
                <c:pt idx="853">
                  <c:v>3.33</c:v>
                </c:pt>
                <c:pt idx="854">
                  <c:v>3.32</c:v>
                </c:pt>
                <c:pt idx="855">
                  <c:v>3.33</c:v>
                </c:pt>
                <c:pt idx="856">
                  <c:v>3.33</c:v>
                </c:pt>
                <c:pt idx="857">
                  <c:v>3.3</c:v>
                </c:pt>
                <c:pt idx="858">
                  <c:v>3.3</c:v>
                </c:pt>
                <c:pt idx="859">
                  <c:v>3.3</c:v>
                </c:pt>
                <c:pt idx="860">
                  <c:v>3.35</c:v>
                </c:pt>
                <c:pt idx="861">
                  <c:v>3.34</c:v>
                </c:pt>
                <c:pt idx="862">
                  <c:v>3.31</c:v>
                </c:pt>
                <c:pt idx="863">
                  <c:v>3.31</c:v>
                </c:pt>
                <c:pt idx="864">
                  <c:v>3.29</c:v>
                </c:pt>
                <c:pt idx="865">
                  <c:v>3.3</c:v>
                </c:pt>
                <c:pt idx="866">
                  <c:v>3.29</c:v>
                </c:pt>
                <c:pt idx="867">
                  <c:v>3.29</c:v>
                </c:pt>
                <c:pt idx="868">
                  <c:v>3.27</c:v>
                </c:pt>
                <c:pt idx="869">
                  <c:v>3.27</c:v>
                </c:pt>
                <c:pt idx="870">
                  <c:v>3.27</c:v>
                </c:pt>
                <c:pt idx="871">
                  <c:v>3.25</c:v>
                </c:pt>
                <c:pt idx="872">
                  <c:v>3.27</c:v>
                </c:pt>
                <c:pt idx="873">
                  <c:v>3.25</c:v>
                </c:pt>
                <c:pt idx="874">
                  <c:v>3.28</c:v>
                </c:pt>
                <c:pt idx="875">
                  <c:v>3.29</c:v>
                </c:pt>
                <c:pt idx="876">
                  <c:v>3.27</c:v>
                </c:pt>
                <c:pt idx="877">
                  <c:v>3.22</c:v>
                </c:pt>
                <c:pt idx="878">
                  <c:v>3.23</c:v>
                </c:pt>
                <c:pt idx="879">
                  <c:v>3.2</c:v>
                </c:pt>
                <c:pt idx="880">
                  <c:v>3.23</c:v>
                </c:pt>
                <c:pt idx="881">
                  <c:v>3.23</c:v>
                </c:pt>
                <c:pt idx="882">
                  <c:v>3.23</c:v>
                </c:pt>
                <c:pt idx="883">
                  <c:v>3.23</c:v>
                </c:pt>
                <c:pt idx="884">
                  <c:v>3.22</c:v>
                </c:pt>
                <c:pt idx="885">
                  <c:v>3.19</c:v>
                </c:pt>
                <c:pt idx="886">
                  <c:v>3.23</c:v>
                </c:pt>
                <c:pt idx="887">
                  <c:v>3.19</c:v>
                </c:pt>
                <c:pt idx="888">
                  <c:v>3.25</c:v>
                </c:pt>
                <c:pt idx="889">
                  <c:v>3.18</c:v>
                </c:pt>
                <c:pt idx="890">
                  <c:v>3.18</c:v>
                </c:pt>
                <c:pt idx="891">
                  <c:v>3.19</c:v>
                </c:pt>
                <c:pt idx="892">
                  <c:v>3.17</c:v>
                </c:pt>
                <c:pt idx="893">
                  <c:v>3.2</c:v>
                </c:pt>
                <c:pt idx="894">
                  <c:v>3.21</c:v>
                </c:pt>
                <c:pt idx="895">
                  <c:v>3.17</c:v>
                </c:pt>
                <c:pt idx="896">
                  <c:v>3.13</c:v>
                </c:pt>
                <c:pt idx="897">
                  <c:v>3.14</c:v>
                </c:pt>
                <c:pt idx="898">
                  <c:v>3.14</c:v>
                </c:pt>
                <c:pt idx="899">
                  <c:v>3.13</c:v>
                </c:pt>
                <c:pt idx="900">
                  <c:v>3.14</c:v>
                </c:pt>
                <c:pt idx="901">
                  <c:v>3.12</c:v>
                </c:pt>
                <c:pt idx="902">
                  <c:v>3.1</c:v>
                </c:pt>
                <c:pt idx="903">
                  <c:v>3.13</c:v>
                </c:pt>
                <c:pt idx="904">
                  <c:v>3.09</c:v>
                </c:pt>
                <c:pt idx="905">
                  <c:v>3.11</c:v>
                </c:pt>
                <c:pt idx="906">
                  <c:v>3.11</c:v>
                </c:pt>
                <c:pt idx="907">
                  <c:v>3.11</c:v>
                </c:pt>
                <c:pt idx="908">
                  <c:v>3.09</c:v>
                </c:pt>
                <c:pt idx="909">
                  <c:v>3.09</c:v>
                </c:pt>
                <c:pt idx="910">
                  <c:v>3.05</c:v>
                </c:pt>
                <c:pt idx="911">
                  <c:v>3.1</c:v>
                </c:pt>
                <c:pt idx="912">
                  <c:v>3.06</c:v>
                </c:pt>
                <c:pt idx="913">
                  <c:v>3.09</c:v>
                </c:pt>
                <c:pt idx="914">
                  <c:v>3.07</c:v>
                </c:pt>
                <c:pt idx="915">
                  <c:v>3.06</c:v>
                </c:pt>
                <c:pt idx="916">
                  <c:v>3.04</c:v>
                </c:pt>
                <c:pt idx="917">
                  <c:v>3.04</c:v>
                </c:pt>
                <c:pt idx="918">
                  <c:v>3.11</c:v>
                </c:pt>
                <c:pt idx="919">
                  <c:v>3.06</c:v>
                </c:pt>
                <c:pt idx="920">
                  <c:v>3.04</c:v>
                </c:pt>
                <c:pt idx="921">
                  <c:v>3.03</c:v>
                </c:pt>
                <c:pt idx="922">
                  <c:v>3.03</c:v>
                </c:pt>
                <c:pt idx="923">
                  <c:v>2.99</c:v>
                </c:pt>
                <c:pt idx="924">
                  <c:v>3.04</c:v>
                </c:pt>
                <c:pt idx="925">
                  <c:v>3.02</c:v>
                </c:pt>
                <c:pt idx="926">
                  <c:v>3.01</c:v>
                </c:pt>
                <c:pt idx="927">
                  <c:v>3.03</c:v>
                </c:pt>
                <c:pt idx="928">
                  <c:v>3</c:v>
                </c:pt>
                <c:pt idx="929">
                  <c:v>3</c:v>
                </c:pt>
                <c:pt idx="930">
                  <c:v>3</c:v>
                </c:pt>
                <c:pt idx="931">
                  <c:v>3</c:v>
                </c:pt>
                <c:pt idx="932">
                  <c:v>3.03</c:v>
                </c:pt>
                <c:pt idx="933">
                  <c:v>2.99</c:v>
                </c:pt>
                <c:pt idx="934">
                  <c:v>3.01</c:v>
                </c:pt>
                <c:pt idx="935">
                  <c:v>2.98</c:v>
                </c:pt>
                <c:pt idx="936">
                  <c:v>2.99</c:v>
                </c:pt>
                <c:pt idx="937">
                  <c:v>3.01</c:v>
                </c:pt>
                <c:pt idx="938">
                  <c:v>2.99</c:v>
                </c:pt>
                <c:pt idx="939">
                  <c:v>3</c:v>
                </c:pt>
                <c:pt idx="940">
                  <c:v>2.97</c:v>
                </c:pt>
                <c:pt idx="941">
                  <c:v>3</c:v>
                </c:pt>
                <c:pt idx="942">
                  <c:v>3.02</c:v>
                </c:pt>
                <c:pt idx="943">
                  <c:v>2.99</c:v>
                </c:pt>
                <c:pt idx="944">
                  <c:v>3</c:v>
                </c:pt>
                <c:pt idx="945">
                  <c:v>2.97</c:v>
                </c:pt>
                <c:pt idx="946">
                  <c:v>2.99</c:v>
                </c:pt>
                <c:pt idx="947">
                  <c:v>2.97</c:v>
                </c:pt>
                <c:pt idx="948">
                  <c:v>2.99</c:v>
                </c:pt>
                <c:pt idx="949">
                  <c:v>2.96</c:v>
                </c:pt>
                <c:pt idx="950">
                  <c:v>2.97</c:v>
                </c:pt>
                <c:pt idx="951">
                  <c:v>2.99</c:v>
                </c:pt>
                <c:pt idx="952">
                  <c:v>2.99</c:v>
                </c:pt>
                <c:pt idx="953">
                  <c:v>2.94</c:v>
                </c:pt>
                <c:pt idx="954">
                  <c:v>2.99</c:v>
                </c:pt>
                <c:pt idx="955">
                  <c:v>2.96</c:v>
                </c:pt>
                <c:pt idx="956">
                  <c:v>2.96</c:v>
                </c:pt>
                <c:pt idx="957">
                  <c:v>2.96</c:v>
                </c:pt>
                <c:pt idx="958">
                  <c:v>2.97</c:v>
                </c:pt>
                <c:pt idx="959">
                  <c:v>2.96</c:v>
                </c:pt>
                <c:pt idx="960">
                  <c:v>2.94</c:v>
                </c:pt>
                <c:pt idx="961">
                  <c:v>2.93</c:v>
                </c:pt>
                <c:pt idx="962">
                  <c:v>2.95</c:v>
                </c:pt>
                <c:pt idx="963">
                  <c:v>2.92</c:v>
                </c:pt>
                <c:pt idx="964">
                  <c:v>2.94</c:v>
                </c:pt>
                <c:pt idx="965">
                  <c:v>2.94</c:v>
                </c:pt>
                <c:pt idx="966">
                  <c:v>2.9</c:v>
                </c:pt>
                <c:pt idx="967">
                  <c:v>2.93</c:v>
                </c:pt>
                <c:pt idx="968">
                  <c:v>2.93</c:v>
                </c:pt>
                <c:pt idx="969">
                  <c:v>2.91</c:v>
                </c:pt>
                <c:pt idx="970">
                  <c:v>2.92</c:v>
                </c:pt>
                <c:pt idx="971">
                  <c:v>2.9</c:v>
                </c:pt>
                <c:pt idx="972">
                  <c:v>2.91</c:v>
                </c:pt>
                <c:pt idx="973">
                  <c:v>2.91</c:v>
                </c:pt>
                <c:pt idx="974">
                  <c:v>2.92</c:v>
                </c:pt>
                <c:pt idx="975">
                  <c:v>2.91</c:v>
                </c:pt>
                <c:pt idx="976">
                  <c:v>2.93</c:v>
                </c:pt>
                <c:pt idx="977">
                  <c:v>2.9</c:v>
                </c:pt>
                <c:pt idx="978">
                  <c:v>2.89</c:v>
                </c:pt>
                <c:pt idx="979">
                  <c:v>2.88</c:v>
                </c:pt>
                <c:pt idx="980">
                  <c:v>2.91</c:v>
                </c:pt>
                <c:pt idx="981">
                  <c:v>2.94</c:v>
                </c:pt>
                <c:pt idx="982">
                  <c:v>2.9</c:v>
                </c:pt>
                <c:pt idx="983">
                  <c:v>2.9</c:v>
                </c:pt>
                <c:pt idx="984">
                  <c:v>2.9</c:v>
                </c:pt>
                <c:pt idx="985">
                  <c:v>2.87</c:v>
                </c:pt>
                <c:pt idx="986">
                  <c:v>2.92</c:v>
                </c:pt>
                <c:pt idx="987">
                  <c:v>2.89</c:v>
                </c:pt>
                <c:pt idx="988">
                  <c:v>2.9</c:v>
                </c:pt>
                <c:pt idx="989">
                  <c:v>2.86</c:v>
                </c:pt>
                <c:pt idx="990">
                  <c:v>2.88</c:v>
                </c:pt>
                <c:pt idx="991">
                  <c:v>2.88</c:v>
                </c:pt>
                <c:pt idx="992">
                  <c:v>2.91</c:v>
                </c:pt>
                <c:pt idx="993">
                  <c:v>2.87</c:v>
                </c:pt>
                <c:pt idx="994">
                  <c:v>2.86</c:v>
                </c:pt>
                <c:pt idx="995">
                  <c:v>2.86</c:v>
                </c:pt>
                <c:pt idx="996">
                  <c:v>2.89</c:v>
                </c:pt>
                <c:pt idx="997">
                  <c:v>2.87</c:v>
                </c:pt>
                <c:pt idx="998">
                  <c:v>2.87</c:v>
                </c:pt>
                <c:pt idx="999">
                  <c:v>2.86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'HIE20postO3-C50V30deg270to370 n'!$D$7</c:f>
              <c:strCache>
                <c:ptCount val="1"/>
                <c:pt idx="0">
                  <c:v>Square</c:v>
                </c:pt>
              </c:strCache>
            </c:strRef>
          </c:tx>
          <c:marker>
            <c:symbol val="none"/>
          </c:marker>
          <c:xVal>
            <c:numRef>
              <c:f>'HIE20postO3-C50V30deg270to370 n'!$A$8:$A$1007</c:f>
              <c:numCache>
                <c:formatCode>General</c:formatCode>
                <c:ptCount val="1000"/>
                <c:pt idx="0">
                  <c:v>269.99</c:v>
                </c:pt>
                <c:pt idx="1">
                  <c:v>270.11</c:v>
                </c:pt>
                <c:pt idx="2">
                  <c:v>270.2</c:v>
                </c:pt>
                <c:pt idx="3">
                  <c:v>270.31</c:v>
                </c:pt>
                <c:pt idx="4">
                  <c:v>270.39</c:v>
                </c:pt>
                <c:pt idx="5">
                  <c:v>270.51</c:v>
                </c:pt>
                <c:pt idx="6">
                  <c:v>270.60000000000002</c:v>
                </c:pt>
                <c:pt idx="7">
                  <c:v>270.69</c:v>
                </c:pt>
                <c:pt idx="8">
                  <c:v>270.8</c:v>
                </c:pt>
                <c:pt idx="9">
                  <c:v>270.89999999999998</c:v>
                </c:pt>
                <c:pt idx="10">
                  <c:v>271.01</c:v>
                </c:pt>
                <c:pt idx="11">
                  <c:v>271.08999999999997</c:v>
                </c:pt>
                <c:pt idx="12">
                  <c:v>271.20999999999998</c:v>
                </c:pt>
                <c:pt idx="13">
                  <c:v>271.3</c:v>
                </c:pt>
                <c:pt idx="14">
                  <c:v>271.39</c:v>
                </c:pt>
                <c:pt idx="15">
                  <c:v>271.51</c:v>
                </c:pt>
                <c:pt idx="16">
                  <c:v>271.58999999999997</c:v>
                </c:pt>
                <c:pt idx="17">
                  <c:v>271.70999999999998</c:v>
                </c:pt>
                <c:pt idx="18">
                  <c:v>271.8</c:v>
                </c:pt>
                <c:pt idx="19">
                  <c:v>271.89</c:v>
                </c:pt>
                <c:pt idx="20">
                  <c:v>272</c:v>
                </c:pt>
                <c:pt idx="21">
                  <c:v>272.08999999999997</c:v>
                </c:pt>
                <c:pt idx="22">
                  <c:v>272.20999999999998</c:v>
                </c:pt>
                <c:pt idx="23">
                  <c:v>272.3</c:v>
                </c:pt>
                <c:pt idx="24">
                  <c:v>272.39</c:v>
                </c:pt>
                <c:pt idx="25">
                  <c:v>272.5</c:v>
                </c:pt>
                <c:pt idx="26">
                  <c:v>272.60000000000002</c:v>
                </c:pt>
                <c:pt idx="27">
                  <c:v>272.70999999999998</c:v>
                </c:pt>
                <c:pt idx="28">
                  <c:v>272.8</c:v>
                </c:pt>
                <c:pt idx="29">
                  <c:v>272.89</c:v>
                </c:pt>
                <c:pt idx="30">
                  <c:v>273</c:v>
                </c:pt>
                <c:pt idx="31">
                  <c:v>273.08999999999997</c:v>
                </c:pt>
                <c:pt idx="32">
                  <c:v>273.22000000000003</c:v>
                </c:pt>
                <c:pt idx="33">
                  <c:v>273.3</c:v>
                </c:pt>
                <c:pt idx="34">
                  <c:v>273.39</c:v>
                </c:pt>
                <c:pt idx="35">
                  <c:v>273.51</c:v>
                </c:pt>
                <c:pt idx="36">
                  <c:v>273.58999999999997</c:v>
                </c:pt>
                <c:pt idx="37">
                  <c:v>273.70999999999998</c:v>
                </c:pt>
                <c:pt idx="38">
                  <c:v>273.8</c:v>
                </c:pt>
                <c:pt idx="39">
                  <c:v>273.89</c:v>
                </c:pt>
                <c:pt idx="40">
                  <c:v>274.01</c:v>
                </c:pt>
                <c:pt idx="41">
                  <c:v>274.10000000000002</c:v>
                </c:pt>
                <c:pt idx="42">
                  <c:v>274.19</c:v>
                </c:pt>
                <c:pt idx="43">
                  <c:v>274.31</c:v>
                </c:pt>
                <c:pt idx="44">
                  <c:v>274.39999999999998</c:v>
                </c:pt>
                <c:pt idx="45">
                  <c:v>274.49</c:v>
                </c:pt>
                <c:pt idx="46">
                  <c:v>274.60000000000002</c:v>
                </c:pt>
                <c:pt idx="47">
                  <c:v>274.69</c:v>
                </c:pt>
                <c:pt idx="48">
                  <c:v>274.81</c:v>
                </c:pt>
                <c:pt idx="49">
                  <c:v>274.89999999999998</c:v>
                </c:pt>
                <c:pt idx="50">
                  <c:v>274.99</c:v>
                </c:pt>
                <c:pt idx="51">
                  <c:v>275.11</c:v>
                </c:pt>
                <c:pt idx="52">
                  <c:v>275.19</c:v>
                </c:pt>
                <c:pt idx="53">
                  <c:v>275.29000000000002</c:v>
                </c:pt>
                <c:pt idx="54">
                  <c:v>275.41000000000003</c:v>
                </c:pt>
                <c:pt idx="55">
                  <c:v>275.5</c:v>
                </c:pt>
                <c:pt idx="56">
                  <c:v>275.58999999999997</c:v>
                </c:pt>
                <c:pt idx="57">
                  <c:v>275.70999999999998</c:v>
                </c:pt>
                <c:pt idx="58">
                  <c:v>275.8</c:v>
                </c:pt>
                <c:pt idx="59">
                  <c:v>275.89</c:v>
                </c:pt>
                <c:pt idx="60">
                  <c:v>276.01</c:v>
                </c:pt>
                <c:pt idx="61">
                  <c:v>276.10000000000002</c:v>
                </c:pt>
                <c:pt idx="62">
                  <c:v>276.19</c:v>
                </c:pt>
                <c:pt idx="63">
                  <c:v>276.31</c:v>
                </c:pt>
                <c:pt idx="64">
                  <c:v>276.39999999999998</c:v>
                </c:pt>
                <c:pt idx="65">
                  <c:v>276.49</c:v>
                </c:pt>
                <c:pt idx="66">
                  <c:v>276.61</c:v>
                </c:pt>
                <c:pt idx="67">
                  <c:v>276.7</c:v>
                </c:pt>
                <c:pt idx="68">
                  <c:v>276.79000000000002</c:v>
                </c:pt>
                <c:pt idx="69">
                  <c:v>276.91000000000003</c:v>
                </c:pt>
                <c:pt idx="70">
                  <c:v>277</c:v>
                </c:pt>
                <c:pt idx="71">
                  <c:v>277.08999999999997</c:v>
                </c:pt>
                <c:pt idx="72">
                  <c:v>277.20999999999998</c:v>
                </c:pt>
                <c:pt idx="73">
                  <c:v>277.3</c:v>
                </c:pt>
                <c:pt idx="74">
                  <c:v>277.39</c:v>
                </c:pt>
                <c:pt idx="75">
                  <c:v>277.51</c:v>
                </c:pt>
                <c:pt idx="76">
                  <c:v>277.58999999999997</c:v>
                </c:pt>
                <c:pt idx="77">
                  <c:v>277.7</c:v>
                </c:pt>
                <c:pt idx="78">
                  <c:v>277.8</c:v>
                </c:pt>
                <c:pt idx="79">
                  <c:v>277.89999999999998</c:v>
                </c:pt>
                <c:pt idx="80">
                  <c:v>278</c:v>
                </c:pt>
                <c:pt idx="81">
                  <c:v>278.08999999999997</c:v>
                </c:pt>
                <c:pt idx="82">
                  <c:v>278.20999999999998</c:v>
                </c:pt>
                <c:pt idx="83">
                  <c:v>278.3</c:v>
                </c:pt>
                <c:pt idx="84">
                  <c:v>278.39</c:v>
                </c:pt>
                <c:pt idx="85">
                  <c:v>278.51</c:v>
                </c:pt>
                <c:pt idx="86">
                  <c:v>278.60000000000002</c:v>
                </c:pt>
                <c:pt idx="87">
                  <c:v>278.69</c:v>
                </c:pt>
                <c:pt idx="88">
                  <c:v>278.8</c:v>
                </c:pt>
                <c:pt idx="89">
                  <c:v>278.91000000000003</c:v>
                </c:pt>
                <c:pt idx="90">
                  <c:v>279</c:v>
                </c:pt>
                <c:pt idx="91">
                  <c:v>279.08999999999997</c:v>
                </c:pt>
                <c:pt idx="92">
                  <c:v>279.20999999999998</c:v>
                </c:pt>
                <c:pt idx="93">
                  <c:v>279.3</c:v>
                </c:pt>
                <c:pt idx="94">
                  <c:v>279.39</c:v>
                </c:pt>
                <c:pt idx="95">
                  <c:v>279.49</c:v>
                </c:pt>
                <c:pt idx="96">
                  <c:v>279.61</c:v>
                </c:pt>
                <c:pt idx="97">
                  <c:v>279.7</c:v>
                </c:pt>
                <c:pt idx="98">
                  <c:v>279.79000000000002</c:v>
                </c:pt>
                <c:pt idx="99">
                  <c:v>279.92</c:v>
                </c:pt>
                <c:pt idx="100">
                  <c:v>280</c:v>
                </c:pt>
                <c:pt idx="101">
                  <c:v>280.10000000000002</c:v>
                </c:pt>
                <c:pt idx="102">
                  <c:v>280.19</c:v>
                </c:pt>
                <c:pt idx="103">
                  <c:v>280.31</c:v>
                </c:pt>
                <c:pt idx="104">
                  <c:v>280.39999999999998</c:v>
                </c:pt>
                <c:pt idx="105">
                  <c:v>280.49</c:v>
                </c:pt>
                <c:pt idx="106">
                  <c:v>280.60000000000002</c:v>
                </c:pt>
                <c:pt idx="107">
                  <c:v>280.70999999999998</c:v>
                </c:pt>
                <c:pt idx="108">
                  <c:v>280.8</c:v>
                </c:pt>
                <c:pt idx="109">
                  <c:v>280.89</c:v>
                </c:pt>
                <c:pt idx="110">
                  <c:v>280.99</c:v>
                </c:pt>
                <c:pt idx="111">
                  <c:v>281.11</c:v>
                </c:pt>
                <c:pt idx="112">
                  <c:v>281.2</c:v>
                </c:pt>
                <c:pt idx="113">
                  <c:v>281.29000000000002</c:v>
                </c:pt>
                <c:pt idx="114">
                  <c:v>281.39999999999998</c:v>
                </c:pt>
                <c:pt idx="115">
                  <c:v>281.5</c:v>
                </c:pt>
                <c:pt idx="116">
                  <c:v>281.60000000000002</c:v>
                </c:pt>
                <c:pt idx="117">
                  <c:v>281.69</c:v>
                </c:pt>
                <c:pt idx="118">
                  <c:v>281.79000000000002</c:v>
                </c:pt>
                <c:pt idx="119">
                  <c:v>281.91000000000003</c:v>
                </c:pt>
                <c:pt idx="120">
                  <c:v>282</c:v>
                </c:pt>
                <c:pt idx="121">
                  <c:v>282.08999999999997</c:v>
                </c:pt>
                <c:pt idx="122">
                  <c:v>282.19</c:v>
                </c:pt>
                <c:pt idx="123">
                  <c:v>282.32</c:v>
                </c:pt>
                <c:pt idx="124">
                  <c:v>282.39999999999998</c:v>
                </c:pt>
                <c:pt idx="125">
                  <c:v>282.5</c:v>
                </c:pt>
                <c:pt idx="126">
                  <c:v>282.58999999999997</c:v>
                </c:pt>
                <c:pt idx="127">
                  <c:v>282.7</c:v>
                </c:pt>
                <c:pt idx="128">
                  <c:v>282.81</c:v>
                </c:pt>
                <c:pt idx="129">
                  <c:v>282.89999999999998</c:v>
                </c:pt>
                <c:pt idx="130">
                  <c:v>282.99</c:v>
                </c:pt>
                <c:pt idx="131">
                  <c:v>283.10000000000002</c:v>
                </c:pt>
                <c:pt idx="132">
                  <c:v>283.20999999999998</c:v>
                </c:pt>
                <c:pt idx="133">
                  <c:v>283.3</c:v>
                </c:pt>
                <c:pt idx="134">
                  <c:v>283.39999999999998</c:v>
                </c:pt>
                <c:pt idx="135">
                  <c:v>283.49</c:v>
                </c:pt>
                <c:pt idx="136">
                  <c:v>283.60000000000002</c:v>
                </c:pt>
                <c:pt idx="137">
                  <c:v>283.70999999999998</c:v>
                </c:pt>
                <c:pt idx="138">
                  <c:v>283.8</c:v>
                </c:pt>
                <c:pt idx="139">
                  <c:v>283.89</c:v>
                </c:pt>
                <c:pt idx="140">
                  <c:v>283.99</c:v>
                </c:pt>
                <c:pt idx="141">
                  <c:v>284.11</c:v>
                </c:pt>
                <c:pt idx="142">
                  <c:v>284.2</c:v>
                </c:pt>
                <c:pt idx="143">
                  <c:v>284.3</c:v>
                </c:pt>
                <c:pt idx="144">
                  <c:v>284.39999999999998</c:v>
                </c:pt>
                <c:pt idx="145">
                  <c:v>284.49</c:v>
                </c:pt>
                <c:pt idx="146">
                  <c:v>284.61</c:v>
                </c:pt>
                <c:pt idx="147">
                  <c:v>284.69</c:v>
                </c:pt>
                <c:pt idx="148">
                  <c:v>284.8</c:v>
                </c:pt>
                <c:pt idx="149">
                  <c:v>284.89</c:v>
                </c:pt>
                <c:pt idx="150">
                  <c:v>284.99</c:v>
                </c:pt>
                <c:pt idx="151">
                  <c:v>285.12</c:v>
                </c:pt>
                <c:pt idx="152">
                  <c:v>285.19</c:v>
                </c:pt>
                <c:pt idx="153">
                  <c:v>285.31</c:v>
                </c:pt>
                <c:pt idx="154">
                  <c:v>285.39999999999998</c:v>
                </c:pt>
                <c:pt idx="155">
                  <c:v>285.49</c:v>
                </c:pt>
                <c:pt idx="156">
                  <c:v>285.58999999999997</c:v>
                </c:pt>
                <c:pt idx="157">
                  <c:v>285.72000000000003</c:v>
                </c:pt>
                <c:pt idx="158">
                  <c:v>285.79000000000002</c:v>
                </c:pt>
                <c:pt idx="159">
                  <c:v>285.89999999999998</c:v>
                </c:pt>
                <c:pt idx="160">
                  <c:v>285.99</c:v>
                </c:pt>
                <c:pt idx="161">
                  <c:v>286.08999999999997</c:v>
                </c:pt>
                <c:pt idx="162">
                  <c:v>286.22000000000003</c:v>
                </c:pt>
                <c:pt idx="163">
                  <c:v>286.3</c:v>
                </c:pt>
                <c:pt idx="164">
                  <c:v>286.41000000000003</c:v>
                </c:pt>
                <c:pt idx="165">
                  <c:v>286.5</c:v>
                </c:pt>
                <c:pt idx="166">
                  <c:v>286.58999999999997</c:v>
                </c:pt>
                <c:pt idx="167">
                  <c:v>286.69</c:v>
                </c:pt>
                <c:pt idx="168">
                  <c:v>286.81</c:v>
                </c:pt>
                <c:pt idx="169">
                  <c:v>286.89999999999998</c:v>
                </c:pt>
                <c:pt idx="170">
                  <c:v>287</c:v>
                </c:pt>
                <c:pt idx="171">
                  <c:v>287.10000000000002</c:v>
                </c:pt>
                <c:pt idx="172">
                  <c:v>287.19</c:v>
                </c:pt>
                <c:pt idx="173">
                  <c:v>287.3</c:v>
                </c:pt>
                <c:pt idx="174">
                  <c:v>287.41000000000003</c:v>
                </c:pt>
                <c:pt idx="175">
                  <c:v>287.49</c:v>
                </c:pt>
                <c:pt idx="176">
                  <c:v>287.61</c:v>
                </c:pt>
                <c:pt idx="177">
                  <c:v>287.7</c:v>
                </c:pt>
                <c:pt idx="178">
                  <c:v>287.8</c:v>
                </c:pt>
                <c:pt idx="179">
                  <c:v>287.89</c:v>
                </c:pt>
                <c:pt idx="180">
                  <c:v>287.99</c:v>
                </c:pt>
                <c:pt idx="181">
                  <c:v>288.11</c:v>
                </c:pt>
                <c:pt idx="182">
                  <c:v>288.19</c:v>
                </c:pt>
                <c:pt idx="183">
                  <c:v>288.31</c:v>
                </c:pt>
                <c:pt idx="184">
                  <c:v>288.39999999999998</c:v>
                </c:pt>
                <c:pt idx="185">
                  <c:v>288.5</c:v>
                </c:pt>
                <c:pt idx="186">
                  <c:v>288.58999999999997</c:v>
                </c:pt>
                <c:pt idx="187">
                  <c:v>288.69</c:v>
                </c:pt>
                <c:pt idx="188">
                  <c:v>288.81</c:v>
                </c:pt>
                <c:pt idx="189">
                  <c:v>288.89999999999998</c:v>
                </c:pt>
                <c:pt idx="190">
                  <c:v>289.01</c:v>
                </c:pt>
                <c:pt idx="191">
                  <c:v>289.10000000000002</c:v>
                </c:pt>
                <c:pt idx="192">
                  <c:v>289.2</c:v>
                </c:pt>
                <c:pt idx="193">
                  <c:v>289.29000000000002</c:v>
                </c:pt>
                <c:pt idx="194">
                  <c:v>289.39</c:v>
                </c:pt>
                <c:pt idx="195">
                  <c:v>289.5</c:v>
                </c:pt>
                <c:pt idx="196">
                  <c:v>289.61</c:v>
                </c:pt>
                <c:pt idx="197">
                  <c:v>289.7</c:v>
                </c:pt>
                <c:pt idx="198">
                  <c:v>289.81</c:v>
                </c:pt>
                <c:pt idx="199">
                  <c:v>289.89999999999998</c:v>
                </c:pt>
                <c:pt idx="200">
                  <c:v>290</c:v>
                </c:pt>
                <c:pt idx="201">
                  <c:v>290.10000000000002</c:v>
                </c:pt>
                <c:pt idx="202">
                  <c:v>290.19</c:v>
                </c:pt>
                <c:pt idx="203">
                  <c:v>290.3</c:v>
                </c:pt>
                <c:pt idx="204">
                  <c:v>290.41000000000003</c:v>
                </c:pt>
                <c:pt idx="205">
                  <c:v>290.49</c:v>
                </c:pt>
                <c:pt idx="206">
                  <c:v>290.61</c:v>
                </c:pt>
                <c:pt idx="207">
                  <c:v>290.7</c:v>
                </c:pt>
                <c:pt idx="208">
                  <c:v>290.8</c:v>
                </c:pt>
                <c:pt idx="209">
                  <c:v>290.89999999999998</c:v>
                </c:pt>
                <c:pt idx="210">
                  <c:v>291</c:v>
                </c:pt>
                <c:pt idx="211">
                  <c:v>291.10000000000002</c:v>
                </c:pt>
                <c:pt idx="212">
                  <c:v>291.19</c:v>
                </c:pt>
                <c:pt idx="213">
                  <c:v>291.29000000000002</c:v>
                </c:pt>
                <c:pt idx="214">
                  <c:v>291.39999999999998</c:v>
                </c:pt>
                <c:pt idx="215">
                  <c:v>291.5</c:v>
                </c:pt>
                <c:pt idx="216">
                  <c:v>291.61</c:v>
                </c:pt>
                <c:pt idx="217">
                  <c:v>291.69</c:v>
                </c:pt>
                <c:pt idx="218">
                  <c:v>291.81</c:v>
                </c:pt>
                <c:pt idx="219">
                  <c:v>291.89999999999998</c:v>
                </c:pt>
                <c:pt idx="220">
                  <c:v>292</c:v>
                </c:pt>
                <c:pt idx="221">
                  <c:v>292.10000000000002</c:v>
                </c:pt>
                <c:pt idx="222">
                  <c:v>292.19</c:v>
                </c:pt>
                <c:pt idx="223">
                  <c:v>292.3</c:v>
                </c:pt>
                <c:pt idx="224">
                  <c:v>292.39999999999998</c:v>
                </c:pt>
                <c:pt idx="225">
                  <c:v>292.5</c:v>
                </c:pt>
                <c:pt idx="226">
                  <c:v>292.60000000000002</c:v>
                </c:pt>
                <c:pt idx="227">
                  <c:v>292.7</c:v>
                </c:pt>
                <c:pt idx="228">
                  <c:v>292.8</c:v>
                </c:pt>
                <c:pt idx="229">
                  <c:v>292.91000000000003</c:v>
                </c:pt>
                <c:pt idx="230">
                  <c:v>293</c:v>
                </c:pt>
                <c:pt idx="231">
                  <c:v>293.10000000000002</c:v>
                </c:pt>
                <c:pt idx="232">
                  <c:v>293.2</c:v>
                </c:pt>
                <c:pt idx="233">
                  <c:v>293.3</c:v>
                </c:pt>
                <c:pt idx="234">
                  <c:v>293.39</c:v>
                </c:pt>
                <c:pt idx="235">
                  <c:v>293.5</c:v>
                </c:pt>
                <c:pt idx="236">
                  <c:v>293.58999999999997</c:v>
                </c:pt>
                <c:pt idx="237">
                  <c:v>293.7</c:v>
                </c:pt>
                <c:pt idx="238">
                  <c:v>293.81</c:v>
                </c:pt>
                <c:pt idx="239">
                  <c:v>293.89</c:v>
                </c:pt>
                <c:pt idx="240">
                  <c:v>294</c:v>
                </c:pt>
                <c:pt idx="241">
                  <c:v>294.08999999999997</c:v>
                </c:pt>
                <c:pt idx="242">
                  <c:v>294.20999999999998</c:v>
                </c:pt>
                <c:pt idx="243">
                  <c:v>294.29000000000002</c:v>
                </c:pt>
                <c:pt idx="244">
                  <c:v>294.41000000000003</c:v>
                </c:pt>
                <c:pt idx="245">
                  <c:v>294.5</c:v>
                </c:pt>
                <c:pt idx="246">
                  <c:v>294.60000000000002</c:v>
                </c:pt>
                <c:pt idx="247">
                  <c:v>294.7</c:v>
                </c:pt>
                <c:pt idx="248">
                  <c:v>294.81</c:v>
                </c:pt>
                <c:pt idx="249">
                  <c:v>294.89999999999998</c:v>
                </c:pt>
                <c:pt idx="250">
                  <c:v>295</c:v>
                </c:pt>
                <c:pt idx="251">
                  <c:v>295.10000000000002</c:v>
                </c:pt>
                <c:pt idx="252">
                  <c:v>295.2</c:v>
                </c:pt>
                <c:pt idx="253">
                  <c:v>295.3</c:v>
                </c:pt>
                <c:pt idx="254">
                  <c:v>295.39999999999998</c:v>
                </c:pt>
                <c:pt idx="255">
                  <c:v>295.5</c:v>
                </c:pt>
                <c:pt idx="256">
                  <c:v>295.60000000000002</c:v>
                </c:pt>
                <c:pt idx="257">
                  <c:v>295.7</c:v>
                </c:pt>
                <c:pt idx="258">
                  <c:v>295.8</c:v>
                </c:pt>
                <c:pt idx="259">
                  <c:v>295.89999999999998</c:v>
                </c:pt>
                <c:pt idx="260">
                  <c:v>296.01</c:v>
                </c:pt>
                <c:pt idx="261">
                  <c:v>296.10000000000002</c:v>
                </c:pt>
                <c:pt idx="262">
                  <c:v>296.2</c:v>
                </c:pt>
                <c:pt idx="263">
                  <c:v>296.3</c:v>
                </c:pt>
                <c:pt idx="264">
                  <c:v>296.39999999999998</c:v>
                </c:pt>
                <c:pt idx="265">
                  <c:v>296.5</c:v>
                </c:pt>
                <c:pt idx="266">
                  <c:v>296.58999999999997</c:v>
                </c:pt>
                <c:pt idx="267">
                  <c:v>296.70999999999998</c:v>
                </c:pt>
                <c:pt idx="268">
                  <c:v>296.79000000000002</c:v>
                </c:pt>
                <c:pt idx="269">
                  <c:v>296.91000000000003</c:v>
                </c:pt>
                <c:pt idx="270">
                  <c:v>296.98</c:v>
                </c:pt>
                <c:pt idx="271">
                  <c:v>297.11</c:v>
                </c:pt>
                <c:pt idx="272">
                  <c:v>297.18</c:v>
                </c:pt>
                <c:pt idx="273">
                  <c:v>297.32</c:v>
                </c:pt>
                <c:pt idx="274">
                  <c:v>297.39</c:v>
                </c:pt>
                <c:pt idx="275">
                  <c:v>297.51</c:v>
                </c:pt>
                <c:pt idx="276">
                  <c:v>297.58</c:v>
                </c:pt>
                <c:pt idx="277">
                  <c:v>297.72000000000003</c:v>
                </c:pt>
                <c:pt idx="278">
                  <c:v>297.79000000000002</c:v>
                </c:pt>
                <c:pt idx="279">
                  <c:v>297.91000000000003</c:v>
                </c:pt>
                <c:pt idx="280">
                  <c:v>297.99</c:v>
                </c:pt>
                <c:pt idx="281">
                  <c:v>298.11</c:v>
                </c:pt>
                <c:pt idx="282">
                  <c:v>298.19</c:v>
                </c:pt>
                <c:pt idx="283">
                  <c:v>298.31</c:v>
                </c:pt>
                <c:pt idx="284">
                  <c:v>298.39999999999998</c:v>
                </c:pt>
                <c:pt idx="285">
                  <c:v>298.51</c:v>
                </c:pt>
                <c:pt idx="286">
                  <c:v>298.58999999999997</c:v>
                </c:pt>
                <c:pt idx="287">
                  <c:v>298.7</c:v>
                </c:pt>
                <c:pt idx="288">
                  <c:v>298.8</c:v>
                </c:pt>
                <c:pt idx="289">
                  <c:v>298.91000000000003</c:v>
                </c:pt>
                <c:pt idx="290">
                  <c:v>298.99</c:v>
                </c:pt>
                <c:pt idx="291">
                  <c:v>299.11</c:v>
                </c:pt>
                <c:pt idx="292">
                  <c:v>299.19</c:v>
                </c:pt>
                <c:pt idx="293">
                  <c:v>299.31</c:v>
                </c:pt>
                <c:pt idx="294">
                  <c:v>299.38</c:v>
                </c:pt>
                <c:pt idx="295">
                  <c:v>299.52</c:v>
                </c:pt>
                <c:pt idx="296">
                  <c:v>299.58</c:v>
                </c:pt>
                <c:pt idx="297">
                  <c:v>299.70999999999998</c:v>
                </c:pt>
                <c:pt idx="298">
                  <c:v>299.79000000000002</c:v>
                </c:pt>
                <c:pt idx="299">
                  <c:v>299.91000000000003</c:v>
                </c:pt>
                <c:pt idx="300">
                  <c:v>299.99</c:v>
                </c:pt>
                <c:pt idx="301">
                  <c:v>300.10000000000002</c:v>
                </c:pt>
                <c:pt idx="302">
                  <c:v>300.19</c:v>
                </c:pt>
                <c:pt idx="303">
                  <c:v>300.3</c:v>
                </c:pt>
                <c:pt idx="304">
                  <c:v>300.39999999999998</c:v>
                </c:pt>
                <c:pt idx="305">
                  <c:v>300.49</c:v>
                </c:pt>
                <c:pt idx="306">
                  <c:v>300.60000000000002</c:v>
                </c:pt>
                <c:pt idx="307">
                  <c:v>300.7</c:v>
                </c:pt>
                <c:pt idx="308">
                  <c:v>300.8</c:v>
                </c:pt>
                <c:pt idx="309">
                  <c:v>300.89999999999998</c:v>
                </c:pt>
                <c:pt idx="310">
                  <c:v>301</c:v>
                </c:pt>
                <c:pt idx="311">
                  <c:v>301.10000000000002</c:v>
                </c:pt>
                <c:pt idx="312">
                  <c:v>301.2</c:v>
                </c:pt>
                <c:pt idx="313">
                  <c:v>301.3</c:v>
                </c:pt>
                <c:pt idx="314">
                  <c:v>301.39999999999998</c:v>
                </c:pt>
                <c:pt idx="315">
                  <c:v>301.5</c:v>
                </c:pt>
                <c:pt idx="316">
                  <c:v>301.60000000000002</c:v>
                </c:pt>
                <c:pt idx="317">
                  <c:v>301.7</c:v>
                </c:pt>
                <c:pt idx="318">
                  <c:v>301.8</c:v>
                </c:pt>
                <c:pt idx="319">
                  <c:v>301.89999999999998</c:v>
                </c:pt>
                <c:pt idx="320">
                  <c:v>302</c:v>
                </c:pt>
                <c:pt idx="321">
                  <c:v>302.08999999999997</c:v>
                </c:pt>
                <c:pt idx="322">
                  <c:v>302.2</c:v>
                </c:pt>
                <c:pt idx="323">
                  <c:v>302.29000000000002</c:v>
                </c:pt>
                <c:pt idx="324">
                  <c:v>302.39999999999998</c:v>
                </c:pt>
                <c:pt idx="325">
                  <c:v>302.49</c:v>
                </c:pt>
                <c:pt idx="326">
                  <c:v>302.60000000000002</c:v>
                </c:pt>
                <c:pt idx="327">
                  <c:v>302.69</c:v>
                </c:pt>
                <c:pt idx="328">
                  <c:v>302.8</c:v>
                </c:pt>
                <c:pt idx="329">
                  <c:v>302.89999999999998</c:v>
                </c:pt>
                <c:pt idx="330">
                  <c:v>303</c:v>
                </c:pt>
                <c:pt idx="331">
                  <c:v>303.10000000000002</c:v>
                </c:pt>
                <c:pt idx="332">
                  <c:v>303.2</c:v>
                </c:pt>
                <c:pt idx="333">
                  <c:v>303.3</c:v>
                </c:pt>
                <c:pt idx="334">
                  <c:v>303.39999999999998</c:v>
                </c:pt>
                <c:pt idx="335">
                  <c:v>303.51</c:v>
                </c:pt>
                <c:pt idx="336">
                  <c:v>303.60000000000002</c:v>
                </c:pt>
                <c:pt idx="337">
                  <c:v>303.7</c:v>
                </c:pt>
                <c:pt idx="338">
                  <c:v>303.79000000000002</c:v>
                </c:pt>
                <c:pt idx="339">
                  <c:v>303.92</c:v>
                </c:pt>
                <c:pt idx="340">
                  <c:v>303.98</c:v>
                </c:pt>
                <c:pt idx="341">
                  <c:v>304.11</c:v>
                </c:pt>
                <c:pt idx="342">
                  <c:v>304.19</c:v>
                </c:pt>
                <c:pt idx="343">
                  <c:v>304.3</c:v>
                </c:pt>
                <c:pt idx="344">
                  <c:v>304.39999999999998</c:v>
                </c:pt>
                <c:pt idx="345">
                  <c:v>304.5</c:v>
                </c:pt>
                <c:pt idx="346">
                  <c:v>304.60000000000002</c:v>
                </c:pt>
                <c:pt idx="347">
                  <c:v>304.7</c:v>
                </c:pt>
                <c:pt idx="348">
                  <c:v>304.8</c:v>
                </c:pt>
                <c:pt idx="349">
                  <c:v>304.91000000000003</c:v>
                </c:pt>
                <c:pt idx="350">
                  <c:v>304.99</c:v>
                </c:pt>
                <c:pt idx="351">
                  <c:v>305.10000000000002</c:v>
                </c:pt>
                <c:pt idx="352">
                  <c:v>305.19</c:v>
                </c:pt>
                <c:pt idx="353">
                  <c:v>305.3</c:v>
                </c:pt>
                <c:pt idx="354">
                  <c:v>305.39</c:v>
                </c:pt>
                <c:pt idx="355">
                  <c:v>305.5</c:v>
                </c:pt>
                <c:pt idx="356">
                  <c:v>305.60000000000002</c:v>
                </c:pt>
                <c:pt idx="357">
                  <c:v>305.7</c:v>
                </c:pt>
                <c:pt idx="358">
                  <c:v>305.81</c:v>
                </c:pt>
                <c:pt idx="359">
                  <c:v>305.89999999999998</c:v>
                </c:pt>
                <c:pt idx="360">
                  <c:v>306</c:v>
                </c:pt>
                <c:pt idx="361">
                  <c:v>306.08999999999997</c:v>
                </c:pt>
                <c:pt idx="362">
                  <c:v>306.2</c:v>
                </c:pt>
                <c:pt idx="363">
                  <c:v>306.29000000000002</c:v>
                </c:pt>
                <c:pt idx="364">
                  <c:v>306.39999999999998</c:v>
                </c:pt>
                <c:pt idx="365">
                  <c:v>306.5</c:v>
                </c:pt>
                <c:pt idx="366">
                  <c:v>306.60000000000002</c:v>
                </c:pt>
                <c:pt idx="367">
                  <c:v>306.7</c:v>
                </c:pt>
                <c:pt idx="368">
                  <c:v>306.81</c:v>
                </c:pt>
                <c:pt idx="369">
                  <c:v>306.91000000000003</c:v>
                </c:pt>
                <c:pt idx="370">
                  <c:v>306.98</c:v>
                </c:pt>
                <c:pt idx="371">
                  <c:v>307.11</c:v>
                </c:pt>
                <c:pt idx="372">
                  <c:v>307.19</c:v>
                </c:pt>
                <c:pt idx="373">
                  <c:v>307.3</c:v>
                </c:pt>
                <c:pt idx="374">
                  <c:v>307.39999999999998</c:v>
                </c:pt>
                <c:pt idx="375">
                  <c:v>307.5</c:v>
                </c:pt>
                <c:pt idx="376">
                  <c:v>307.61</c:v>
                </c:pt>
                <c:pt idx="377">
                  <c:v>307.70999999999998</c:v>
                </c:pt>
                <c:pt idx="378">
                  <c:v>307.79000000000002</c:v>
                </c:pt>
                <c:pt idx="379">
                  <c:v>307.89999999999998</c:v>
                </c:pt>
                <c:pt idx="380">
                  <c:v>307.99</c:v>
                </c:pt>
                <c:pt idx="381">
                  <c:v>308.10000000000002</c:v>
                </c:pt>
                <c:pt idx="382">
                  <c:v>308.2</c:v>
                </c:pt>
                <c:pt idx="383">
                  <c:v>308.3</c:v>
                </c:pt>
                <c:pt idx="384">
                  <c:v>308.39999999999998</c:v>
                </c:pt>
                <c:pt idx="385">
                  <c:v>308.51</c:v>
                </c:pt>
                <c:pt idx="386">
                  <c:v>308.58999999999997</c:v>
                </c:pt>
                <c:pt idx="387">
                  <c:v>308.7</c:v>
                </c:pt>
                <c:pt idx="388">
                  <c:v>308.79000000000002</c:v>
                </c:pt>
                <c:pt idx="389">
                  <c:v>308.89999999999998</c:v>
                </c:pt>
                <c:pt idx="390">
                  <c:v>309</c:v>
                </c:pt>
                <c:pt idx="391">
                  <c:v>309.10000000000002</c:v>
                </c:pt>
                <c:pt idx="392">
                  <c:v>309.20999999999998</c:v>
                </c:pt>
                <c:pt idx="393">
                  <c:v>309.31</c:v>
                </c:pt>
                <c:pt idx="394">
                  <c:v>309.39</c:v>
                </c:pt>
                <c:pt idx="395">
                  <c:v>309.49</c:v>
                </c:pt>
                <c:pt idx="396">
                  <c:v>309.60000000000002</c:v>
                </c:pt>
                <c:pt idx="397">
                  <c:v>309.7</c:v>
                </c:pt>
                <c:pt idx="398">
                  <c:v>309.8</c:v>
                </c:pt>
                <c:pt idx="399">
                  <c:v>309.91000000000003</c:v>
                </c:pt>
                <c:pt idx="400">
                  <c:v>310.01</c:v>
                </c:pt>
                <c:pt idx="401">
                  <c:v>310.08999999999997</c:v>
                </c:pt>
                <c:pt idx="402">
                  <c:v>310.2</c:v>
                </c:pt>
                <c:pt idx="403">
                  <c:v>310.3</c:v>
                </c:pt>
                <c:pt idx="404">
                  <c:v>310.39999999999998</c:v>
                </c:pt>
                <c:pt idx="405">
                  <c:v>310.51</c:v>
                </c:pt>
                <c:pt idx="406">
                  <c:v>310.61</c:v>
                </c:pt>
                <c:pt idx="407">
                  <c:v>310.69</c:v>
                </c:pt>
                <c:pt idx="408">
                  <c:v>310.79000000000002</c:v>
                </c:pt>
                <c:pt idx="409">
                  <c:v>310.89</c:v>
                </c:pt>
                <c:pt idx="410">
                  <c:v>311</c:v>
                </c:pt>
                <c:pt idx="411">
                  <c:v>311.10000000000002</c:v>
                </c:pt>
                <c:pt idx="412">
                  <c:v>311.20999999999998</c:v>
                </c:pt>
                <c:pt idx="413">
                  <c:v>311.3</c:v>
                </c:pt>
                <c:pt idx="414">
                  <c:v>311.38</c:v>
                </c:pt>
                <c:pt idx="415">
                  <c:v>311.5</c:v>
                </c:pt>
                <c:pt idx="416">
                  <c:v>311.58999999999997</c:v>
                </c:pt>
                <c:pt idx="417">
                  <c:v>311.7</c:v>
                </c:pt>
                <c:pt idx="418">
                  <c:v>311.81</c:v>
                </c:pt>
                <c:pt idx="419">
                  <c:v>311.89999999999998</c:v>
                </c:pt>
                <c:pt idx="420">
                  <c:v>311.98</c:v>
                </c:pt>
                <c:pt idx="421">
                  <c:v>312.10000000000002</c:v>
                </c:pt>
                <c:pt idx="422">
                  <c:v>312.2</c:v>
                </c:pt>
                <c:pt idx="423">
                  <c:v>312.3</c:v>
                </c:pt>
                <c:pt idx="424">
                  <c:v>312.41000000000003</c:v>
                </c:pt>
                <c:pt idx="425">
                  <c:v>312.5</c:v>
                </c:pt>
                <c:pt idx="426">
                  <c:v>312.60000000000002</c:v>
                </c:pt>
                <c:pt idx="427">
                  <c:v>312.69</c:v>
                </c:pt>
                <c:pt idx="428">
                  <c:v>312.8</c:v>
                </c:pt>
                <c:pt idx="429">
                  <c:v>312.91000000000003</c:v>
                </c:pt>
                <c:pt idx="430">
                  <c:v>313.01</c:v>
                </c:pt>
                <c:pt idx="431">
                  <c:v>313.08999999999997</c:v>
                </c:pt>
                <c:pt idx="432">
                  <c:v>313.2</c:v>
                </c:pt>
                <c:pt idx="433">
                  <c:v>313.29000000000002</c:v>
                </c:pt>
                <c:pt idx="434">
                  <c:v>313.39999999999998</c:v>
                </c:pt>
                <c:pt idx="435">
                  <c:v>313.51</c:v>
                </c:pt>
                <c:pt idx="436">
                  <c:v>313.58999999999997</c:v>
                </c:pt>
                <c:pt idx="437">
                  <c:v>313.69</c:v>
                </c:pt>
                <c:pt idx="438">
                  <c:v>313.8</c:v>
                </c:pt>
                <c:pt idx="439">
                  <c:v>313.89999999999998</c:v>
                </c:pt>
                <c:pt idx="440">
                  <c:v>314.01</c:v>
                </c:pt>
                <c:pt idx="441">
                  <c:v>314.08999999999997</c:v>
                </c:pt>
                <c:pt idx="442">
                  <c:v>314.19</c:v>
                </c:pt>
                <c:pt idx="443">
                  <c:v>314.3</c:v>
                </c:pt>
                <c:pt idx="444">
                  <c:v>314.39999999999998</c:v>
                </c:pt>
                <c:pt idx="445">
                  <c:v>314.51</c:v>
                </c:pt>
                <c:pt idx="446">
                  <c:v>314.60000000000002</c:v>
                </c:pt>
                <c:pt idx="447">
                  <c:v>314.69</c:v>
                </c:pt>
                <c:pt idx="448">
                  <c:v>314.8</c:v>
                </c:pt>
                <c:pt idx="449">
                  <c:v>314.89999999999998</c:v>
                </c:pt>
                <c:pt idx="450">
                  <c:v>315.01</c:v>
                </c:pt>
                <c:pt idx="451">
                  <c:v>315.10000000000002</c:v>
                </c:pt>
                <c:pt idx="452">
                  <c:v>315.2</c:v>
                </c:pt>
                <c:pt idx="453">
                  <c:v>315.29000000000002</c:v>
                </c:pt>
                <c:pt idx="454">
                  <c:v>315.39999999999998</c:v>
                </c:pt>
                <c:pt idx="455">
                  <c:v>315.51</c:v>
                </c:pt>
                <c:pt idx="456">
                  <c:v>315.60000000000002</c:v>
                </c:pt>
                <c:pt idx="457">
                  <c:v>315.69</c:v>
                </c:pt>
                <c:pt idx="458">
                  <c:v>315.8</c:v>
                </c:pt>
                <c:pt idx="459">
                  <c:v>315.91000000000003</c:v>
                </c:pt>
                <c:pt idx="460">
                  <c:v>316.01</c:v>
                </c:pt>
                <c:pt idx="461">
                  <c:v>316.08999999999997</c:v>
                </c:pt>
                <c:pt idx="462">
                  <c:v>316.2</c:v>
                </c:pt>
                <c:pt idx="463">
                  <c:v>316.3</c:v>
                </c:pt>
                <c:pt idx="464">
                  <c:v>316.41000000000003</c:v>
                </c:pt>
                <c:pt idx="465">
                  <c:v>316.49</c:v>
                </c:pt>
                <c:pt idx="466">
                  <c:v>316.60000000000002</c:v>
                </c:pt>
                <c:pt idx="467">
                  <c:v>316.7</c:v>
                </c:pt>
                <c:pt idx="468">
                  <c:v>316.81</c:v>
                </c:pt>
                <c:pt idx="469">
                  <c:v>316.92</c:v>
                </c:pt>
                <c:pt idx="470">
                  <c:v>316.98</c:v>
                </c:pt>
                <c:pt idx="471">
                  <c:v>317.10000000000002</c:v>
                </c:pt>
                <c:pt idx="472">
                  <c:v>317.2</c:v>
                </c:pt>
                <c:pt idx="473">
                  <c:v>317.31</c:v>
                </c:pt>
                <c:pt idx="474">
                  <c:v>317.39</c:v>
                </c:pt>
                <c:pt idx="475">
                  <c:v>317.5</c:v>
                </c:pt>
                <c:pt idx="476">
                  <c:v>317.60000000000002</c:v>
                </c:pt>
                <c:pt idx="477">
                  <c:v>317.70999999999998</c:v>
                </c:pt>
                <c:pt idx="478">
                  <c:v>317.8</c:v>
                </c:pt>
                <c:pt idx="479">
                  <c:v>317.89</c:v>
                </c:pt>
                <c:pt idx="480">
                  <c:v>318</c:v>
                </c:pt>
                <c:pt idx="481">
                  <c:v>318.11</c:v>
                </c:pt>
                <c:pt idx="482">
                  <c:v>318.2</c:v>
                </c:pt>
                <c:pt idx="483">
                  <c:v>318.29000000000002</c:v>
                </c:pt>
                <c:pt idx="484">
                  <c:v>318.39999999999998</c:v>
                </c:pt>
                <c:pt idx="485">
                  <c:v>318.51</c:v>
                </c:pt>
                <c:pt idx="486">
                  <c:v>318.61</c:v>
                </c:pt>
                <c:pt idx="487">
                  <c:v>318.68</c:v>
                </c:pt>
                <c:pt idx="488">
                  <c:v>318.8</c:v>
                </c:pt>
                <c:pt idx="489">
                  <c:v>318.89999999999998</c:v>
                </c:pt>
                <c:pt idx="490">
                  <c:v>319.01</c:v>
                </c:pt>
                <c:pt idx="491">
                  <c:v>319.08</c:v>
                </c:pt>
                <c:pt idx="492">
                  <c:v>319.2</c:v>
                </c:pt>
                <c:pt idx="493">
                  <c:v>319.31</c:v>
                </c:pt>
                <c:pt idx="494">
                  <c:v>319.41000000000003</c:v>
                </c:pt>
                <c:pt idx="495">
                  <c:v>319.49</c:v>
                </c:pt>
                <c:pt idx="496">
                  <c:v>319.60000000000002</c:v>
                </c:pt>
                <c:pt idx="497">
                  <c:v>319.70999999999998</c:v>
                </c:pt>
                <c:pt idx="498">
                  <c:v>319.8</c:v>
                </c:pt>
                <c:pt idx="499">
                  <c:v>319.89</c:v>
                </c:pt>
                <c:pt idx="500">
                  <c:v>320</c:v>
                </c:pt>
                <c:pt idx="501">
                  <c:v>320.11</c:v>
                </c:pt>
                <c:pt idx="502">
                  <c:v>320.19</c:v>
                </c:pt>
                <c:pt idx="503">
                  <c:v>320.3</c:v>
                </c:pt>
                <c:pt idx="504">
                  <c:v>320.39999999999998</c:v>
                </c:pt>
                <c:pt idx="505">
                  <c:v>320.51</c:v>
                </c:pt>
                <c:pt idx="506">
                  <c:v>320.58999999999997</c:v>
                </c:pt>
                <c:pt idx="507">
                  <c:v>320.7</c:v>
                </c:pt>
                <c:pt idx="508">
                  <c:v>320.81</c:v>
                </c:pt>
                <c:pt idx="509">
                  <c:v>320.91000000000003</c:v>
                </c:pt>
                <c:pt idx="510">
                  <c:v>320.98</c:v>
                </c:pt>
                <c:pt idx="511">
                  <c:v>321.10000000000002</c:v>
                </c:pt>
                <c:pt idx="512">
                  <c:v>321.20999999999998</c:v>
                </c:pt>
                <c:pt idx="513">
                  <c:v>321.3</c:v>
                </c:pt>
                <c:pt idx="514">
                  <c:v>321.39</c:v>
                </c:pt>
                <c:pt idx="515">
                  <c:v>321.5</c:v>
                </c:pt>
                <c:pt idx="516">
                  <c:v>321.62</c:v>
                </c:pt>
                <c:pt idx="517">
                  <c:v>321.68</c:v>
                </c:pt>
                <c:pt idx="518">
                  <c:v>321.8</c:v>
                </c:pt>
                <c:pt idx="519">
                  <c:v>321.91000000000003</c:v>
                </c:pt>
                <c:pt idx="520">
                  <c:v>322.01</c:v>
                </c:pt>
                <c:pt idx="521">
                  <c:v>322.08999999999997</c:v>
                </c:pt>
                <c:pt idx="522">
                  <c:v>322.2</c:v>
                </c:pt>
                <c:pt idx="523">
                  <c:v>322.31</c:v>
                </c:pt>
                <c:pt idx="524">
                  <c:v>322.39</c:v>
                </c:pt>
                <c:pt idx="525">
                  <c:v>322.5</c:v>
                </c:pt>
                <c:pt idx="526">
                  <c:v>322.61</c:v>
                </c:pt>
                <c:pt idx="527">
                  <c:v>322.7</c:v>
                </c:pt>
                <c:pt idx="528">
                  <c:v>322.79000000000002</c:v>
                </c:pt>
                <c:pt idx="529">
                  <c:v>322.89999999999998</c:v>
                </c:pt>
                <c:pt idx="530">
                  <c:v>323.02</c:v>
                </c:pt>
                <c:pt idx="531">
                  <c:v>323.08</c:v>
                </c:pt>
                <c:pt idx="532">
                  <c:v>323.2</c:v>
                </c:pt>
                <c:pt idx="533">
                  <c:v>323.31</c:v>
                </c:pt>
                <c:pt idx="534">
                  <c:v>323.39</c:v>
                </c:pt>
                <c:pt idx="535">
                  <c:v>323.5</c:v>
                </c:pt>
                <c:pt idx="536">
                  <c:v>323.61</c:v>
                </c:pt>
                <c:pt idx="537">
                  <c:v>323.72000000000003</c:v>
                </c:pt>
                <c:pt idx="538">
                  <c:v>323.79000000000002</c:v>
                </c:pt>
                <c:pt idx="539">
                  <c:v>323.89999999999998</c:v>
                </c:pt>
                <c:pt idx="540">
                  <c:v>324.01</c:v>
                </c:pt>
                <c:pt idx="541">
                  <c:v>324.08999999999997</c:v>
                </c:pt>
                <c:pt idx="542">
                  <c:v>324.2</c:v>
                </c:pt>
                <c:pt idx="543">
                  <c:v>324.31</c:v>
                </c:pt>
                <c:pt idx="544">
                  <c:v>324.39</c:v>
                </c:pt>
                <c:pt idx="545">
                  <c:v>324.5</c:v>
                </c:pt>
                <c:pt idx="546">
                  <c:v>324.61</c:v>
                </c:pt>
                <c:pt idx="547">
                  <c:v>324.7</c:v>
                </c:pt>
                <c:pt idx="548">
                  <c:v>324.79000000000002</c:v>
                </c:pt>
                <c:pt idx="549">
                  <c:v>324.91000000000003</c:v>
                </c:pt>
                <c:pt idx="550">
                  <c:v>325.01</c:v>
                </c:pt>
                <c:pt idx="551">
                  <c:v>325.08999999999997</c:v>
                </c:pt>
                <c:pt idx="552">
                  <c:v>325.2</c:v>
                </c:pt>
                <c:pt idx="553">
                  <c:v>325.32</c:v>
                </c:pt>
                <c:pt idx="554">
                  <c:v>325.39</c:v>
                </c:pt>
                <c:pt idx="555">
                  <c:v>325.5</c:v>
                </c:pt>
                <c:pt idx="556">
                  <c:v>325.61</c:v>
                </c:pt>
                <c:pt idx="557">
                  <c:v>325.69</c:v>
                </c:pt>
                <c:pt idx="558">
                  <c:v>325.8</c:v>
                </c:pt>
                <c:pt idx="559">
                  <c:v>325.91000000000003</c:v>
                </c:pt>
                <c:pt idx="560">
                  <c:v>325.98</c:v>
                </c:pt>
                <c:pt idx="561">
                  <c:v>326.10000000000002</c:v>
                </c:pt>
                <c:pt idx="562">
                  <c:v>326.20999999999998</c:v>
                </c:pt>
                <c:pt idx="563">
                  <c:v>326.27999999999997</c:v>
                </c:pt>
                <c:pt idx="564">
                  <c:v>326.39999999999998</c:v>
                </c:pt>
                <c:pt idx="565">
                  <c:v>326.51</c:v>
                </c:pt>
                <c:pt idx="566">
                  <c:v>326.58999999999997</c:v>
                </c:pt>
                <c:pt idx="567">
                  <c:v>326.7</c:v>
                </c:pt>
                <c:pt idx="568">
                  <c:v>326.82</c:v>
                </c:pt>
                <c:pt idx="569">
                  <c:v>326.89</c:v>
                </c:pt>
                <c:pt idx="570">
                  <c:v>327</c:v>
                </c:pt>
                <c:pt idx="571">
                  <c:v>327.11</c:v>
                </c:pt>
                <c:pt idx="572">
                  <c:v>327.19</c:v>
                </c:pt>
                <c:pt idx="573">
                  <c:v>327.3</c:v>
                </c:pt>
                <c:pt idx="574">
                  <c:v>327.41000000000003</c:v>
                </c:pt>
                <c:pt idx="575">
                  <c:v>327.48</c:v>
                </c:pt>
                <c:pt idx="576">
                  <c:v>327.60000000000002</c:v>
                </c:pt>
                <c:pt idx="577">
                  <c:v>327.71</c:v>
                </c:pt>
                <c:pt idx="578">
                  <c:v>327.79</c:v>
                </c:pt>
                <c:pt idx="579">
                  <c:v>327.9</c:v>
                </c:pt>
                <c:pt idx="580">
                  <c:v>328.02</c:v>
                </c:pt>
                <c:pt idx="581">
                  <c:v>328.08</c:v>
                </c:pt>
                <c:pt idx="582">
                  <c:v>328.2</c:v>
                </c:pt>
                <c:pt idx="583">
                  <c:v>328.31</c:v>
                </c:pt>
                <c:pt idx="584">
                  <c:v>328.39</c:v>
                </c:pt>
                <c:pt idx="585">
                  <c:v>328.51</c:v>
                </c:pt>
                <c:pt idx="586">
                  <c:v>328.59</c:v>
                </c:pt>
                <c:pt idx="587">
                  <c:v>328.69</c:v>
                </c:pt>
                <c:pt idx="588">
                  <c:v>328.81</c:v>
                </c:pt>
                <c:pt idx="589">
                  <c:v>328.9</c:v>
                </c:pt>
                <c:pt idx="590">
                  <c:v>328.99</c:v>
                </c:pt>
                <c:pt idx="591">
                  <c:v>329.11</c:v>
                </c:pt>
                <c:pt idx="592">
                  <c:v>329.18</c:v>
                </c:pt>
                <c:pt idx="593">
                  <c:v>329.3</c:v>
                </c:pt>
                <c:pt idx="594">
                  <c:v>329.41</c:v>
                </c:pt>
                <c:pt idx="595">
                  <c:v>329.48</c:v>
                </c:pt>
                <c:pt idx="596">
                  <c:v>329.6</c:v>
                </c:pt>
                <c:pt idx="597">
                  <c:v>329.72</c:v>
                </c:pt>
                <c:pt idx="598">
                  <c:v>329.79</c:v>
                </c:pt>
                <c:pt idx="599">
                  <c:v>329.91</c:v>
                </c:pt>
                <c:pt idx="600">
                  <c:v>329.99</c:v>
                </c:pt>
                <c:pt idx="601">
                  <c:v>330.09</c:v>
                </c:pt>
                <c:pt idx="602">
                  <c:v>330.21</c:v>
                </c:pt>
                <c:pt idx="603">
                  <c:v>330.28</c:v>
                </c:pt>
                <c:pt idx="604">
                  <c:v>330.4</c:v>
                </c:pt>
                <c:pt idx="605">
                  <c:v>330.51</c:v>
                </c:pt>
                <c:pt idx="606">
                  <c:v>330.58</c:v>
                </c:pt>
                <c:pt idx="607">
                  <c:v>330.7</c:v>
                </c:pt>
                <c:pt idx="608">
                  <c:v>330.81</c:v>
                </c:pt>
                <c:pt idx="609">
                  <c:v>330.89</c:v>
                </c:pt>
                <c:pt idx="610">
                  <c:v>331.01</c:v>
                </c:pt>
                <c:pt idx="611">
                  <c:v>331.09</c:v>
                </c:pt>
                <c:pt idx="612">
                  <c:v>331.2</c:v>
                </c:pt>
                <c:pt idx="613">
                  <c:v>331.32</c:v>
                </c:pt>
                <c:pt idx="614">
                  <c:v>331.38</c:v>
                </c:pt>
                <c:pt idx="615">
                  <c:v>331.5</c:v>
                </c:pt>
                <c:pt idx="616">
                  <c:v>331.6</c:v>
                </c:pt>
                <c:pt idx="617">
                  <c:v>331.69</c:v>
                </c:pt>
                <c:pt idx="618">
                  <c:v>331.81</c:v>
                </c:pt>
                <c:pt idx="619">
                  <c:v>331.89</c:v>
                </c:pt>
                <c:pt idx="620">
                  <c:v>332</c:v>
                </c:pt>
                <c:pt idx="621">
                  <c:v>332.12</c:v>
                </c:pt>
                <c:pt idx="622">
                  <c:v>332.19</c:v>
                </c:pt>
                <c:pt idx="623">
                  <c:v>332.31</c:v>
                </c:pt>
                <c:pt idx="624">
                  <c:v>332.38</c:v>
                </c:pt>
                <c:pt idx="625">
                  <c:v>332.5</c:v>
                </c:pt>
                <c:pt idx="626">
                  <c:v>332.61</c:v>
                </c:pt>
                <c:pt idx="627">
                  <c:v>332.69</c:v>
                </c:pt>
                <c:pt idx="628">
                  <c:v>332.81</c:v>
                </c:pt>
                <c:pt idx="629">
                  <c:v>332.89</c:v>
                </c:pt>
                <c:pt idx="630">
                  <c:v>333</c:v>
                </c:pt>
                <c:pt idx="631">
                  <c:v>333.11</c:v>
                </c:pt>
                <c:pt idx="632">
                  <c:v>333.19</c:v>
                </c:pt>
                <c:pt idx="633">
                  <c:v>333.31</c:v>
                </c:pt>
                <c:pt idx="634">
                  <c:v>333.41</c:v>
                </c:pt>
                <c:pt idx="635">
                  <c:v>333.49</c:v>
                </c:pt>
                <c:pt idx="636">
                  <c:v>333.61</c:v>
                </c:pt>
                <c:pt idx="637">
                  <c:v>333.68</c:v>
                </c:pt>
                <c:pt idx="638">
                  <c:v>333.81</c:v>
                </c:pt>
                <c:pt idx="639">
                  <c:v>333.89</c:v>
                </c:pt>
                <c:pt idx="640">
                  <c:v>333.99</c:v>
                </c:pt>
                <c:pt idx="641">
                  <c:v>334.11</c:v>
                </c:pt>
                <c:pt idx="642">
                  <c:v>334.19</c:v>
                </c:pt>
                <c:pt idx="643">
                  <c:v>334.31</c:v>
                </c:pt>
                <c:pt idx="644">
                  <c:v>334.39</c:v>
                </c:pt>
                <c:pt idx="645">
                  <c:v>334.5</c:v>
                </c:pt>
                <c:pt idx="646">
                  <c:v>334.61</c:v>
                </c:pt>
                <c:pt idx="647">
                  <c:v>334.69</c:v>
                </c:pt>
                <c:pt idx="648">
                  <c:v>334.81</c:v>
                </c:pt>
                <c:pt idx="649">
                  <c:v>334.88</c:v>
                </c:pt>
                <c:pt idx="650">
                  <c:v>335</c:v>
                </c:pt>
                <c:pt idx="651">
                  <c:v>335.1</c:v>
                </c:pt>
                <c:pt idx="652">
                  <c:v>335.19</c:v>
                </c:pt>
                <c:pt idx="653">
                  <c:v>335.31</c:v>
                </c:pt>
                <c:pt idx="654">
                  <c:v>335.38</c:v>
                </c:pt>
                <c:pt idx="655">
                  <c:v>335.51</c:v>
                </c:pt>
                <c:pt idx="656">
                  <c:v>335.6</c:v>
                </c:pt>
                <c:pt idx="657">
                  <c:v>335.7</c:v>
                </c:pt>
                <c:pt idx="658">
                  <c:v>335.82</c:v>
                </c:pt>
                <c:pt idx="659">
                  <c:v>335.89</c:v>
                </c:pt>
                <c:pt idx="660">
                  <c:v>336.01</c:v>
                </c:pt>
                <c:pt idx="661">
                  <c:v>336.08</c:v>
                </c:pt>
                <c:pt idx="662">
                  <c:v>336.21</c:v>
                </c:pt>
                <c:pt idx="663">
                  <c:v>336.3</c:v>
                </c:pt>
                <c:pt idx="664">
                  <c:v>336.39</c:v>
                </c:pt>
                <c:pt idx="665">
                  <c:v>336.51</c:v>
                </c:pt>
                <c:pt idx="666">
                  <c:v>336.59</c:v>
                </c:pt>
                <c:pt idx="667">
                  <c:v>336.71</c:v>
                </c:pt>
                <c:pt idx="668">
                  <c:v>336.78</c:v>
                </c:pt>
                <c:pt idx="669">
                  <c:v>336.9</c:v>
                </c:pt>
                <c:pt idx="670">
                  <c:v>337.01</c:v>
                </c:pt>
                <c:pt idx="671">
                  <c:v>337.1</c:v>
                </c:pt>
                <c:pt idx="672">
                  <c:v>337.21</c:v>
                </c:pt>
                <c:pt idx="673">
                  <c:v>337.28</c:v>
                </c:pt>
                <c:pt idx="674">
                  <c:v>337.41</c:v>
                </c:pt>
                <c:pt idx="675">
                  <c:v>337.49</c:v>
                </c:pt>
                <c:pt idx="676">
                  <c:v>337.61</c:v>
                </c:pt>
                <c:pt idx="677">
                  <c:v>337.7</c:v>
                </c:pt>
                <c:pt idx="678">
                  <c:v>337.8</c:v>
                </c:pt>
                <c:pt idx="679">
                  <c:v>337.91</c:v>
                </c:pt>
                <c:pt idx="680">
                  <c:v>338</c:v>
                </c:pt>
                <c:pt idx="681">
                  <c:v>338.11</c:v>
                </c:pt>
                <c:pt idx="682">
                  <c:v>338.18</c:v>
                </c:pt>
                <c:pt idx="683">
                  <c:v>338.31</c:v>
                </c:pt>
                <c:pt idx="684">
                  <c:v>338.38</c:v>
                </c:pt>
                <c:pt idx="685">
                  <c:v>338.51</c:v>
                </c:pt>
                <c:pt idx="686">
                  <c:v>338.6</c:v>
                </c:pt>
                <c:pt idx="687">
                  <c:v>338.7</c:v>
                </c:pt>
                <c:pt idx="688">
                  <c:v>338.81</c:v>
                </c:pt>
                <c:pt idx="689">
                  <c:v>338.89</c:v>
                </c:pt>
                <c:pt idx="690">
                  <c:v>339.01</c:v>
                </c:pt>
                <c:pt idx="691">
                  <c:v>339.08</c:v>
                </c:pt>
                <c:pt idx="692">
                  <c:v>339.21</c:v>
                </c:pt>
                <c:pt idx="693">
                  <c:v>339.29</c:v>
                </c:pt>
                <c:pt idx="694">
                  <c:v>339.41</c:v>
                </c:pt>
                <c:pt idx="695">
                  <c:v>339.49</c:v>
                </c:pt>
                <c:pt idx="696">
                  <c:v>339.6</c:v>
                </c:pt>
                <c:pt idx="697">
                  <c:v>339.71</c:v>
                </c:pt>
                <c:pt idx="698">
                  <c:v>339.8</c:v>
                </c:pt>
                <c:pt idx="699">
                  <c:v>339.9</c:v>
                </c:pt>
                <c:pt idx="700">
                  <c:v>339.99</c:v>
                </c:pt>
                <c:pt idx="701">
                  <c:v>340.11</c:v>
                </c:pt>
                <c:pt idx="702">
                  <c:v>340.19</c:v>
                </c:pt>
                <c:pt idx="703">
                  <c:v>340.31</c:v>
                </c:pt>
                <c:pt idx="704">
                  <c:v>340.39</c:v>
                </c:pt>
                <c:pt idx="705">
                  <c:v>340.5</c:v>
                </c:pt>
                <c:pt idx="706">
                  <c:v>340.59</c:v>
                </c:pt>
                <c:pt idx="707">
                  <c:v>340.71</c:v>
                </c:pt>
                <c:pt idx="708">
                  <c:v>340.79</c:v>
                </c:pt>
                <c:pt idx="709">
                  <c:v>340.91</c:v>
                </c:pt>
                <c:pt idx="710">
                  <c:v>341</c:v>
                </c:pt>
                <c:pt idx="711">
                  <c:v>341.1</c:v>
                </c:pt>
                <c:pt idx="712">
                  <c:v>341.2</c:v>
                </c:pt>
                <c:pt idx="713">
                  <c:v>341.3</c:v>
                </c:pt>
                <c:pt idx="714">
                  <c:v>341.4</c:v>
                </c:pt>
                <c:pt idx="715">
                  <c:v>341.5</c:v>
                </c:pt>
                <c:pt idx="716">
                  <c:v>341.6</c:v>
                </c:pt>
                <c:pt idx="717">
                  <c:v>341.69</c:v>
                </c:pt>
                <c:pt idx="718">
                  <c:v>341.81</c:v>
                </c:pt>
                <c:pt idx="719">
                  <c:v>341.89</c:v>
                </c:pt>
                <c:pt idx="720">
                  <c:v>342</c:v>
                </c:pt>
                <c:pt idx="721">
                  <c:v>342.09</c:v>
                </c:pt>
                <c:pt idx="722">
                  <c:v>342.21</c:v>
                </c:pt>
                <c:pt idx="723">
                  <c:v>342.29</c:v>
                </c:pt>
                <c:pt idx="724">
                  <c:v>342.42</c:v>
                </c:pt>
                <c:pt idx="725">
                  <c:v>342.48</c:v>
                </c:pt>
                <c:pt idx="726">
                  <c:v>342.61</c:v>
                </c:pt>
                <c:pt idx="727">
                  <c:v>342.69</c:v>
                </c:pt>
                <c:pt idx="728">
                  <c:v>342.81</c:v>
                </c:pt>
                <c:pt idx="729">
                  <c:v>342.89</c:v>
                </c:pt>
                <c:pt idx="730">
                  <c:v>343.01</c:v>
                </c:pt>
                <c:pt idx="731">
                  <c:v>343.09</c:v>
                </c:pt>
                <c:pt idx="732">
                  <c:v>343.21</c:v>
                </c:pt>
                <c:pt idx="733">
                  <c:v>343.3</c:v>
                </c:pt>
                <c:pt idx="734">
                  <c:v>343.4</c:v>
                </c:pt>
                <c:pt idx="735">
                  <c:v>343.49</c:v>
                </c:pt>
                <c:pt idx="736">
                  <c:v>343.61</c:v>
                </c:pt>
                <c:pt idx="737">
                  <c:v>343.7</c:v>
                </c:pt>
                <c:pt idx="738">
                  <c:v>343.8</c:v>
                </c:pt>
                <c:pt idx="739">
                  <c:v>343.9</c:v>
                </c:pt>
                <c:pt idx="740">
                  <c:v>344</c:v>
                </c:pt>
                <c:pt idx="741">
                  <c:v>344.1</c:v>
                </c:pt>
                <c:pt idx="742">
                  <c:v>344.2</c:v>
                </c:pt>
                <c:pt idx="743">
                  <c:v>344.3</c:v>
                </c:pt>
                <c:pt idx="744">
                  <c:v>344.4</c:v>
                </c:pt>
                <c:pt idx="745">
                  <c:v>344.49</c:v>
                </c:pt>
                <c:pt idx="746">
                  <c:v>344.6</c:v>
                </c:pt>
                <c:pt idx="747">
                  <c:v>344.7</c:v>
                </c:pt>
                <c:pt idx="748">
                  <c:v>344.8</c:v>
                </c:pt>
                <c:pt idx="749">
                  <c:v>344.89</c:v>
                </c:pt>
                <c:pt idx="750">
                  <c:v>345</c:v>
                </c:pt>
                <c:pt idx="751">
                  <c:v>345.1</c:v>
                </c:pt>
                <c:pt idx="752">
                  <c:v>345.21</c:v>
                </c:pt>
                <c:pt idx="753">
                  <c:v>345.28</c:v>
                </c:pt>
                <c:pt idx="754">
                  <c:v>345.41</c:v>
                </c:pt>
                <c:pt idx="755">
                  <c:v>345.5</c:v>
                </c:pt>
                <c:pt idx="756">
                  <c:v>345.61</c:v>
                </c:pt>
                <c:pt idx="757">
                  <c:v>345.68</c:v>
                </c:pt>
                <c:pt idx="758">
                  <c:v>345.81</c:v>
                </c:pt>
                <c:pt idx="759">
                  <c:v>345.89</c:v>
                </c:pt>
                <c:pt idx="760">
                  <c:v>346.01</c:v>
                </c:pt>
                <c:pt idx="761">
                  <c:v>346.09</c:v>
                </c:pt>
                <c:pt idx="762">
                  <c:v>346.21</c:v>
                </c:pt>
                <c:pt idx="763">
                  <c:v>346.29</c:v>
                </c:pt>
                <c:pt idx="764">
                  <c:v>346.42</c:v>
                </c:pt>
                <c:pt idx="765">
                  <c:v>346.48</c:v>
                </c:pt>
                <c:pt idx="766">
                  <c:v>346.61</c:v>
                </c:pt>
                <c:pt idx="767">
                  <c:v>346.69</c:v>
                </c:pt>
                <c:pt idx="768">
                  <c:v>346.82</c:v>
                </c:pt>
                <c:pt idx="769">
                  <c:v>346.88</c:v>
                </c:pt>
                <c:pt idx="770">
                  <c:v>347.02</c:v>
                </c:pt>
                <c:pt idx="771">
                  <c:v>347.09</c:v>
                </c:pt>
                <c:pt idx="772">
                  <c:v>347.22</c:v>
                </c:pt>
                <c:pt idx="773">
                  <c:v>347.29</c:v>
                </c:pt>
                <c:pt idx="774">
                  <c:v>347.4</c:v>
                </c:pt>
                <c:pt idx="775">
                  <c:v>347.5</c:v>
                </c:pt>
                <c:pt idx="776">
                  <c:v>347.6</c:v>
                </c:pt>
                <c:pt idx="777">
                  <c:v>347.7</c:v>
                </c:pt>
                <c:pt idx="778">
                  <c:v>347.79</c:v>
                </c:pt>
                <c:pt idx="779">
                  <c:v>347.91</c:v>
                </c:pt>
                <c:pt idx="780">
                  <c:v>347.99</c:v>
                </c:pt>
                <c:pt idx="781">
                  <c:v>348.11</c:v>
                </c:pt>
                <c:pt idx="782">
                  <c:v>348.19</c:v>
                </c:pt>
                <c:pt idx="783">
                  <c:v>348.31</c:v>
                </c:pt>
                <c:pt idx="784">
                  <c:v>348.39</c:v>
                </c:pt>
                <c:pt idx="785">
                  <c:v>348.51</c:v>
                </c:pt>
                <c:pt idx="786">
                  <c:v>348.59</c:v>
                </c:pt>
                <c:pt idx="787">
                  <c:v>348.72</c:v>
                </c:pt>
                <c:pt idx="788">
                  <c:v>348.79</c:v>
                </c:pt>
                <c:pt idx="789">
                  <c:v>348.9</c:v>
                </c:pt>
                <c:pt idx="790">
                  <c:v>349</c:v>
                </c:pt>
                <c:pt idx="791">
                  <c:v>349.1</c:v>
                </c:pt>
                <c:pt idx="792">
                  <c:v>349.2</c:v>
                </c:pt>
                <c:pt idx="793">
                  <c:v>349.29</c:v>
                </c:pt>
                <c:pt idx="794">
                  <c:v>349.41</c:v>
                </c:pt>
                <c:pt idx="795">
                  <c:v>349.48</c:v>
                </c:pt>
                <c:pt idx="796">
                  <c:v>349.61</c:v>
                </c:pt>
                <c:pt idx="797">
                  <c:v>349.69</c:v>
                </c:pt>
                <c:pt idx="798">
                  <c:v>349.82</c:v>
                </c:pt>
                <c:pt idx="799">
                  <c:v>349.89</c:v>
                </c:pt>
                <c:pt idx="800">
                  <c:v>350.01</c:v>
                </c:pt>
                <c:pt idx="801">
                  <c:v>350.09</c:v>
                </c:pt>
                <c:pt idx="802">
                  <c:v>350.2</c:v>
                </c:pt>
                <c:pt idx="803">
                  <c:v>350.3</c:v>
                </c:pt>
                <c:pt idx="804">
                  <c:v>350.39</c:v>
                </c:pt>
                <c:pt idx="805">
                  <c:v>350.51</c:v>
                </c:pt>
                <c:pt idx="806">
                  <c:v>350.59</c:v>
                </c:pt>
                <c:pt idx="807">
                  <c:v>350.71</c:v>
                </c:pt>
                <c:pt idx="808">
                  <c:v>350.79</c:v>
                </c:pt>
                <c:pt idx="809">
                  <c:v>350.92</c:v>
                </c:pt>
                <c:pt idx="810">
                  <c:v>350.99</c:v>
                </c:pt>
                <c:pt idx="811">
                  <c:v>351.09</c:v>
                </c:pt>
                <c:pt idx="812">
                  <c:v>351.2</c:v>
                </c:pt>
                <c:pt idx="813">
                  <c:v>351.29</c:v>
                </c:pt>
                <c:pt idx="814">
                  <c:v>351.41</c:v>
                </c:pt>
                <c:pt idx="815">
                  <c:v>351.49</c:v>
                </c:pt>
                <c:pt idx="816">
                  <c:v>351.62</c:v>
                </c:pt>
                <c:pt idx="817">
                  <c:v>351.69</c:v>
                </c:pt>
                <c:pt idx="818">
                  <c:v>351.81</c:v>
                </c:pt>
                <c:pt idx="819">
                  <c:v>351.89</c:v>
                </c:pt>
                <c:pt idx="820">
                  <c:v>352</c:v>
                </c:pt>
                <c:pt idx="821">
                  <c:v>352.1</c:v>
                </c:pt>
                <c:pt idx="822">
                  <c:v>352.19</c:v>
                </c:pt>
                <c:pt idx="823">
                  <c:v>352.32</c:v>
                </c:pt>
                <c:pt idx="824">
                  <c:v>352.39</c:v>
                </c:pt>
                <c:pt idx="825">
                  <c:v>352.51</c:v>
                </c:pt>
                <c:pt idx="826">
                  <c:v>352.59</c:v>
                </c:pt>
                <c:pt idx="827">
                  <c:v>352.7</c:v>
                </c:pt>
                <c:pt idx="828">
                  <c:v>352.8</c:v>
                </c:pt>
                <c:pt idx="829">
                  <c:v>352.89</c:v>
                </c:pt>
                <c:pt idx="830">
                  <c:v>353.01</c:v>
                </c:pt>
                <c:pt idx="831">
                  <c:v>353.09</c:v>
                </c:pt>
                <c:pt idx="832">
                  <c:v>353.22</c:v>
                </c:pt>
                <c:pt idx="833">
                  <c:v>353.29</c:v>
                </c:pt>
                <c:pt idx="834">
                  <c:v>353.39</c:v>
                </c:pt>
                <c:pt idx="835">
                  <c:v>353.51</c:v>
                </c:pt>
                <c:pt idx="836">
                  <c:v>353.59</c:v>
                </c:pt>
                <c:pt idx="837">
                  <c:v>353.72</c:v>
                </c:pt>
                <c:pt idx="838">
                  <c:v>353.79</c:v>
                </c:pt>
                <c:pt idx="839">
                  <c:v>353.91</c:v>
                </c:pt>
                <c:pt idx="840">
                  <c:v>354</c:v>
                </c:pt>
                <c:pt idx="841">
                  <c:v>354.09</c:v>
                </c:pt>
                <c:pt idx="842">
                  <c:v>354.21</c:v>
                </c:pt>
                <c:pt idx="843">
                  <c:v>354.29</c:v>
                </c:pt>
                <c:pt idx="844">
                  <c:v>354.42</c:v>
                </c:pt>
                <c:pt idx="845">
                  <c:v>354.49</c:v>
                </c:pt>
                <c:pt idx="846">
                  <c:v>354.59</c:v>
                </c:pt>
                <c:pt idx="847">
                  <c:v>354.7</c:v>
                </c:pt>
                <c:pt idx="848">
                  <c:v>354.78</c:v>
                </c:pt>
                <c:pt idx="849">
                  <c:v>354.91</c:v>
                </c:pt>
                <c:pt idx="850">
                  <c:v>354.99</c:v>
                </c:pt>
                <c:pt idx="851">
                  <c:v>355.12</c:v>
                </c:pt>
                <c:pt idx="852">
                  <c:v>355.18</c:v>
                </c:pt>
                <c:pt idx="853">
                  <c:v>355.29</c:v>
                </c:pt>
                <c:pt idx="854">
                  <c:v>355.41</c:v>
                </c:pt>
                <c:pt idx="855">
                  <c:v>355.49</c:v>
                </c:pt>
                <c:pt idx="856">
                  <c:v>355.61</c:v>
                </c:pt>
                <c:pt idx="857">
                  <c:v>355.7</c:v>
                </c:pt>
                <c:pt idx="858">
                  <c:v>355.79</c:v>
                </c:pt>
                <c:pt idx="859">
                  <c:v>355.91</c:v>
                </c:pt>
                <c:pt idx="860">
                  <c:v>355.99</c:v>
                </c:pt>
                <c:pt idx="861">
                  <c:v>356.12</c:v>
                </c:pt>
                <c:pt idx="862">
                  <c:v>356.19</c:v>
                </c:pt>
                <c:pt idx="863">
                  <c:v>356.3</c:v>
                </c:pt>
                <c:pt idx="864">
                  <c:v>356.41</c:v>
                </c:pt>
                <c:pt idx="865">
                  <c:v>356.49</c:v>
                </c:pt>
                <c:pt idx="866">
                  <c:v>356.62</c:v>
                </c:pt>
                <c:pt idx="867">
                  <c:v>356.69</c:v>
                </c:pt>
                <c:pt idx="868">
                  <c:v>356.8</c:v>
                </c:pt>
                <c:pt idx="869">
                  <c:v>356.91</c:v>
                </c:pt>
                <c:pt idx="870">
                  <c:v>356.98</c:v>
                </c:pt>
                <c:pt idx="871">
                  <c:v>357.12</c:v>
                </c:pt>
                <c:pt idx="872">
                  <c:v>357.19</c:v>
                </c:pt>
                <c:pt idx="873">
                  <c:v>357.29</c:v>
                </c:pt>
                <c:pt idx="874">
                  <c:v>357.41</c:v>
                </c:pt>
                <c:pt idx="875">
                  <c:v>357.49</c:v>
                </c:pt>
                <c:pt idx="876">
                  <c:v>357.62</c:v>
                </c:pt>
                <c:pt idx="877">
                  <c:v>357.7</c:v>
                </c:pt>
                <c:pt idx="878">
                  <c:v>357.78</c:v>
                </c:pt>
                <c:pt idx="879">
                  <c:v>357.91</c:v>
                </c:pt>
                <c:pt idx="880">
                  <c:v>357.99</c:v>
                </c:pt>
                <c:pt idx="881">
                  <c:v>358.11</c:v>
                </c:pt>
                <c:pt idx="882">
                  <c:v>358.2</c:v>
                </c:pt>
                <c:pt idx="883">
                  <c:v>358.28</c:v>
                </c:pt>
                <c:pt idx="884">
                  <c:v>358.42</c:v>
                </c:pt>
                <c:pt idx="885">
                  <c:v>358.49</c:v>
                </c:pt>
                <c:pt idx="886">
                  <c:v>358.6</c:v>
                </c:pt>
                <c:pt idx="887">
                  <c:v>358.71</c:v>
                </c:pt>
                <c:pt idx="888">
                  <c:v>358.78</c:v>
                </c:pt>
                <c:pt idx="889">
                  <c:v>358.92</c:v>
                </c:pt>
                <c:pt idx="890">
                  <c:v>359</c:v>
                </c:pt>
                <c:pt idx="891">
                  <c:v>359.08</c:v>
                </c:pt>
                <c:pt idx="892">
                  <c:v>359.21</c:v>
                </c:pt>
                <c:pt idx="893">
                  <c:v>359.29</c:v>
                </c:pt>
                <c:pt idx="894">
                  <c:v>359.42</c:v>
                </c:pt>
                <c:pt idx="895">
                  <c:v>359.49</c:v>
                </c:pt>
                <c:pt idx="896">
                  <c:v>359.59</c:v>
                </c:pt>
                <c:pt idx="897">
                  <c:v>359.72</c:v>
                </c:pt>
                <c:pt idx="898">
                  <c:v>359.79</c:v>
                </c:pt>
                <c:pt idx="899">
                  <c:v>359.89</c:v>
                </c:pt>
                <c:pt idx="900">
                  <c:v>360.01</c:v>
                </c:pt>
                <c:pt idx="901">
                  <c:v>360.09</c:v>
                </c:pt>
                <c:pt idx="902">
                  <c:v>360.21</c:v>
                </c:pt>
                <c:pt idx="903">
                  <c:v>360.31</c:v>
                </c:pt>
                <c:pt idx="904">
                  <c:v>360.38</c:v>
                </c:pt>
                <c:pt idx="905">
                  <c:v>360.51</c:v>
                </c:pt>
                <c:pt idx="906">
                  <c:v>360.6</c:v>
                </c:pt>
                <c:pt idx="907">
                  <c:v>360.68</c:v>
                </c:pt>
                <c:pt idx="908">
                  <c:v>360.81</c:v>
                </c:pt>
                <c:pt idx="909">
                  <c:v>360.89</c:v>
                </c:pt>
                <c:pt idx="910">
                  <c:v>361</c:v>
                </c:pt>
                <c:pt idx="911">
                  <c:v>361.1</c:v>
                </c:pt>
                <c:pt idx="912">
                  <c:v>361.19</c:v>
                </c:pt>
                <c:pt idx="913">
                  <c:v>361.32</c:v>
                </c:pt>
                <c:pt idx="914">
                  <c:v>361.4</c:v>
                </c:pt>
                <c:pt idx="915">
                  <c:v>361.48</c:v>
                </c:pt>
                <c:pt idx="916">
                  <c:v>361.62</c:v>
                </c:pt>
                <c:pt idx="917">
                  <c:v>361.69</c:v>
                </c:pt>
                <c:pt idx="918">
                  <c:v>361.8</c:v>
                </c:pt>
                <c:pt idx="919">
                  <c:v>361.92</c:v>
                </c:pt>
                <c:pt idx="920">
                  <c:v>361.99</c:v>
                </c:pt>
                <c:pt idx="921">
                  <c:v>362.1</c:v>
                </c:pt>
                <c:pt idx="922">
                  <c:v>362.21</c:v>
                </c:pt>
                <c:pt idx="923">
                  <c:v>362.29</c:v>
                </c:pt>
                <c:pt idx="924">
                  <c:v>362.41</c:v>
                </c:pt>
                <c:pt idx="925">
                  <c:v>362.51</c:v>
                </c:pt>
                <c:pt idx="926">
                  <c:v>362.59</c:v>
                </c:pt>
                <c:pt idx="927">
                  <c:v>362.72</c:v>
                </c:pt>
                <c:pt idx="928">
                  <c:v>362.8</c:v>
                </c:pt>
                <c:pt idx="929">
                  <c:v>362.88</c:v>
                </c:pt>
                <c:pt idx="930">
                  <c:v>363.02</c:v>
                </c:pt>
                <c:pt idx="931">
                  <c:v>363.1</c:v>
                </c:pt>
                <c:pt idx="932">
                  <c:v>363.18</c:v>
                </c:pt>
                <c:pt idx="933">
                  <c:v>363.32</c:v>
                </c:pt>
                <c:pt idx="934">
                  <c:v>363.4</c:v>
                </c:pt>
                <c:pt idx="935">
                  <c:v>363.49</c:v>
                </c:pt>
                <c:pt idx="936">
                  <c:v>363.62</c:v>
                </c:pt>
                <c:pt idx="937">
                  <c:v>363.69</c:v>
                </c:pt>
                <c:pt idx="938">
                  <c:v>363.79</c:v>
                </c:pt>
                <c:pt idx="939">
                  <c:v>363.91</c:v>
                </c:pt>
                <c:pt idx="940">
                  <c:v>364</c:v>
                </c:pt>
                <c:pt idx="941">
                  <c:v>364.1</c:v>
                </c:pt>
                <c:pt idx="942">
                  <c:v>364.21</c:v>
                </c:pt>
                <c:pt idx="943">
                  <c:v>364.29</c:v>
                </c:pt>
                <c:pt idx="944">
                  <c:v>364.4</c:v>
                </c:pt>
                <c:pt idx="945">
                  <c:v>364.5</c:v>
                </c:pt>
                <c:pt idx="946">
                  <c:v>364.59</c:v>
                </c:pt>
                <c:pt idx="947">
                  <c:v>364.7</c:v>
                </c:pt>
                <c:pt idx="948">
                  <c:v>364.81</c:v>
                </c:pt>
                <c:pt idx="949">
                  <c:v>364.89</c:v>
                </c:pt>
                <c:pt idx="950">
                  <c:v>365.01</c:v>
                </c:pt>
                <c:pt idx="951">
                  <c:v>365.1</c:v>
                </c:pt>
                <c:pt idx="952">
                  <c:v>365.19</c:v>
                </c:pt>
                <c:pt idx="953">
                  <c:v>365.3</c:v>
                </c:pt>
                <c:pt idx="954">
                  <c:v>365.4</c:v>
                </c:pt>
                <c:pt idx="955">
                  <c:v>365.49</c:v>
                </c:pt>
                <c:pt idx="956">
                  <c:v>365.6</c:v>
                </c:pt>
                <c:pt idx="957">
                  <c:v>365.71</c:v>
                </c:pt>
                <c:pt idx="958">
                  <c:v>365.79</c:v>
                </c:pt>
                <c:pt idx="959">
                  <c:v>365.9</c:v>
                </c:pt>
                <c:pt idx="960">
                  <c:v>366</c:v>
                </c:pt>
                <c:pt idx="961">
                  <c:v>366.09</c:v>
                </c:pt>
                <c:pt idx="962">
                  <c:v>366.21</c:v>
                </c:pt>
                <c:pt idx="963">
                  <c:v>366.3</c:v>
                </c:pt>
                <c:pt idx="964">
                  <c:v>366.39</c:v>
                </c:pt>
                <c:pt idx="965">
                  <c:v>366.5</c:v>
                </c:pt>
                <c:pt idx="966">
                  <c:v>366.61</c:v>
                </c:pt>
                <c:pt idx="967">
                  <c:v>366.7</c:v>
                </c:pt>
                <c:pt idx="968">
                  <c:v>366.79</c:v>
                </c:pt>
                <c:pt idx="969">
                  <c:v>366.91</c:v>
                </c:pt>
                <c:pt idx="970">
                  <c:v>367</c:v>
                </c:pt>
                <c:pt idx="971">
                  <c:v>367.09</c:v>
                </c:pt>
                <c:pt idx="972">
                  <c:v>367.21</c:v>
                </c:pt>
                <c:pt idx="973">
                  <c:v>367.3</c:v>
                </c:pt>
                <c:pt idx="974">
                  <c:v>367.38</c:v>
                </c:pt>
                <c:pt idx="975">
                  <c:v>367.52</c:v>
                </c:pt>
                <c:pt idx="976">
                  <c:v>367.6</c:v>
                </c:pt>
                <c:pt idx="977">
                  <c:v>367.68</c:v>
                </c:pt>
                <c:pt idx="978">
                  <c:v>367.82</c:v>
                </c:pt>
                <c:pt idx="979">
                  <c:v>367.9</c:v>
                </c:pt>
                <c:pt idx="980">
                  <c:v>367.98</c:v>
                </c:pt>
                <c:pt idx="981">
                  <c:v>368.11</c:v>
                </c:pt>
                <c:pt idx="982">
                  <c:v>368.2</c:v>
                </c:pt>
                <c:pt idx="983">
                  <c:v>368.28</c:v>
                </c:pt>
                <c:pt idx="984">
                  <c:v>368.4</c:v>
                </c:pt>
                <c:pt idx="985">
                  <c:v>368.51</c:v>
                </c:pt>
                <c:pt idx="986">
                  <c:v>368.59</c:v>
                </c:pt>
                <c:pt idx="987">
                  <c:v>368.69</c:v>
                </c:pt>
                <c:pt idx="988">
                  <c:v>368.82</c:v>
                </c:pt>
                <c:pt idx="989">
                  <c:v>368.89</c:v>
                </c:pt>
                <c:pt idx="990">
                  <c:v>368.99</c:v>
                </c:pt>
                <c:pt idx="991">
                  <c:v>369.12</c:v>
                </c:pt>
                <c:pt idx="992">
                  <c:v>369.2</c:v>
                </c:pt>
                <c:pt idx="993">
                  <c:v>369.28</c:v>
                </c:pt>
                <c:pt idx="994">
                  <c:v>369.42</c:v>
                </c:pt>
                <c:pt idx="995">
                  <c:v>369.5</c:v>
                </c:pt>
                <c:pt idx="996">
                  <c:v>369.59</c:v>
                </c:pt>
                <c:pt idx="997">
                  <c:v>369.7</c:v>
                </c:pt>
                <c:pt idx="998">
                  <c:v>369.81</c:v>
                </c:pt>
                <c:pt idx="999">
                  <c:v>369.89</c:v>
                </c:pt>
              </c:numCache>
            </c:numRef>
          </c:xVal>
          <c:yVal>
            <c:numRef>
              <c:f>'HIE20postO3-C50V30deg270to370 n'!$D$8:$D$1007</c:f>
              <c:numCache>
                <c:formatCode>General</c:formatCode>
                <c:ptCount val="1000"/>
                <c:pt idx="0">
                  <c:v>0.96</c:v>
                </c:pt>
                <c:pt idx="1">
                  <c:v>0.97</c:v>
                </c:pt>
                <c:pt idx="2">
                  <c:v>1</c:v>
                </c:pt>
                <c:pt idx="3">
                  <c:v>0.99</c:v>
                </c:pt>
                <c:pt idx="4">
                  <c:v>1.02</c:v>
                </c:pt>
                <c:pt idx="5">
                  <c:v>1.01</c:v>
                </c:pt>
                <c:pt idx="6">
                  <c:v>1.02</c:v>
                </c:pt>
                <c:pt idx="7">
                  <c:v>1.02</c:v>
                </c:pt>
                <c:pt idx="8">
                  <c:v>1</c:v>
                </c:pt>
                <c:pt idx="9">
                  <c:v>1.03</c:v>
                </c:pt>
                <c:pt idx="10">
                  <c:v>1.03</c:v>
                </c:pt>
                <c:pt idx="11">
                  <c:v>1.05</c:v>
                </c:pt>
                <c:pt idx="12">
                  <c:v>1.03</c:v>
                </c:pt>
                <c:pt idx="13">
                  <c:v>1.03</c:v>
                </c:pt>
                <c:pt idx="14">
                  <c:v>1.05</c:v>
                </c:pt>
                <c:pt idx="15">
                  <c:v>1.03</c:v>
                </c:pt>
                <c:pt idx="16">
                  <c:v>1.03</c:v>
                </c:pt>
                <c:pt idx="17">
                  <c:v>1.03</c:v>
                </c:pt>
                <c:pt idx="18">
                  <c:v>1.03</c:v>
                </c:pt>
                <c:pt idx="19">
                  <c:v>1.02</c:v>
                </c:pt>
                <c:pt idx="20">
                  <c:v>1.03</c:v>
                </c:pt>
                <c:pt idx="21">
                  <c:v>1.01</c:v>
                </c:pt>
                <c:pt idx="22">
                  <c:v>1</c:v>
                </c:pt>
                <c:pt idx="23">
                  <c:v>1.02</c:v>
                </c:pt>
                <c:pt idx="24">
                  <c:v>1.02</c:v>
                </c:pt>
                <c:pt idx="25">
                  <c:v>1.02</c:v>
                </c:pt>
                <c:pt idx="26">
                  <c:v>1.02</c:v>
                </c:pt>
                <c:pt idx="27">
                  <c:v>1.03</c:v>
                </c:pt>
                <c:pt idx="28">
                  <c:v>1.01</c:v>
                </c:pt>
                <c:pt idx="29">
                  <c:v>1</c:v>
                </c:pt>
                <c:pt idx="30">
                  <c:v>1.01</c:v>
                </c:pt>
                <c:pt idx="31">
                  <c:v>1.03</c:v>
                </c:pt>
                <c:pt idx="32">
                  <c:v>1.01</c:v>
                </c:pt>
                <c:pt idx="33">
                  <c:v>1.02</c:v>
                </c:pt>
                <c:pt idx="34">
                  <c:v>1.01</c:v>
                </c:pt>
                <c:pt idx="35">
                  <c:v>1.01</c:v>
                </c:pt>
                <c:pt idx="36">
                  <c:v>0.99</c:v>
                </c:pt>
                <c:pt idx="37">
                  <c:v>1.02</c:v>
                </c:pt>
                <c:pt idx="38">
                  <c:v>1</c:v>
                </c:pt>
                <c:pt idx="39">
                  <c:v>1.02</c:v>
                </c:pt>
                <c:pt idx="40">
                  <c:v>1</c:v>
                </c:pt>
                <c:pt idx="41">
                  <c:v>1.01</c:v>
                </c:pt>
                <c:pt idx="42">
                  <c:v>1.03</c:v>
                </c:pt>
                <c:pt idx="43">
                  <c:v>1.02</c:v>
                </c:pt>
                <c:pt idx="44">
                  <c:v>1.01</c:v>
                </c:pt>
                <c:pt idx="45">
                  <c:v>1.01</c:v>
                </c:pt>
                <c:pt idx="46">
                  <c:v>0.99</c:v>
                </c:pt>
                <c:pt idx="47">
                  <c:v>1</c:v>
                </c:pt>
                <c:pt idx="48">
                  <c:v>1.01</c:v>
                </c:pt>
                <c:pt idx="49">
                  <c:v>1.01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1.02</c:v>
                </c:pt>
                <c:pt idx="56">
                  <c:v>0.99</c:v>
                </c:pt>
                <c:pt idx="57">
                  <c:v>1.01</c:v>
                </c:pt>
                <c:pt idx="58">
                  <c:v>1</c:v>
                </c:pt>
                <c:pt idx="59">
                  <c:v>1.01</c:v>
                </c:pt>
                <c:pt idx="60">
                  <c:v>1.01</c:v>
                </c:pt>
                <c:pt idx="61">
                  <c:v>0.99</c:v>
                </c:pt>
                <c:pt idx="62">
                  <c:v>1</c:v>
                </c:pt>
                <c:pt idx="63">
                  <c:v>0.99</c:v>
                </c:pt>
                <c:pt idx="64">
                  <c:v>0.99</c:v>
                </c:pt>
                <c:pt idx="65">
                  <c:v>1.01</c:v>
                </c:pt>
                <c:pt idx="66">
                  <c:v>0.99</c:v>
                </c:pt>
                <c:pt idx="67">
                  <c:v>0.99</c:v>
                </c:pt>
                <c:pt idx="68">
                  <c:v>1</c:v>
                </c:pt>
                <c:pt idx="69">
                  <c:v>0.98</c:v>
                </c:pt>
                <c:pt idx="70">
                  <c:v>1</c:v>
                </c:pt>
                <c:pt idx="71">
                  <c:v>0.99</c:v>
                </c:pt>
                <c:pt idx="72">
                  <c:v>0.98</c:v>
                </c:pt>
                <c:pt idx="73">
                  <c:v>0.97</c:v>
                </c:pt>
                <c:pt idx="74">
                  <c:v>0.98</c:v>
                </c:pt>
                <c:pt idx="75">
                  <c:v>0.99</c:v>
                </c:pt>
                <c:pt idx="76">
                  <c:v>1</c:v>
                </c:pt>
                <c:pt idx="77">
                  <c:v>0.98</c:v>
                </c:pt>
                <c:pt idx="78">
                  <c:v>0.99</c:v>
                </c:pt>
                <c:pt idx="79">
                  <c:v>0.99</c:v>
                </c:pt>
                <c:pt idx="80">
                  <c:v>0.99</c:v>
                </c:pt>
                <c:pt idx="81">
                  <c:v>0.96</c:v>
                </c:pt>
                <c:pt idx="82">
                  <c:v>0.98</c:v>
                </c:pt>
                <c:pt idx="83">
                  <c:v>0.99</c:v>
                </c:pt>
                <c:pt idx="84">
                  <c:v>0.99</c:v>
                </c:pt>
                <c:pt idx="85">
                  <c:v>0.99</c:v>
                </c:pt>
                <c:pt idx="86">
                  <c:v>0.99</c:v>
                </c:pt>
                <c:pt idx="87">
                  <c:v>1</c:v>
                </c:pt>
                <c:pt idx="88">
                  <c:v>1</c:v>
                </c:pt>
                <c:pt idx="89">
                  <c:v>0.97</c:v>
                </c:pt>
                <c:pt idx="90">
                  <c:v>0.98</c:v>
                </c:pt>
                <c:pt idx="91">
                  <c:v>0.98</c:v>
                </c:pt>
                <c:pt idx="92">
                  <c:v>0.98</c:v>
                </c:pt>
                <c:pt idx="93">
                  <c:v>1</c:v>
                </c:pt>
                <c:pt idx="94">
                  <c:v>0.99</c:v>
                </c:pt>
                <c:pt idx="95">
                  <c:v>0.98</c:v>
                </c:pt>
                <c:pt idx="96">
                  <c:v>0.95</c:v>
                </c:pt>
                <c:pt idx="97">
                  <c:v>0.97</c:v>
                </c:pt>
                <c:pt idx="98">
                  <c:v>0.99</c:v>
                </c:pt>
                <c:pt idx="99">
                  <c:v>0.98</c:v>
                </c:pt>
                <c:pt idx="100">
                  <c:v>1</c:v>
                </c:pt>
                <c:pt idx="101">
                  <c:v>0.97</c:v>
                </c:pt>
                <c:pt idx="102">
                  <c:v>0.98</c:v>
                </c:pt>
                <c:pt idx="103">
                  <c:v>0.99</c:v>
                </c:pt>
                <c:pt idx="104">
                  <c:v>0.98</c:v>
                </c:pt>
                <c:pt idx="105">
                  <c:v>0.98</c:v>
                </c:pt>
                <c:pt idx="106">
                  <c:v>0.97</c:v>
                </c:pt>
                <c:pt idx="107">
                  <c:v>0.99</c:v>
                </c:pt>
                <c:pt idx="108">
                  <c:v>0.98</c:v>
                </c:pt>
                <c:pt idx="109">
                  <c:v>0.98</c:v>
                </c:pt>
                <c:pt idx="110">
                  <c:v>0.98</c:v>
                </c:pt>
                <c:pt idx="111">
                  <c:v>0.98</c:v>
                </c:pt>
                <c:pt idx="112">
                  <c:v>0.98</c:v>
                </c:pt>
                <c:pt idx="113">
                  <c:v>0.99</c:v>
                </c:pt>
                <c:pt idx="114">
                  <c:v>0.98</c:v>
                </c:pt>
                <c:pt idx="115">
                  <c:v>0.98</c:v>
                </c:pt>
                <c:pt idx="116">
                  <c:v>0.99</c:v>
                </c:pt>
                <c:pt idx="117">
                  <c:v>0.98</c:v>
                </c:pt>
                <c:pt idx="118">
                  <c:v>0.98</c:v>
                </c:pt>
                <c:pt idx="119">
                  <c:v>0.99</c:v>
                </c:pt>
                <c:pt idx="120">
                  <c:v>0.99</c:v>
                </c:pt>
                <c:pt idx="121">
                  <c:v>0.98</c:v>
                </c:pt>
                <c:pt idx="122">
                  <c:v>0.99</c:v>
                </c:pt>
                <c:pt idx="123">
                  <c:v>1.01</c:v>
                </c:pt>
                <c:pt idx="124">
                  <c:v>0.98</c:v>
                </c:pt>
                <c:pt idx="125">
                  <c:v>0.98</c:v>
                </c:pt>
                <c:pt idx="126">
                  <c:v>1</c:v>
                </c:pt>
                <c:pt idx="127">
                  <c:v>0.99</c:v>
                </c:pt>
                <c:pt idx="128">
                  <c:v>1</c:v>
                </c:pt>
                <c:pt idx="129">
                  <c:v>0.99</c:v>
                </c:pt>
                <c:pt idx="130">
                  <c:v>1</c:v>
                </c:pt>
                <c:pt idx="131">
                  <c:v>0.99</c:v>
                </c:pt>
                <c:pt idx="132">
                  <c:v>1.02</c:v>
                </c:pt>
                <c:pt idx="133">
                  <c:v>0.99</c:v>
                </c:pt>
                <c:pt idx="134">
                  <c:v>1.03</c:v>
                </c:pt>
                <c:pt idx="135">
                  <c:v>1.03</c:v>
                </c:pt>
                <c:pt idx="136">
                  <c:v>1.07</c:v>
                </c:pt>
                <c:pt idx="137">
                  <c:v>1.04</c:v>
                </c:pt>
                <c:pt idx="138">
                  <c:v>1.1000000000000001</c:v>
                </c:pt>
                <c:pt idx="139">
                  <c:v>1.1000000000000001</c:v>
                </c:pt>
                <c:pt idx="140">
                  <c:v>1.1399999999999999</c:v>
                </c:pt>
                <c:pt idx="141">
                  <c:v>1.2</c:v>
                </c:pt>
                <c:pt idx="142">
                  <c:v>1.26</c:v>
                </c:pt>
                <c:pt idx="143">
                  <c:v>1.31</c:v>
                </c:pt>
                <c:pt idx="144">
                  <c:v>1.42</c:v>
                </c:pt>
                <c:pt idx="145">
                  <c:v>1.54</c:v>
                </c:pt>
                <c:pt idx="146">
                  <c:v>1.75</c:v>
                </c:pt>
                <c:pt idx="147">
                  <c:v>1.94</c:v>
                </c:pt>
                <c:pt idx="148">
                  <c:v>2.1800000000000002</c:v>
                </c:pt>
                <c:pt idx="149">
                  <c:v>2.41</c:v>
                </c:pt>
                <c:pt idx="150">
                  <c:v>2.76</c:v>
                </c:pt>
                <c:pt idx="151">
                  <c:v>3.12</c:v>
                </c:pt>
                <c:pt idx="152">
                  <c:v>3.42</c:v>
                </c:pt>
                <c:pt idx="153">
                  <c:v>3.66</c:v>
                </c:pt>
                <c:pt idx="154">
                  <c:v>3.85</c:v>
                </c:pt>
                <c:pt idx="155">
                  <c:v>3.91</c:v>
                </c:pt>
                <c:pt idx="156">
                  <c:v>3.97</c:v>
                </c:pt>
                <c:pt idx="157">
                  <c:v>3.83</c:v>
                </c:pt>
                <c:pt idx="158">
                  <c:v>3.66</c:v>
                </c:pt>
                <c:pt idx="159">
                  <c:v>3.55</c:v>
                </c:pt>
                <c:pt idx="160">
                  <c:v>3.36</c:v>
                </c:pt>
                <c:pt idx="161">
                  <c:v>3.02</c:v>
                </c:pt>
                <c:pt idx="162">
                  <c:v>2.78</c:v>
                </c:pt>
                <c:pt idx="163">
                  <c:v>2.71</c:v>
                </c:pt>
                <c:pt idx="164">
                  <c:v>2.63</c:v>
                </c:pt>
                <c:pt idx="165">
                  <c:v>2.5499999999999998</c:v>
                </c:pt>
                <c:pt idx="166">
                  <c:v>2.5299999999999998</c:v>
                </c:pt>
                <c:pt idx="167">
                  <c:v>2.5</c:v>
                </c:pt>
                <c:pt idx="168">
                  <c:v>2.41</c:v>
                </c:pt>
                <c:pt idx="169">
                  <c:v>2.39</c:v>
                </c:pt>
                <c:pt idx="170">
                  <c:v>2.42</c:v>
                </c:pt>
                <c:pt idx="171">
                  <c:v>2.38</c:v>
                </c:pt>
                <c:pt idx="172">
                  <c:v>2.38</c:v>
                </c:pt>
                <c:pt idx="173">
                  <c:v>2.42</c:v>
                </c:pt>
                <c:pt idx="174">
                  <c:v>2.41</c:v>
                </c:pt>
                <c:pt idx="175">
                  <c:v>2.42</c:v>
                </c:pt>
                <c:pt idx="176">
                  <c:v>2.42</c:v>
                </c:pt>
                <c:pt idx="177">
                  <c:v>2.41</c:v>
                </c:pt>
                <c:pt idx="178">
                  <c:v>2.44</c:v>
                </c:pt>
                <c:pt idx="179">
                  <c:v>2.54</c:v>
                </c:pt>
                <c:pt idx="180">
                  <c:v>2.57</c:v>
                </c:pt>
                <c:pt idx="181">
                  <c:v>2.57</c:v>
                </c:pt>
                <c:pt idx="182">
                  <c:v>2.64</c:v>
                </c:pt>
                <c:pt idx="183">
                  <c:v>2.62</c:v>
                </c:pt>
                <c:pt idx="184">
                  <c:v>2.7</c:v>
                </c:pt>
                <c:pt idx="185">
                  <c:v>2.67</c:v>
                </c:pt>
                <c:pt idx="186">
                  <c:v>2.64</c:v>
                </c:pt>
                <c:pt idx="187">
                  <c:v>2.65</c:v>
                </c:pt>
                <c:pt idx="188">
                  <c:v>2.66</c:v>
                </c:pt>
                <c:pt idx="189">
                  <c:v>2.63</c:v>
                </c:pt>
                <c:pt idx="190">
                  <c:v>2.5499999999999998</c:v>
                </c:pt>
                <c:pt idx="191">
                  <c:v>2.5099999999999998</c:v>
                </c:pt>
                <c:pt idx="192">
                  <c:v>2.4500000000000002</c:v>
                </c:pt>
                <c:pt idx="193">
                  <c:v>2.4</c:v>
                </c:pt>
                <c:pt idx="194">
                  <c:v>2.33</c:v>
                </c:pt>
                <c:pt idx="195">
                  <c:v>2.3199999999999998</c:v>
                </c:pt>
                <c:pt idx="196">
                  <c:v>2.33</c:v>
                </c:pt>
                <c:pt idx="197">
                  <c:v>2.2999999999999998</c:v>
                </c:pt>
                <c:pt idx="198">
                  <c:v>2.35</c:v>
                </c:pt>
                <c:pt idx="199">
                  <c:v>2.34</c:v>
                </c:pt>
                <c:pt idx="200">
                  <c:v>2.35</c:v>
                </c:pt>
                <c:pt idx="201">
                  <c:v>2.31</c:v>
                </c:pt>
                <c:pt idx="202">
                  <c:v>2.31</c:v>
                </c:pt>
                <c:pt idx="203">
                  <c:v>2.34</c:v>
                </c:pt>
                <c:pt idx="204">
                  <c:v>2.36</c:v>
                </c:pt>
                <c:pt idx="205">
                  <c:v>2.37</c:v>
                </c:pt>
                <c:pt idx="206">
                  <c:v>2.41</c:v>
                </c:pt>
                <c:pt idx="207">
                  <c:v>2.39</c:v>
                </c:pt>
                <c:pt idx="208">
                  <c:v>2.42</c:v>
                </c:pt>
                <c:pt idx="209">
                  <c:v>2.4300000000000002</c:v>
                </c:pt>
                <c:pt idx="210">
                  <c:v>2.5099999999999998</c:v>
                </c:pt>
                <c:pt idx="211">
                  <c:v>2.54</c:v>
                </c:pt>
                <c:pt idx="212">
                  <c:v>2.5499999999999998</c:v>
                </c:pt>
                <c:pt idx="213">
                  <c:v>2.63</c:v>
                </c:pt>
                <c:pt idx="214">
                  <c:v>2.76</c:v>
                </c:pt>
                <c:pt idx="215">
                  <c:v>2.88</c:v>
                </c:pt>
                <c:pt idx="216">
                  <c:v>3.05</c:v>
                </c:pt>
                <c:pt idx="217">
                  <c:v>3.24</c:v>
                </c:pt>
                <c:pt idx="218">
                  <c:v>3.4</c:v>
                </c:pt>
                <c:pt idx="219">
                  <c:v>3.48</c:v>
                </c:pt>
                <c:pt idx="220">
                  <c:v>3.48</c:v>
                </c:pt>
                <c:pt idx="221">
                  <c:v>3.48</c:v>
                </c:pt>
                <c:pt idx="222">
                  <c:v>3.4</c:v>
                </c:pt>
                <c:pt idx="223">
                  <c:v>3.39</c:v>
                </c:pt>
                <c:pt idx="224">
                  <c:v>3.39</c:v>
                </c:pt>
                <c:pt idx="225">
                  <c:v>3.39</c:v>
                </c:pt>
                <c:pt idx="226">
                  <c:v>3.38</c:v>
                </c:pt>
                <c:pt idx="227">
                  <c:v>3.44</c:v>
                </c:pt>
                <c:pt idx="228">
                  <c:v>3.41</c:v>
                </c:pt>
                <c:pt idx="229">
                  <c:v>3.41</c:v>
                </c:pt>
                <c:pt idx="230">
                  <c:v>3.39</c:v>
                </c:pt>
                <c:pt idx="231">
                  <c:v>3.38</c:v>
                </c:pt>
                <c:pt idx="232">
                  <c:v>3.37</c:v>
                </c:pt>
                <c:pt idx="233">
                  <c:v>3.36</c:v>
                </c:pt>
                <c:pt idx="234">
                  <c:v>3.33</c:v>
                </c:pt>
                <c:pt idx="235">
                  <c:v>3.32</c:v>
                </c:pt>
                <c:pt idx="236">
                  <c:v>3.3</c:v>
                </c:pt>
                <c:pt idx="237">
                  <c:v>3.28</c:v>
                </c:pt>
                <c:pt idx="238">
                  <c:v>3.26</c:v>
                </c:pt>
                <c:pt idx="239">
                  <c:v>3.27</c:v>
                </c:pt>
                <c:pt idx="240">
                  <c:v>3.22</c:v>
                </c:pt>
                <c:pt idx="241">
                  <c:v>3.24</c:v>
                </c:pt>
                <c:pt idx="242">
                  <c:v>3.26</c:v>
                </c:pt>
                <c:pt idx="243">
                  <c:v>3.24</c:v>
                </c:pt>
                <c:pt idx="244">
                  <c:v>3.19</c:v>
                </c:pt>
                <c:pt idx="245">
                  <c:v>3.14</c:v>
                </c:pt>
                <c:pt idx="246">
                  <c:v>3.2</c:v>
                </c:pt>
                <c:pt idx="247">
                  <c:v>3.2</c:v>
                </c:pt>
                <c:pt idx="248">
                  <c:v>3.18</c:v>
                </c:pt>
                <c:pt idx="249">
                  <c:v>3.2</c:v>
                </c:pt>
                <c:pt idx="250">
                  <c:v>3.19</c:v>
                </c:pt>
                <c:pt idx="251">
                  <c:v>3.17</c:v>
                </c:pt>
                <c:pt idx="252">
                  <c:v>3.16</c:v>
                </c:pt>
                <c:pt idx="253">
                  <c:v>3.22</c:v>
                </c:pt>
                <c:pt idx="254">
                  <c:v>3.22</c:v>
                </c:pt>
                <c:pt idx="255">
                  <c:v>3.21</c:v>
                </c:pt>
                <c:pt idx="256">
                  <c:v>3.21</c:v>
                </c:pt>
                <c:pt idx="257">
                  <c:v>3.22</c:v>
                </c:pt>
                <c:pt idx="258">
                  <c:v>3.23</c:v>
                </c:pt>
                <c:pt idx="259">
                  <c:v>3.21</c:v>
                </c:pt>
                <c:pt idx="260">
                  <c:v>3.22</c:v>
                </c:pt>
                <c:pt idx="261">
                  <c:v>3.23</c:v>
                </c:pt>
                <c:pt idx="262">
                  <c:v>3.23</c:v>
                </c:pt>
                <c:pt idx="263">
                  <c:v>3.2</c:v>
                </c:pt>
                <c:pt idx="264">
                  <c:v>3.2</c:v>
                </c:pt>
                <c:pt idx="265">
                  <c:v>3.2</c:v>
                </c:pt>
                <c:pt idx="266">
                  <c:v>3.22</c:v>
                </c:pt>
                <c:pt idx="267">
                  <c:v>3.21</c:v>
                </c:pt>
                <c:pt idx="268">
                  <c:v>3.2</c:v>
                </c:pt>
                <c:pt idx="269">
                  <c:v>3.25</c:v>
                </c:pt>
                <c:pt idx="270">
                  <c:v>3.21</c:v>
                </c:pt>
                <c:pt idx="271">
                  <c:v>3.26</c:v>
                </c:pt>
                <c:pt idx="272">
                  <c:v>3.26</c:v>
                </c:pt>
                <c:pt idx="273">
                  <c:v>3.29</c:v>
                </c:pt>
                <c:pt idx="274">
                  <c:v>3.23</c:v>
                </c:pt>
                <c:pt idx="275">
                  <c:v>3.26</c:v>
                </c:pt>
                <c:pt idx="276">
                  <c:v>3.23</c:v>
                </c:pt>
                <c:pt idx="277">
                  <c:v>3.2</c:v>
                </c:pt>
                <c:pt idx="278">
                  <c:v>3.2</c:v>
                </c:pt>
                <c:pt idx="279">
                  <c:v>3.11</c:v>
                </c:pt>
                <c:pt idx="280">
                  <c:v>3.11</c:v>
                </c:pt>
                <c:pt idx="281">
                  <c:v>3.11</c:v>
                </c:pt>
                <c:pt idx="282">
                  <c:v>3.06</c:v>
                </c:pt>
                <c:pt idx="283">
                  <c:v>3.1</c:v>
                </c:pt>
                <c:pt idx="284">
                  <c:v>3.09</c:v>
                </c:pt>
                <c:pt idx="285">
                  <c:v>3.06</c:v>
                </c:pt>
                <c:pt idx="286">
                  <c:v>3.1</c:v>
                </c:pt>
                <c:pt idx="287">
                  <c:v>3.07</c:v>
                </c:pt>
                <c:pt idx="288">
                  <c:v>3.09</c:v>
                </c:pt>
                <c:pt idx="289">
                  <c:v>3.06</c:v>
                </c:pt>
                <c:pt idx="290">
                  <c:v>3.07</c:v>
                </c:pt>
                <c:pt idx="291">
                  <c:v>3.04</c:v>
                </c:pt>
                <c:pt idx="292">
                  <c:v>3.04</c:v>
                </c:pt>
                <c:pt idx="293">
                  <c:v>3.06</c:v>
                </c:pt>
                <c:pt idx="294">
                  <c:v>3.07</c:v>
                </c:pt>
                <c:pt idx="295">
                  <c:v>3.1</c:v>
                </c:pt>
                <c:pt idx="296">
                  <c:v>3.1</c:v>
                </c:pt>
                <c:pt idx="297">
                  <c:v>3.09</c:v>
                </c:pt>
                <c:pt idx="298">
                  <c:v>3.15</c:v>
                </c:pt>
                <c:pt idx="299">
                  <c:v>3.14</c:v>
                </c:pt>
                <c:pt idx="300">
                  <c:v>3.16</c:v>
                </c:pt>
                <c:pt idx="301">
                  <c:v>3.17</c:v>
                </c:pt>
                <c:pt idx="302">
                  <c:v>3.2</c:v>
                </c:pt>
                <c:pt idx="303">
                  <c:v>3.17</c:v>
                </c:pt>
                <c:pt idx="304">
                  <c:v>3.18</c:v>
                </c:pt>
                <c:pt idx="305">
                  <c:v>3.15</c:v>
                </c:pt>
                <c:pt idx="306">
                  <c:v>3.14</c:v>
                </c:pt>
                <c:pt idx="307">
                  <c:v>3.14</c:v>
                </c:pt>
                <c:pt idx="308">
                  <c:v>3.13</c:v>
                </c:pt>
                <c:pt idx="309">
                  <c:v>3.11</c:v>
                </c:pt>
                <c:pt idx="310">
                  <c:v>3.14</c:v>
                </c:pt>
                <c:pt idx="311">
                  <c:v>3.13</c:v>
                </c:pt>
                <c:pt idx="312">
                  <c:v>3.16</c:v>
                </c:pt>
                <c:pt idx="313">
                  <c:v>3.19</c:v>
                </c:pt>
                <c:pt idx="314">
                  <c:v>3.18</c:v>
                </c:pt>
                <c:pt idx="315">
                  <c:v>3.19</c:v>
                </c:pt>
                <c:pt idx="316">
                  <c:v>3.21</c:v>
                </c:pt>
                <c:pt idx="317">
                  <c:v>3.19</c:v>
                </c:pt>
                <c:pt idx="318">
                  <c:v>3.23</c:v>
                </c:pt>
                <c:pt idx="319">
                  <c:v>3.23</c:v>
                </c:pt>
                <c:pt idx="320">
                  <c:v>3.21</c:v>
                </c:pt>
                <c:pt idx="321">
                  <c:v>3.22</c:v>
                </c:pt>
                <c:pt idx="322">
                  <c:v>3.21</c:v>
                </c:pt>
                <c:pt idx="323">
                  <c:v>3.24</c:v>
                </c:pt>
                <c:pt idx="324">
                  <c:v>3.2</c:v>
                </c:pt>
                <c:pt idx="325">
                  <c:v>3.23</c:v>
                </c:pt>
                <c:pt idx="326">
                  <c:v>3.21</c:v>
                </c:pt>
                <c:pt idx="327">
                  <c:v>3.2</c:v>
                </c:pt>
                <c:pt idx="328">
                  <c:v>3.2</c:v>
                </c:pt>
                <c:pt idx="329">
                  <c:v>3.25</c:v>
                </c:pt>
                <c:pt idx="330">
                  <c:v>3.21</c:v>
                </c:pt>
                <c:pt idx="331">
                  <c:v>3.23</c:v>
                </c:pt>
                <c:pt idx="332">
                  <c:v>3.19</c:v>
                </c:pt>
                <c:pt idx="333">
                  <c:v>3.16</c:v>
                </c:pt>
                <c:pt idx="334">
                  <c:v>3.15</c:v>
                </c:pt>
                <c:pt idx="335">
                  <c:v>3.12</c:v>
                </c:pt>
                <c:pt idx="336">
                  <c:v>3.1</c:v>
                </c:pt>
                <c:pt idx="337">
                  <c:v>3.1</c:v>
                </c:pt>
                <c:pt idx="338">
                  <c:v>3.09</c:v>
                </c:pt>
                <c:pt idx="339">
                  <c:v>3.06</c:v>
                </c:pt>
                <c:pt idx="340">
                  <c:v>3.03</c:v>
                </c:pt>
                <c:pt idx="341">
                  <c:v>3.04</c:v>
                </c:pt>
                <c:pt idx="342">
                  <c:v>2.97</c:v>
                </c:pt>
                <c:pt idx="343">
                  <c:v>3.02</c:v>
                </c:pt>
                <c:pt idx="344">
                  <c:v>2.96</c:v>
                </c:pt>
                <c:pt idx="345">
                  <c:v>3</c:v>
                </c:pt>
                <c:pt idx="346">
                  <c:v>2.93</c:v>
                </c:pt>
                <c:pt idx="347">
                  <c:v>2.89</c:v>
                </c:pt>
                <c:pt idx="348">
                  <c:v>2.9</c:v>
                </c:pt>
                <c:pt idx="349">
                  <c:v>2.91</c:v>
                </c:pt>
                <c:pt idx="350">
                  <c:v>2.87</c:v>
                </c:pt>
                <c:pt idx="351">
                  <c:v>2.85</c:v>
                </c:pt>
                <c:pt idx="352">
                  <c:v>2.84</c:v>
                </c:pt>
                <c:pt idx="353">
                  <c:v>2.83</c:v>
                </c:pt>
                <c:pt idx="354">
                  <c:v>2.83</c:v>
                </c:pt>
                <c:pt idx="355">
                  <c:v>2.83</c:v>
                </c:pt>
                <c:pt idx="356">
                  <c:v>2.83</c:v>
                </c:pt>
                <c:pt idx="357">
                  <c:v>2.8</c:v>
                </c:pt>
                <c:pt idx="358">
                  <c:v>2.81</c:v>
                </c:pt>
                <c:pt idx="359">
                  <c:v>2.8</c:v>
                </c:pt>
                <c:pt idx="360">
                  <c:v>2.81</c:v>
                </c:pt>
                <c:pt idx="361">
                  <c:v>2.79</c:v>
                </c:pt>
                <c:pt idx="362">
                  <c:v>2.79</c:v>
                </c:pt>
                <c:pt idx="363">
                  <c:v>2.8</c:v>
                </c:pt>
                <c:pt idx="364">
                  <c:v>2.79</c:v>
                </c:pt>
                <c:pt idx="365">
                  <c:v>2.82</c:v>
                </c:pt>
                <c:pt idx="366">
                  <c:v>2.82</c:v>
                </c:pt>
                <c:pt idx="367">
                  <c:v>2.8</c:v>
                </c:pt>
                <c:pt idx="368">
                  <c:v>2.82</c:v>
                </c:pt>
                <c:pt idx="369">
                  <c:v>2.84</c:v>
                </c:pt>
                <c:pt idx="370">
                  <c:v>2.82</c:v>
                </c:pt>
                <c:pt idx="371">
                  <c:v>2.82</c:v>
                </c:pt>
                <c:pt idx="372">
                  <c:v>2.83</c:v>
                </c:pt>
                <c:pt idx="373">
                  <c:v>2.8</c:v>
                </c:pt>
                <c:pt idx="374">
                  <c:v>2.81</c:v>
                </c:pt>
                <c:pt idx="375">
                  <c:v>2.79</c:v>
                </c:pt>
                <c:pt idx="376">
                  <c:v>2.77</c:v>
                </c:pt>
                <c:pt idx="377">
                  <c:v>2.75</c:v>
                </c:pt>
                <c:pt idx="378">
                  <c:v>2.77</c:v>
                </c:pt>
                <c:pt idx="379">
                  <c:v>2.76</c:v>
                </c:pt>
                <c:pt idx="380">
                  <c:v>2.75</c:v>
                </c:pt>
                <c:pt idx="381">
                  <c:v>2.77</c:v>
                </c:pt>
                <c:pt idx="382">
                  <c:v>2.76</c:v>
                </c:pt>
                <c:pt idx="383">
                  <c:v>2.73</c:v>
                </c:pt>
                <c:pt idx="384">
                  <c:v>2.76</c:v>
                </c:pt>
                <c:pt idx="385">
                  <c:v>2.77</c:v>
                </c:pt>
                <c:pt idx="386">
                  <c:v>2.74</c:v>
                </c:pt>
                <c:pt idx="387">
                  <c:v>2.71</c:v>
                </c:pt>
                <c:pt idx="388">
                  <c:v>2.74</c:v>
                </c:pt>
                <c:pt idx="389">
                  <c:v>2.73</c:v>
                </c:pt>
                <c:pt idx="390">
                  <c:v>2.71</c:v>
                </c:pt>
                <c:pt idx="391">
                  <c:v>2.72</c:v>
                </c:pt>
                <c:pt idx="392">
                  <c:v>2.7</c:v>
                </c:pt>
                <c:pt idx="393">
                  <c:v>2.69</c:v>
                </c:pt>
                <c:pt idx="394">
                  <c:v>2.67</c:v>
                </c:pt>
                <c:pt idx="395">
                  <c:v>2.69</c:v>
                </c:pt>
                <c:pt idx="396">
                  <c:v>2.67</c:v>
                </c:pt>
                <c:pt idx="397">
                  <c:v>2.68</c:v>
                </c:pt>
                <c:pt idx="398">
                  <c:v>2.68</c:v>
                </c:pt>
                <c:pt idx="399">
                  <c:v>2.67</c:v>
                </c:pt>
                <c:pt idx="400">
                  <c:v>2.65</c:v>
                </c:pt>
                <c:pt idx="401">
                  <c:v>2.66</c:v>
                </c:pt>
                <c:pt idx="402">
                  <c:v>2.6</c:v>
                </c:pt>
                <c:pt idx="403">
                  <c:v>2.57</c:v>
                </c:pt>
                <c:pt idx="404">
                  <c:v>2.56</c:v>
                </c:pt>
                <c:pt idx="405">
                  <c:v>2.57</c:v>
                </c:pt>
                <c:pt idx="406">
                  <c:v>2.5299999999999998</c:v>
                </c:pt>
                <c:pt idx="407">
                  <c:v>2.58</c:v>
                </c:pt>
                <c:pt idx="408">
                  <c:v>2.5499999999999998</c:v>
                </c:pt>
                <c:pt idx="409">
                  <c:v>2.5099999999999998</c:v>
                </c:pt>
                <c:pt idx="410">
                  <c:v>2.5099999999999998</c:v>
                </c:pt>
                <c:pt idx="411">
                  <c:v>2.52</c:v>
                </c:pt>
                <c:pt idx="412">
                  <c:v>2.5099999999999998</c:v>
                </c:pt>
                <c:pt idx="413">
                  <c:v>2.46</c:v>
                </c:pt>
                <c:pt idx="414">
                  <c:v>2.4900000000000002</c:v>
                </c:pt>
                <c:pt idx="415">
                  <c:v>2.42</c:v>
                </c:pt>
                <c:pt idx="416">
                  <c:v>2.4300000000000002</c:v>
                </c:pt>
                <c:pt idx="417">
                  <c:v>2.44</c:v>
                </c:pt>
                <c:pt idx="418">
                  <c:v>2.41</c:v>
                </c:pt>
                <c:pt idx="419">
                  <c:v>2.39</c:v>
                </c:pt>
                <c:pt idx="420">
                  <c:v>2.36</c:v>
                </c:pt>
                <c:pt idx="421">
                  <c:v>2.36</c:v>
                </c:pt>
                <c:pt idx="422">
                  <c:v>2.38</c:v>
                </c:pt>
                <c:pt idx="423">
                  <c:v>2.35</c:v>
                </c:pt>
                <c:pt idx="424">
                  <c:v>2.36</c:v>
                </c:pt>
                <c:pt idx="425">
                  <c:v>2.35</c:v>
                </c:pt>
                <c:pt idx="426">
                  <c:v>2.31</c:v>
                </c:pt>
                <c:pt idx="427">
                  <c:v>2.3199999999999998</c:v>
                </c:pt>
                <c:pt idx="428">
                  <c:v>2.2999999999999998</c:v>
                </c:pt>
                <c:pt idx="429">
                  <c:v>2.31</c:v>
                </c:pt>
                <c:pt idx="430">
                  <c:v>2.2599999999999998</c:v>
                </c:pt>
                <c:pt idx="431">
                  <c:v>2.2599999999999998</c:v>
                </c:pt>
                <c:pt idx="432">
                  <c:v>2.29</c:v>
                </c:pt>
                <c:pt idx="433">
                  <c:v>2.2599999999999998</c:v>
                </c:pt>
                <c:pt idx="434">
                  <c:v>2.2799999999999998</c:v>
                </c:pt>
                <c:pt idx="435">
                  <c:v>2.29</c:v>
                </c:pt>
                <c:pt idx="436">
                  <c:v>2.2799999999999998</c:v>
                </c:pt>
                <c:pt idx="437">
                  <c:v>2.27</c:v>
                </c:pt>
                <c:pt idx="438">
                  <c:v>2.2599999999999998</c:v>
                </c:pt>
                <c:pt idx="439">
                  <c:v>2.2599999999999998</c:v>
                </c:pt>
                <c:pt idx="440">
                  <c:v>2.2400000000000002</c:v>
                </c:pt>
                <c:pt idx="441">
                  <c:v>2.25</c:v>
                </c:pt>
                <c:pt idx="442">
                  <c:v>2.2400000000000002</c:v>
                </c:pt>
                <c:pt idx="443">
                  <c:v>2.2000000000000002</c:v>
                </c:pt>
                <c:pt idx="444">
                  <c:v>2.2200000000000002</c:v>
                </c:pt>
                <c:pt idx="445">
                  <c:v>2.23</c:v>
                </c:pt>
                <c:pt idx="446">
                  <c:v>2.2200000000000002</c:v>
                </c:pt>
                <c:pt idx="447">
                  <c:v>2.23</c:v>
                </c:pt>
                <c:pt idx="448">
                  <c:v>2.21</c:v>
                </c:pt>
                <c:pt idx="449">
                  <c:v>2.21</c:v>
                </c:pt>
                <c:pt idx="450">
                  <c:v>2.19</c:v>
                </c:pt>
                <c:pt idx="451">
                  <c:v>2.2000000000000002</c:v>
                </c:pt>
                <c:pt idx="452">
                  <c:v>2.2000000000000002</c:v>
                </c:pt>
                <c:pt idx="453">
                  <c:v>2.16</c:v>
                </c:pt>
                <c:pt idx="454">
                  <c:v>2.19</c:v>
                </c:pt>
                <c:pt idx="455">
                  <c:v>2.17</c:v>
                </c:pt>
                <c:pt idx="456">
                  <c:v>2.17</c:v>
                </c:pt>
                <c:pt idx="457">
                  <c:v>2.1800000000000002</c:v>
                </c:pt>
                <c:pt idx="458">
                  <c:v>2.1800000000000002</c:v>
                </c:pt>
                <c:pt idx="459">
                  <c:v>2.17</c:v>
                </c:pt>
                <c:pt idx="460">
                  <c:v>2.17</c:v>
                </c:pt>
                <c:pt idx="461">
                  <c:v>2.16</c:v>
                </c:pt>
                <c:pt idx="462">
                  <c:v>2.14</c:v>
                </c:pt>
                <c:pt idx="463">
                  <c:v>2.16</c:v>
                </c:pt>
                <c:pt idx="464">
                  <c:v>2.15</c:v>
                </c:pt>
                <c:pt idx="465">
                  <c:v>2.14</c:v>
                </c:pt>
                <c:pt idx="466">
                  <c:v>2.11</c:v>
                </c:pt>
                <c:pt idx="467">
                  <c:v>2.13</c:v>
                </c:pt>
                <c:pt idx="468">
                  <c:v>2.14</c:v>
                </c:pt>
                <c:pt idx="469">
                  <c:v>2.12</c:v>
                </c:pt>
                <c:pt idx="470">
                  <c:v>2.12</c:v>
                </c:pt>
                <c:pt idx="471">
                  <c:v>2.14</c:v>
                </c:pt>
                <c:pt idx="472">
                  <c:v>2.14</c:v>
                </c:pt>
                <c:pt idx="473">
                  <c:v>2.12</c:v>
                </c:pt>
                <c:pt idx="474">
                  <c:v>2.12</c:v>
                </c:pt>
                <c:pt idx="475">
                  <c:v>2.12</c:v>
                </c:pt>
                <c:pt idx="476">
                  <c:v>2.09</c:v>
                </c:pt>
                <c:pt idx="477">
                  <c:v>2.09</c:v>
                </c:pt>
                <c:pt idx="478">
                  <c:v>2.11</c:v>
                </c:pt>
                <c:pt idx="479">
                  <c:v>2.08</c:v>
                </c:pt>
                <c:pt idx="480">
                  <c:v>2.09</c:v>
                </c:pt>
                <c:pt idx="481">
                  <c:v>2.12</c:v>
                </c:pt>
                <c:pt idx="482">
                  <c:v>2.13</c:v>
                </c:pt>
                <c:pt idx="483">
                  <c:v>2.09</c:v>
                </c:pt>
                <c:pt idx="484">
                  <c:v>2.13</c:v>
                </c:pt>
                <c:pt idx="485">
                  <c:v>2.1</c:v>
                </c:pt>
                <c:pt idx="486">
                  <c:v>2.0699999999999998</c:v>
                </c:pt>
                <c:pt idx="487">
                  <c:v>2.0699999999999998</c:v>
                </c:pt>
                <c:pt idx="488">
                  <c:v>2.0699999999999998</c:v>
                </c:pt>
                <c:pt idx="489">
                  <c:v>2.0699999999999998</c:v>
                </c:pt>
                <c:pt idx="490">
                  <c:v>2.1</c:v>
                </c:pt>
                <c:pt idx="491">
                  <c:v>2.0699999999999998</c:v>
                </c:pt>
                <c:pt idx="492">
                  <c:v>2.09</c:v>
                </c:pt>
                <c:pt idx="493">
                  <c:v>2.08</c:v>
                </c:pt>
                <c:pt idx="494">
                  <c:v>2.11</c:v>
                </c:pt>
                <c:pt idx="495">
                  <c:v>2.09</c:v>
                </c:pt>
                <c:pt idx="496">
                  <c:v>2.08</c:v>
                </c:pt>
                <c:pt idx="497">
                  <c:v>2.08</c:v>
                </c:pt>
                <c:pt idx="498">
                  <c:v>2.0699999999999998</c:v>
                </c:pt>
                <c:pt idx="499">
                  <c:v>2.08</c:v>
                </c:pt>
                <c:pt idx="500">
                  <c:v>2.0699999999999998</c:v>
                </c:pt>
                <c:pt idx="501">
                  <c:v>2.0699999999999998</c:v>
                </c:pt>
                <c:pt idx="502">
                  <c:v>2.0699999999999998</c:v>
                </c:pt>
                <c:pt idx="503">
                  <c:v>2.09</c:v>
                </c:pt>
                <c:pt idx="504">
                  <c:v>2.09</c:v>
                </c:pt>
                <c:pt idx="505">
                  <c:v>2.09</c:v>
                </c:pt>
                <c:pt idx="506">
                  <c:v>2.08</c:v>
                </c:pt>
                <c:pt idx="507">
                  <c:v>2.0699999999999998</c:v>
                </c:pt>
                <c:pt idx="508">
                  <c:v>2.09</c:v>
                </c:pt>
                <c:pt idx="509">
                  <c:v>2.08</c:v>
                </c:pt>
                <c:pt idx="510">
                  <c:v>2.0699999999999998</c:v>
                </c:pt>
                <c:pt idx="511">
                  <c:v>2.0699999999999998</c:v>
                </c:pt>
                <c:pt idx="512">
                  <c:v>2.09</c:v>
                </c:pt>
                <c:pt idx="513">
                  <c:v>2.08</c:v>
                </c:pt>
                <c:pt idx="514">
                  <c:v>2.06</c:v>
                </c:pt>
                <c:pt idx="515">
                  <c:v>2.09</c:v>
                </c:pt>
                <c:pt idx="516">
                  <c:v>2.06</c:v>
                </c:pt>
                <c:pt idx="517">
                  <c:v>2.08</c:v>
                </c:pt>
                <c:pt idx="518">
                  <c:v>2.0699999999999998</c:v>
                </c:pt>
                <c:pt idx="519">
                  <c:v>2.0699999999999998</c:v>
                </c:pt>
                <c:pt idx="520">
                  <c:v>2.09</c:v>
                </c:pt>
                <c:pt idx="521">
                  <c:v>2.0499999999999998</c:v>
                </c:pt>
                <c:pt idx="522">
                  <c:v>2.0699999999999998</c:v>
                </c:pt>
                <c:pt idx="523">
                  <c:v>2.06</c:v>
                </c:pt>
                <c:pt idx="524">
                  <c:v>2.09</c:v>
                </c:pt>
                <c:pt idx="525">
                  <c:v>2.1</c:v>
                </c:pt>
                <c:pt idx="526">
                  <c:v>2.09</c:v>
                </c:pt>
                <c:pt idx="527">
                  <c:v>2.06</c:v>
                </c:pt>
                <c:pt idx="528">
                  <c:v>2.0499999999999998</c:v>
                </c:pt>
                <c:pt idx="529">
                  <c:v>2.0699999999999998</c:v>
                </c:pt>
                <c:pt idx="530">
                  <c:v>2.06</c:v>
                </c:pt>
                <c:pt idx="531">
                  <c:v>2.08</c:v>
                </c:pt>
                <c:pt idx="532">
                  <c:v>2.08</c:v>
                </c:pt>
                <c:pt idx="533">
                  <c:v>2.09</c:v>
                </c:pt>
                <c:pt idx="534">
                  <c:v>2.09</c:v>
                </c:pt>
                <c:pt idx="535">
                  <c:v>2.09</c:v>
                </c:pt>
                <c:pt idx="536">
                  <c:v>2.06</c:v>
                </c:pt>
                <c:pt idx="537">
                  <c:v>2.08</c:v>
                </c:pt>
                <c:pt idx="538">
                  <c:v>2.1</c:v>
                </c:pt>
                <c:pt idx="539">
                  <c:v>2.09</c:v>
                </c:pt>
                <c:pt idx="540">
                  <c:v>2.09</c:v>
                </c:pt>
                <c:pt idx="541">
                  <c:v>2.09</c:v>
                </c:pt>
                <c:pt idx="542">
                  <c:v>2.08</c:v>
                </c:pt>
                <c:pt idx="543">
                  <c:v>2.06</c:v>
                </c:pt>
                <c:pt idx="544">
                  <c:v>2.08</c:v>
                </c:pt>
                <c:pt idx="545">
                  <c:v>2.11</c:v>
                </c:pt>
                <c:pt idx="546">
                  <c:v>2.08</c:v>
                </c:pt>
                <c:pt idx="547">
                  <c:v>2.0699999999999998</c:v>
                </c:pt>
                <c:pt idx="548">
                  <c:v>2.09</c:v>
                </c:pt>
                <c:pt idx="549">
                  <c:v>2.0699999999999998</c:v>
                </c:pt>
                <c:pt idx="550">
                  <c:v>2.12</c:v>
                </c:pt>
                <c:pt idx="551">
                  <c:v>2.08</c:v>
                </c:pt>
                <c:pt idx="552">
                  <c:v>2.12</c:v>
                </c:pt>
                <c:pt idx="553">
                  <c:v>2.13</c:v>
                </c:pt>
                <c:pt idx="554">
                  <c:v>2.11</c:v>
                </c:pt>
                <c:pt idx="555">
                  <c:v>2.1</c:v>
                </c:pt>
                <c:pt idx="556">
                  <c:v>2.0699999999999998</c:v>
                </c:pt>
                <c:pt idx="557">
                  <c:v>2.09</c:v>
                </c:pt>
                <c:pt idx="558">
                  <c:v>2.11</c:v>
                </c:pt>
                <c:pt idx="559">
                  <c:v>2.09</c:v>
                </c:pt>
                <c:pt idx="560">
                  <c:v>2.1</c:v>
                </c:pt>
                <c:pt idx="561">
                  <c:v>2.13</c:v>
                </c:pt>
                <c:pt idx="562">
                  <c:v>2.11</c:v>
                </c:pt>
                <c:pt idx="563">
                  <c:v>2.11</c:v>
                </c:pt>
                <c:pt idx="564">
                  <c:v>2.1</c:v>
                </c:pt>
                <c:pt idx="565">
                  <c:v>2.0699999999999998</c:v>
                </c:pt>
                <c:pt idx="566">
                  <c:v>2.11</c:v>
                </c:pt>
                <c:pt idx="567">
                  <c:v>2.1</c:v>
                </c:pt>
                <c:pt idx="568">
                  <c:v>2.12</c:v>
                </c:pt>
                <c:pt idx="569">
                  <c:v>2.14</c:v>
                </c:pt>
                <c:pt idx="570">
                  <c:v>2.09</c:v>
                </c:pt>
                <c:pt idx="571">
                  <c:v>2.12</c:v>
                </c:pt>
                <c:pt idx="572">
                  <c:v>2.1</c:v>
                </c:pt>
                <c:pt idx="573">
                  <c:v>2.08</c:v>
                </c:pt>
                <c:pt idx="574">
                  <c:v>2.13</c:v>
                </c:pt>
                <c:pt idx="575">
                  <c:v>2.1</c:v>
                </c:pt>
                <c:pt idx="576">
                  <c:v>2.11</c:v>
                </c:pt>
                <c:pt idx="577">
                  <c:v>2.11</c:v>
                </c:pt>
                <c:pt idx="578">
                  <c:v>2.09</c:v>
                </c:pt>
                <c:pt idx="579">
                  <c:v>2.11</c:v>
                </c:pt>
                <c:pt idx="580">
                  <c:v>2.1</c:v>
                </c:pt>
                <c:pt idx="581">
                  <c:v>2.09</c:v>
                </c:pt>
                <c:pt idx="582">
                  <c:v>2.13</c:v>
                </c:pt>
                <c:pt idx="583">
                  <c:v>2.11</c:v>
                </c:pt>
                <c:pt idx="584">
                  <c:v>2.08</c:v>
                </c:pt>
                <c:pt idx="585">
                  <c:v>2.13</c:v>
                </c:pt>
                <c:pt idx="586">
                  <c:v>2.1</c:v>
                </c:pt>
                <c:pt idx="587">
                  <c:v>2.09</c:v>
                </c:pt>
                <c:pt idx="588">
                  <c:v>2.09</c:v>
                </c:pt>
                <c:pt idx="589">
                  <c:v>2.1</c:v>
                </c:pt>
                <c:pt idx="590">
                  <c:v>2.1</c:v>
                </c:pt>
                <c:pt idx="591">
                  <c:v>2.09</c:v>
                </c:pt>
                <c:pt idx="592">
                  <c:v>2.11</c:v>
                </c:pt>
                <c:pt idx="593">
                  <c:v>2.09</c:v>
                </c:pt>
                <c:pt idx="594">
                  <c:v>2.1</c:v>
                </c:pt>
                <c:pt idx="595">
                  <c:v>2.1</c:v>
                </c:pt>
                <c:pt idx="596">
                  <c:v>2.11</c:v>
                </c:pt>
                <c:pt idx="597">
                  <c:v>2.12</c:v>
                </c:pt>
                <c:pt idx="598">
                  <c:v>2.12</c:v>
                </c:pt>
                <c:pt idx="599">
                  <c:v>2.1</c:v>
                </c:pt>
                <c:pt idx="600">
                  <c:v>2.1</c:v>
                </c:pt>
                <c:pt idx="601">
                  <c:v>2.13</c:v>
                </c:pt>
                <c:pt idx="602">
                  <c:v>2.11</c:v>
                </c:pt>
                <c:pt idx="603">
                  <c:v>2.1</c:v>
                </c:pt>
                <c:pt idx="604">
                  <c:v>2.06</c:v>
                </c:pt>
                <c:pt idx="605">
                  <c:v>2.0699999999999998</c:v>
                </c:pt>
                <c:pt idx="606">
                  <c:v>2.11</c:v>
                </c:pt>
                <c:pt idx="607">
                  <c:v>2.1</c:v>
                </c:pt>
                <c:pt idx="608">
                  <c:v>2.08</c:v>
                </c:pt>
                <c:pt idx="609">
                  <c:v>2.08</c:v>
                </c:pt>
                <c:pt idx="610">
                  <c:v>2.08</c:v>
                </c:pt>
                <c:pt idx="611">
                  <c:v>2.1</c:v>
                </c:pt>
                <c:pt idx="612">
                  <c:v>2.09</c:v>
                </c:pt>
                <c:pt idx="613">
                  <c:v>2.08</c:v>
                </c:pt>
                <c:pt idx="614">
                  <c:v>2.11</c:v>
                </c:pt>
                <c:pt idx="615">
                  <c:v>2.1</c:v>
                </c:pt>
                <c:pt idx="616">
                  <c:v>2.0699999999999998</c:v>
                </c:pt>
                <c:pt idx="617">
                  <c:v>2.08</c:v>
                </c:pt>
                <c:pt idx="618">
                  <c:v>2.08</c:v>
                </c:pt>
                <c:pt idx="619">
                  <c:v>2.0499999999999998</c:v>
                </c:pt>
                <c:pt idx="620">
                  <c:v>2.08</c:v>
                </c:pt>
                <c:pt idx="621">
                  <c:v>2.06</c:v>
                </c:pt>
                <c:pt idx="622">
                  <c:v>2.09</c:v>
                </c:pt>
                <c:pt idx="623">
                  <c:v>2.06</c:v>
                </c:pt>
                <c:pt idx="624">
                  <c:v>2.0699999999999998</c:v>
                </c:pt>
                <c:pt idx="625">
                  <c:v>2.06</c:v>
                </c:pt>
                <c:pt idx="626">
                  <c:v>2.0499999999999998</c:v>
                </c:pt>
                <c:pt idx="627">
                  <c:v>2.0699999999999998</c:v>
                </c:pt>
                <c:pt idx="628">
                  <c:v>2.0699999999999998</c:v>
                </c:pt>
                <c:pt idx="629">
                  <c:v>2.0699999999999998</c:v>
                </c:pt>
                <c:pt idx="630">
                  <c:v>2.06</c:v>
                </c:pt>
                <c:pt idx="631">
                  <c:v>2.04</c:v>
                </c:pt>
                <c:pt idx="632">
                  <c:v>2.0499999999999998</c:v>
                </c:pt>
                <c:pt idx="633">
                  <c:v>2.0299999999999998</c:v>
                </c:pt>
                <c:pt idx="634">
                  <c:v>2.0299999999999998</c:v>
                </c:pt>
                <c:pt idx="635">
                  <c:v>2.0499999999999998</c:v>
                </c:pt>
                <c:pt idx="636">
                  <c:v>2.04</c:v>
                </c:pt>
                <c:pt idx="637">
                  <c:v>2.0299999999999998</c:v>
                </c:pt>
                <c:pt idx="638">
                  <c:v>2.0299999999999998</c:v>
                </c:pt>
                <c:pt idx="639">
                  <c:v>2.0099999999999998</c:v>
                </c:pt>
                <c:pt idx="640">
                  <c:v>2.02</c:v>
                </c:pt>
                <c:pt idx="641">
                  <c:v>2.02</c:v>
                </c:pt>
                <c:pt idx="642">
                  <c:v>2.0299999999999998</c:v>
                </c:pt>
                <c:pt idx="643">
                  <c:v>2.02</c:v>
                </c:pt>
                <c:pt idx="644">
                  <c:v>2.0099999999999998</c:v>
                </c:pt>
                <c:pt idx="645">
                  <c:v>2.0099999999999998</c:v>
                </c:pt>
                <c:pt idx="646">
                  <c:v>2.0099999999999998</c:v>
                </c:pt>
                <c:pt idx="647">
                  <c:v>2</c:v>
                </c:pt>
                <c:pt idx="648">
                  <c:v>2.0299999999999998</c:v>
                </c:pt>
                <c:pt idx="649">
                  <c:v>2.0099999999999998</c:v>
                </c:pt>
                <c:pt idx="650">
                  <c:v>2</c:v>
                </c:pt>
                <c:pt idx="651">
                  <c:v>1.98</c:v>
                </c:pt>
                <c:pt idx="652">
                  <c:v>2</c:v>
                </c:pt>
                <c:pt idx="653">
                  <c:v>1.96</c:v>
                </c:pt>
                <c:pt idx="654">
                  <c:v>1.99</c:v>
                </c:pt>
                <c:pt idx="655">
                  <c:v>1.98</c:v>
                </c:pt>
                <c:pt idx="656">
                  <c:v>2</c:v>
                </c:pt>
                <c:pt idx="657">
                  <c:v>2</c:v>
                </c:pt>
                <c:pt idx="658">
                  <c:v>1.99</c:v>
                </c:pt>
                <c:pt idx="659">
                  <c:v>1.97</c:v>
                </c:pt>
                <c:pt idx="660">
                  <c:v>1.96</c:v>
                </c:pt>
                <c:pt idx="661">
                  <c:v>1.98</c:v>
                </c:pt>
                <c:pt idx="662">
                  <c:v>1.97</c:v>
                </c:pt>
                <c:pt idx="663">
                  <c:v>1.96</c:v>
                </c:pt>
                <c:pt idx="664">
                  <c:v>1.97</c:v>
                </c:pt>
                <c:pt idx="665">
                  <c:v>1.96</c:v>
                </c:pt>
                <c:pt idx="666">
                  <c:v>1.97</c:v>
                </c:pt>
                <c:pt idx="667">
                  <c:v>1.93</c:v>
                </c:pt>
                <c:pt idx="668">
                  <c:v>1.93</c:v>
                </c:pt>
                <c:pt idx="669">
                  <c:v>1.93</c:v>
                </c:pt>
                <c:pt idx="670">
                  <c:v>1.94</c:v>
                </c:pt>
                <c:pt idx="671">
                  <c:v>1.93</c:v>
                </c:pt>
                <c:pt idx="672">
                  <c:v>1.94</c:v>
                </c:pt>
                <c:pt idx="673">
                  <c:v>1.95</c:v>
                </c:pt>
                <c:pt idx="674">
                  <c:v>1.9</c:v>
                </c:pt>
                <c:pt idx="675">
                  <c:v>1.92</c:v>
                </c:pt>
                <c:pt idx="676">
                  <c:v>1.93</c:v>
                </c:pt>
                <c:pt idx="677">
                  <c:v>1.94</c:v>
                </c:pt>
                <c:pt idx="678">
                  <c:v>1.91</c:v>
                </c:pt>
                <c:pt idx="679">
                  <c:v>1.93</c:v>
                </c:pt>
                <c:pt idx="680">
                  <c:v>1.92</c:v>
                </c:pt>
                <c:pt idx="681">
                  <c:v>1.91</c:v>
                </c:pt>
                <c:pt idx="682">
                  <c:v>1.91</c:v>
                </c:pt>
                <c:pt idx="683">
                  <c:v>1.89</c:v>
                </c:pt>
                <c:pt idx="684">
                  <c:v>1.9</c:v>
                </c:pt>
                <c:pt idx="685">
                  <c:v>1.93</c:v>
                </c:pt>
                <c:pt idx="686">
                  <c:v>1.92</c:v>
                </c:pt>
                <c:pt idx="687">
                  <c:v>1.9</c:v>
                </c:pt>
                <c:pt idx="688">
                  <c:v>1.87</c:v>
                </c:pt>
                <c:pt idx="689">
                  <c:v>1.86</c:v>
                </c:pt>
                <c:pt idx="690">
                  <c:v>1.87</c:v>
                </c:pt>
                <c:pt idx="691">
                  <c:v>1.87</c:v>
                </c:pt>
                <c:pt idx="692">
                  <c:v>1.88</c:v>
                </c:pt>
                <c:pt idx="693">
                  <c:v>1.88</c:v>
                </c:pt>
                <c:pt idx="694">
                  <c:v>1.87</c:v>
                </c:pt>
                <c:pt idx="695">
                  <c:v>1.86</c:v>
                </c:pt>
                <c:pt idx="696">
                  <c:v>1.88</c:v>
                </c:pt>
                <c:pt idx="697">
                  <c:v>1.85</c:v>
                </c:pt>
                <c:pt idx="698">
                  <c:v>1.86</c:v>
                </c:pt>
                <c:pt idx="699">
                  <c:v>1.88</c:v>
                </c:pt>
                <c:pt idx="700">
                  <c:v>1.88</c:v>
                </c:pt>
                <c:pt idx="701">
                  <c:v>1.85</c:v>
                </c:pt>
                <c:pt idx="702">
                  <c:v>1.87</c:v>
                </c:pt>
                <c:pt idx="703">
                  <c:v>1.84</c:v>
                </c:pt>
                <c:pt idx="704">
                  <c:v>1.87</c:v>
                </c:pt>
                <c:pt idx="705">
                  <c:v>1.87</c:v>
                </c:pt>
                <c:pt idx="706">
                  <c:v>1.87</c:v>
                </c:pt>
                <c:pt idx="707">
                  <c:v>1.86</c:v>
                </c:pt>
                <c:pt idx="708">
                  <c:v>1.82</c:v>
                </c:pt>
                <c:pt idx="709">
                  <c:v>1.83</c:v>
                </c:pt>
                <c:pt idx="710">
                  <c:v>1.87</c:v>
                </c:pt>
                <c:pt idx="711">
                  <c:v>1.85</c:v>
                </c:pt>
                <c:pt idx="712">
                  <c:v>1.85</c:v>
                </c:pt>
                <c:pt idx="713">
                  <c:v>1.85</c:v>
                </c:pt>
                <c:pt idx="714">
                  <c:v>1.84</c:v>
                </c:pt>
                <c:pt idx="715">
                  <c:v>1.85</c:v>
                </c:pt>
                <c:pt idx="716">
                  <c:v>1.83</c:v>
                </c:pt>
                <c:pt idx="717">
                  <c:v>1.83</c:v>
                </c:pt>
                <c:pt idx="718">
                  <c:v>1.83</c:v>
                </c:pt>
                <c:pt idx="719">
                  <c:v>1.82</c:v>
                </c:pt>
                <c:pt idx="720">
                  <c:v>1.85</c:v>
                </c:pt>
                <c:pt idx="721">
                  <c:v>1.87</c:v>
                </c:pt>
                <c:pt idx="722">
                  <c:v>1.85</c:v>
                </c:pt>
                <c:pt idx="723">
                  <c:v>1.83</c:v>
                </c:pt>
                <c:pt idx="724">
                  <c:v>1.82</c:v>
                </c:pt>
                <c:pt idx="725">
                  <c:v>1.81</c:v>
                </c:pt>
                <c:pt idx="726">
                  <c:v>1.82</c:v>
                </c:pt>
                <c:pt idx="727">
                  <c:v>1.82</c:v>
                </c:pt>
                <c:pt idx="728">
                  <c:v>1.85</c:v>
                </c:pt>
                <c:pt idx="729">
                  <c:v>1.82</c:v>
                </c:pt>
                <c:pt idx="730">
                  <c:v>1.83</c:v>
                </c:pt>
                <c:pt idx="731">
                  <c:v>1.83</c:v>
                </c:pt>
                <c:pt idx="732">
                  <c:v>1.82</c:v>
                </c:pt>
                <c:pt idx="733">
                  <c:v>1.85</c:v>
                </c:pt>
                <c:pt idx="734">
                  <c:v>1.82</c:v>
                </c:pt>
                <c:pt idx="735">
                  <c:v>1.84</c:v>
                </c:pt>
                <c:pt idx="736">
                  <c:v>1.82</c:v>
                </c:pt>
                <c:pt idx="737">
                  <c:v>1.81</c:v>
                </c:pt>
                <c:pt idx="738">
                  <c:v>1.83</c:v>
                </c:pt>
                <c:pt idx="739">
                  <c:v>1.81</c:v>
                </c:pt>
                <c:pt idx="740">
                  <c:v>1.83</c:v>
                </c:pt>
                <c:pt idx="741">
                  <c:v>1.83</c:v>
                </c:pt>
                <c:pt idx="742">
                  <c:v>1.84</c:v>
                </c:pt>
                <c:pt idx="743">
                  <c:v>1.83</c:v>
                </c:pt>
                <c:pt idx="744">
                  <c:v>1.79</c:v>
                </c:pt>
                <c:pt idx="745">
                  <c:v>1.82</c:v>
                </c:pt>
                <c:pt idx="746">
                  <c:v>1.81</c:v>
                </c:pt>
                <c:pt idx="747">
                  <c:v>1.85</c:v>
                </c:pt>
                <c:pt idx="748">
                  <c:v>1.84</c:v>
                </c:pt>
                <c:pt idx="749">
                  <c:v>1.81</c:v>
                </c:pt>
                <c:pt idx="750">
                  <c:v>1.8</c:v>
                </c:pt>
                <c:pt idx="751">
                  <c:v>1.81</c:v>
                </c:pt>
                <c:pt idx="752">
                  <c:v>1.8</c:v>
                </c:pt>
                <c:pt idx="753">
                  <c:v>1.81</c:v>
                </c:pt>
                <c:pt idx="754">
                  <c:v>1.84</c:v>
                </c:pt>
                <c:pt idx="755">
                  <c:v>1.84</c:v>
                </c:pt>
                <c:pt idx="756">
                  <c:v>1.81</c:v>
                </c:pt>
                <c:pt idx="757">
                  <c:v>1.82</c:v>
                </c:pt>
                <c:pt idx="758">
                  <c:v>1.79</c:v>
                </c:pt>
                <c:pt idx="759">
                  <c:v>1.82</c:v>
                </c:pt>
                <c:pt idx="760">
                  <c:v>1.82</c:v>
                </c:pt>
                <c:pt idx="761">
                  <c:v>1.81</c:v>
                </c:pt>
                <c:pt idx="762">
                  <c:v>1.83</c:v>
                </c:pt>
                <c:pt idx="763">
                  <c:v>1.81</c:v>
                </c:pt>
                <c:pt idx="764">
                  <c:v>1.81</c:v>
                </c:pt>
                <c:pt idx="765">
                  <c:v>1.81</c:v>
                </c:pt>
                <c:pt idx="766">
                  <c:v>1.8</c:v>
                </c:pt>
                <c:pt idx="767">
                  <c:v>1.81</c:v>
                </c:pt>
                <c:pt idx="768">
                  <c:v>1.8</c:v>
                </c:pt>
                <c:pt idx="769">
                  <c:v>1.8</c:v>
                </c:pt>
                <c:pt idx="770">
                  <c:v>1.8</c:v>
                </c:pt>
                <c:pt idx="771">
                  <c:v>1.8</c:v>
                </c:pt>
                <c:pt idx="772">
                  <c:v>1.82</c:v>
                </c:pt>
                <c:pt idx="773">
                  <c:v>1.81</c:v>
                </c:pt>
                <c:pt idx="774">
                  <c:v>1.81</c:v>
                </c:pt>
                <c:pt idx="775">
                  <c:v>1.81</c:v>
                </c:pt>
                <c:pt idx="776">
                  <c:v>1.8</c:v>
                </c:pt>
                <c:pt idx="777">
                  <c:v>1.8</c:v>
                </c:pt>
                <c:pt idx="778">
                  <c:v>1.79</c:v>
                </c:pt>
                <c:pt idx="779">
                  <c:v>1.79</c:v>
                </c:pt>
                <c:pt idx="780">
                  <c:v>1.79</c:v>
                </c:pt>
                <c:pt idx="781">
                  <c:v>1.81</c:v>
                </c:pt>
                <c:pt idx="782">
                  <c:v>1.81</c:v>
                </c:pt>
                <c:pt idx="783">
                  <c:v>1.79</c:v>
                </c:pt>
                <c:pt idx="784">
                  <c:v>1.79</c:v>
                </c:pt>
                <c:pt idx="785">
                  <c:v>1.8</c:v>
                </c:pt>
                <c:pt idx="786">
                  <c:v>1.82</c:v>
                </c:pt>
                <c:pt idx="787">
                  <c:v>1.83</c:v>
                </c:pt>
                <c:pt idx="788">
                  <c:v>1.82</c:v>
                </c:pt>
                <c:pt idx="789">
                  <c:v>1.78</c:v>
                </c:pt>
                <c:pt idx="790">
                  <c:v>1.77</c:v>
                </c:pt>
                <c:pt idx="791">
                  <c:v>1.77</c:v>
                </c:pt>
                <c:pt idx="792">
                  <c:v>1.79</c:v>
                </c:pt>
                <c:pt idx="793">
                  <c:v>1.82</c:v>
                </c:pt>
                <c:pt idx="794">
                  <c:v>1.81</c:v>
                </c:pt>
                <c:pt idx="795">
                  <c:v>1.81</c:v>
                </c:pt>
                <c:pt idx="796">
                  <c:v>1.81</c:v>
                </c:pt>
                <c:pt idx="797">
                  <c:v>1.85</c:v>
                </c:pt>
                <c:pt idx="798">
                  <c:v>1.83</c:v>
                </c:pt>
                <c:pt idx="799">
                  <c:v>1.85</c:v>
                </c:pt>
                <c:pt idx="800">
                  <c:v>1.84</c:v>
                </c:pt>
                <c:pt idx="801">
                  <c:v>1.79</c:v>
                </c:pt>
                <c:pt idx="802">
                  <c:v>1.79</c:v>
                </c:pt>
                <c:pt idx="803">
                  <c:v>1.78</c:v>
                </c:pt>
                <c:pt idx="804">
                  <c:v>1.79</c:v>
                </c:pt>
                <c:pt idx="805">
                  <c:v>1.78</c:v>
                </c:pt>
                <c:pt idx="806">
                  <c:v>1.8</c:v>
                </c:pt>
                <c:pt idx="807">
                  <c:v>1.77</c:v>
                </c:pt>
                <c:pt idx="808">
                  <c:v>1.77</c:v>
                </c:pt>
                <c:pt idx="809">
                  <c:v>1.78</c:v>
                </c:pt>
                <c:pt idx="810">
                  <c:v>1.79</c:v>
                </c:pt>
                <c:pt idx="811">
                  <c:v>1.79</c:v>
                </c:pt>
                <c:pt idx="812">
                  <c:v>1.78</c:v>
                </c:pt>
                <c:pt idx="813">
                  <c:v>1.77</c:v>
                </c:pt>
                <c:pt idx="814">
                  <c:v>1.77</c:v>
                </c:pt>
                <c:pt idx="815">
                  <c:v>1.76</c:v>
                </c:pt>
                <c:pt idx="816">
                  <c:v>1.77</c:v>
                </c:pt>
                <c:pt idx="817">
                  <c:v>1.76</c:v>
                </c:pt>
                <c:pt idx="818">
                  <c:v>1.78</c:v>
                </c:pt>
                <c:pt idx="819">
                  <c:v>1.78</c:v>
                </c:pt>
                <c:pt idx="820">
                  <c:v>1.78</c:v>
                </c:pt>
                <c:pt idx="821">
                  <c:v>1.77</c:v>
                </c:pt>
                <c:pt idx="822">
                  <c:v>1.77</c:v>
                </c:pt>
                <c:pt idx="823">
                  <c:v>1.78</c:v>
                </c:pt>
                <c:pt idx="824">
                  <c:v>1.78</c:v>
                </c:pt>
                <c:pt idx="825">
                  <c:v>1.77</c:v>
                </c:pt>
                <c:pt idx="826">
                  <c:v>1.77</c:v>
                </c:pt>
                <c:pt idx="827">
                  <c:v>1.77</c:v>
                </c:pt>
                <c:pt idx="828">
                  <c:v>1.78</c:v>
                </c:pt>
                <c:pt idx="829">
                  <c:v>1.79</c:v>
                </c:pt>
                <c:pt idx="830">
                  <c:v>1.82</c:v>
                </c:pt>
                <c:pt idx="831">
                  <c:v>1.78</c:v>
                </c:pt>
                <c:pt idx="832">
                  <c:v>1.8</c:v>
                </c:pt>
                <c:pt idx="833">
                  <c:v>1.78</c:v>
                </c:pt>
                <c:pt idx="834">
                  <c:v>1.76</c:v>
                </c:pt>
                <c:pt idx="835">
                  <c:v>1.76</c:v>
                </c:pt>
                <c:pt idx="836">
                  <c:v>1.74</c:v>
                </c:pt>
                <c:pt idx="837">
                  <c:v>1.76</c:v>
                </c:pt>
                <c:pt idx="838">
                  <c:v>1.74</c:v>
                </c:pt>
                <c:pt idx="839">
                  <c:v>1.73</c:v>
                </c:pt>
                <c:pt idx="840">
                  <c:v>1.72</c:v>
                </c:pt>
                <c:pt idx="841">
                  <c:v>1.72</c:v>
                </c:pt>
                <c:pt idx="842">
                  <c:v>1.72</c:v>
                </c:pt>
                <c:pt idx="843">
                  <c:v>1.75</c:v>
                </c:pt>
                <c:pt idx="844">
                  <c:v>1.73</c:v>
                </c:pt>
                <c:pt idx="845">
                  <c:v>1.74</c:v>
                </c:pt>
                <c:pt idx="846">
                  <c:v>1.73</c:v>
                </c:pt>
                <c:pt idx="847">
                  <c:v>1.71</c:v>
                </c:pt>
                <c:pt idx="848">
                  <c:v>1.71</c:v>
                </c:pt>
                <c:pt idx="849">
                  <c:v>1.74</c:v>
                </c:pt>
                <c:pt idx="850">
                  <c:v>1.72</c:v>
                </c:pt>
                <c:pt idx="851">
                  <c:v>1.74</c:v>
                </c:pt>
                <c:pt idx="852">
                  <c:v>1.74</c:v>
                </c:pt>
                <c:pt idx="853">
                  <c:v>1.72</c:v>
                </c:pt>
                <c:pt idx="854">
                  <c:v>1.71</c:v>
                </c:pt>
                <c:pt idx="855">
                  <c:v>1.72</c:v>
                </c:pt>
                <c:pt idx="856">
                  <c:v>1.73</c:v>
                </c:pt>
                <c:pt idx="857">
                  <c:v>1.73</c:v>
                </c:pt>
                <c:pt idx="858">
                  <c:v>1.72</c:v>
                </c:pt>
                <c:pt idx="859">
                  <c:v>1.72</c:v>
                </c:pt>
                <c:pt idx="860">
                  <c:v>1.71</c:v>
                </c:pt>
                <c:pt idx="861">
                  <c:v>1.7</c:v>
                </c:pt>
                <c:pt idx="862">
                  <c:v>1.72</c:v>
                </c:pt>
                <c:pt idx="863">
                  <c:v>1.72</c:v>
                </c:pt>
                <c:pt idx="864">
                  <c:v>1.72</c:v>
                </c:pt>
                <c:pt idx="865">
                  <c:v>1.69</c:v>
                </c:pt>
                <c:pt idx="866">
                  <c:v>1.72</c:v>
                </c:pt>
                <c:pt idx="867">
                  <c:v>1.7</c:v>
                </c:pt>
                <c:pt idx="868">
                  <c:v>1.71</c:v>
                </c:pt>
                <c:pt idx="869">
                  <c:v>1.73</c:v>
                </c:pt>
                <c:pt idx="870">
                  <c:v>1.71</c:v>
                </c:pt>
                <c:pt idx="871">
                  <c:v>1.69</c:v>
                </c:pt>
                <c:pt idx="872">
                  <c:v>1.7</c:v>
                </c:pt>
                <c:pt idx="873">
                  <c:v>1.7</c:v>
                </c:pt>
                <c:pt idx="874">
                  <c:v>1.71</c:v>
                </c:pt>
                <c:pt idx="875">
                  <c:v>1.72</c:v>
                </c:pt>
                <c:pt idx="876">
                  <c:v>1.71</c:v>
                </c:pt>
                <c:pt idx="877">
                  <c:v>1.71</c:v>
                </c:pt>
                <c:pt idx="878">
                  <c:v>1.72</c:v>
                </c:pt>
                <c:pt idx="879">
                  <c:v>1.68</c:v>
                </c:pt>
                <c:pt idx="880">
                  <c:v>1.72</c:v>
                </c:pt>
                <c:pt idx="881">
                  <c:v>1.71</c:v>
                </c:pt>
                <c:pt idx="882">
                  <c:v>1.72</c:v>
                </c:pt>
                <c:pt idx="883">
                  <c:v>1.7</c:v>
                </c:pt>
                <c:pt idx="884">
                  <c:v>1.7</c:v>
                </c:pt>
                <c:pt idx="885">
                  <c:v>1.72</c:v>
                </c:pt>
                <c:pt idx="886">
                  <c:v>1.71</c:v>
                </c:pt>
                <c:pt idx="887">
                  <c:v>1.73</c:v>
                </c:pt>
                <c:pt idx="888">
                  <c:v>1.71</c:v>
                </c:pt>
                <c:pt idx="889">
                  <c:v>1.71</c:v>
                </c:pt>
                <c:pt idx="890">
                  <c:v>1.7</c:v>
                </c:pt>
                <c:pt idx="891">
                  <c:v>1.71</c:v>
                </c:pt>
                <c:pt idx="892">
                  <c:v>1.72</c:v>
                </c:pt>
                <c:pt idx="893">
                  <c:v>1.71</c:v>
                </c:pt>
                <c:pt idx="894">
                  <c:v>1.72</c:v>
                </c:pt>
                <c:pt idx="895">
                  <c:v>1.71</c:v>
                </c:pt>
                <c:pt idx="896">
                  <c:v>1.69</c:v>
                </c:pt>
                <c:pt idx="897">
                  <c:v>1.71</c:v>
                </c:pt>
                <c:pt idx="898">
                  <c:v>1.71</c:v>
                </c:pt>
                <c:pt idx="899">
                  <c:v>1.71</c:v>
                </c:pt>
                <c:pt idx="900">
                  <c:v>1.72</c:v>
                </c:pt>
                <c:pt idx="901">
                  <c:v>1.69</c:v>
                </c:pt>
                <c:pt idx="902">
                  <c:v>1.71</c:v>
                </c:pt>
                <c:pt idx="903">
                  <c:v>1.7</c:v>
                </c:pt>
                <c:pt idx="904">
                  <c:v>1.71</c:v>
                </c:pt>
                <c:pt idx="905">
                  <c:v>1.71</c:v>
                </c:pt>
                <c:pt idx="906">
                  <c:v>1.7</c:v>
                </c:pt>
                <c:pt idx="907">
                  <c:v>1.72</c:v>
                </c:pt>
                <c:pt idx="908">
                  <c:v>1.72</c:v>
                </c:pt>
                <c:pt idx="909">
                  <c:v>1.69</c:v>
                </c:pt>
                <c:pt idx="910">
                  <c:v>1.7</c:v>
                </c:pt>
                <c:pt idx="911">
                  <c:v>1.71</c:v>
                </c:pt>
                <c:pt idx="912">
                  <c:v>1.7</c:v>
                </c:pt>
                <c:pt idx="913">
                  <c:v>1.72</c:v>
                </c:pt>
                <c:pt idx="914">
                  <c:v>1.69</c:v>
                </c:pt>
                <c:pt idx="915">
                  <c:v>1.69</c:v>
                </c:pt>
                <c:pt idx="916">
                  <c:v>1.68</c:v>
                </c:pt>
                <c:pt idx="917">
                  <c:v>1.68</c:v>
                </c:pt>
                <c:pt idx="918">
                  <c:v>1.7</c:v>
                </c:pt>
                <c:pt idx="919">
                  <c:v>1.7</c:v>
                </c:pt>
                <c:pt idx="920">
                  <c:v>1.68</c:v>
                </c:pt>
                <c:pt idx="921">
                  <c:v>1.68</c:v>
                </c:pt>
                <c:pt idx="922">
                  <c:v>1.7</c:v>
                </c:pt>
                <c:pt idx="923">
                  <c:v>1.68</c:v>
                </c:pt>
                <c:pt idx="924">
                  <c:v>1.7</c:v>
                </c:pt>
                <c:pt idx="925">
                  <c:v>1.7</c:v>
                </c:pt>
                <c:pt idx="926">
                  <c:v>1.68</c:v>
                </c:pt>
                <c:pt idx="927">
                  <c:v>1.68</c:v>
                </c:pt>
                <c:pt idx="928">
                  <c:v>1.68</c:v>
                </c:pt>
                <c:pt idx="929">
                  <c:v>1.68</c:v>
                </c:pt>
                <c:pt idx="930">
                  <c:v>1.69</c:v>
                </c:pt>
                <c:pt idx="931">
                  <c:v>1.71</c:v>
                </c:pt>
                <c:pt idx="932">
                  <c:v>1.69</c:v>
                </c:pt>
                <c:pt idx="933">
                  <c:v>1.7</c:v>
                </c:pt>
                <c:pt idx="934">
                  <c:v>1.67</c:v>
                </c:pt>
                <c:pt idx="935">
                  <c:v>1.69</c:v>
                </c:pt>
                <c:pt idx="936">
                  <c:v>1.68</c:v>
                </c:pt>
                <c:pt idx="937">
                  <c:v>1.69</c:v>
                </c:pt>
                <c:pt idx="938">
                  <c:v>1.7</c:v>
                </c:pt>
                <c:pt idx="939">
                  <c:v>1.71</c:v>
                </c:pt>
                <c:pt idx="940">
                  <c:v>1.68</c:v>
                </c:pt>
                <c:pt idx="941">
                  <c:v>1.68</c:v>
                </c:pt>
                <c:pt idx="942">
                  <c:v>1.68</c:v>
                </c:pt>
                <c:pt idx="943">
                  <c:v>1.7</c:v>
                </c:pt>
                <c:pt idx="944">
                  <c:v>1.69</c:v>
                </c:pt>
                <c:pt idx="945">
                  <c:v>1.7</c:v>
                </c:pt>
                <c:pt idx="946">
                  <c:v>1.68</c:v>
                </c:pt>
                <c:pt idx="947">
                  <c:v>1.68</c:v>
                </c:pt>
                <c:pt idx="948">
                  <c:v>1.68</c:v>
                </c:pt>
                <c:pt idx="949">
                  <c:v>1.69</c:v>
                </c:pt>
                <c:pt idx="950">
                  <c:v>1.69</c:v>
                </c:pt>
                <c:pt idx="951">
                  <c:v>1.69</c:v>
                </c:pt>
                <c:pt idx="952">
                  <c:v>1.66</c:v>
                </c:pt>
                <c:pt idx="953">
                  <c:v>1.69</c:v>
                </c:pt>
                <c:pt idx="954">
                  <c:v>1.69</c:v>
                </c:pt>
                <c:pt idx="955">
                  <c:v>1.67</c:v>
                </c:pt>
                <c:pt idx="956">
                  <c:v>1.69</c:v>
                </c:pt>
                <c:pt idx="957">
                  <c:v>1.7</c:v>
                </c:pt>
                <c:pt idx="958">
                  <c:v>1.7</c:v>
                </c:pt>
                <c:pt idx="959">
                  <c:v>1.66</c:v>
                </c:pt>
                <c:pt idx="960">
                  <c:v>1.66</c:v>
                </c:pt>
                <c:pt idx="961">
                  <c:v>1.66</c:v>
                </c:pt>
                <c:pt idx="962">
                  <c:v>1.7</c:v>
                </c:pt>
                <c:pt idx="963">
                  <c:v>1.68</c:v>
                </c:pt>
                <c:pt idx="964">
                  <c:v>1.66</c:v>
                </c:pt>
                <c:pt idx="965">
                  <c:v>1.67</c:v>
                </c:pt>
                <c:pt idx="966">
                  <c:v>1.67</c:v>
                </c:pt>
                <c:pt idx="967">
                  <c:v>1.68</c:v>
                </c:pt>
                <c:pt idx="968">
                  <c:v>1.68</c:v>
                </c:pt>
                <c:pt idx="969">
                  <c:v>1.66</c:v>
                </c:pt>
                <c:pt idx="970">
                  <c:v>1.67</c:v>
                </c:pt>
                <c:pt idx="971">
                  <c:v>1.66</c:v>
                </c:pt>
                <c:pt idx="972">
                  <c:v>1.65</c:v>
                </c:pt>
                <c:pt idx="973">
                  <c:v>1.66</c:v>
                </c:pt>
                <c:pt idx="974">
                  <c:v>1.68</c:v>
                </c:pt>
                <c:pt idx="975">
                  <c:v>1.68</c:v>
                </c:pt>
                <c:pt idx="976">
                  <c:v>1.69</c:v>
                </c:pt>
                <c:pt idx="977">
                  <c:v>1.66</c:v>
                </c:pt>
                <c:pt idx="978">
                  <c:v>1.66</c:v>
                </c:pt>
                <c:pt idx="979">
                  <c:v>1.67</c:v>
                </c:pt>
                <c:pt idx="980">
                  <c:v>1.68</c:v>
                </c:pt>
                <c:pt idx="981">
                  <c:v>1.68</c:v>
                </c:pt>
                <c:pt idx="982">
                  <c:v>1.67</c:v>
                </c:pt>
                <c:pt idx="983">
                  <c:v>1.66</c:v>
                </c:pt>
                <c:pt idx="984">
                  <c:v>1.67</c:v>
                </c:pt>
                <c:pt idx="985">
                  <c:v>1.67</c:v>
                </c:pt>
                <c:pt idx="986">
                  <c:v>1.69</c:v>
                </c:pt>
                <c:pt idx="987">
                  <c:v>1.68</c:v>
                </c:pt>
                <c:pt idx="988">
                  <c:v>1.66</c:v>
                </c:pt>
                <c:pt idx="989">
                  <c:v>1.65</c:v>
                </c:pt>
                <c:pt idx="990">
                  <c:v>1.64</c:v>
                </c:pt>
                <c:pt idx="991">
                  <c:v>1.65</c:v>
                </c:pt>
                <c:pt idx="992">
                  <c:v>1.67</c:v>
                </c:pt>
                <c:pt idx="993">
                  <c:v>1.67</c:v>
                </c:pt>
                <c:pt idx="994">
                  <c:v>1.67</c:v>
                </c:pt>
                <c:pt idx="995">
                  <c:v>1.65</c:v>
                </c:pt>
                <c:pt idx="996">
                  <c:v>1.66</c:v>
                </c:pt>
                <c:pt idx="997">
                  <c:v>1.63</c:v>
                </c:pt>
                <c:pt idx="998">
                  <c:v>1.67</c:v>
                </c:pt>
                <c:pt idx="999">
                  <c:v>1.65</c:v>
                </c:pt>
              </c:numCache>
            </c:numRef>
          </c:yVal>
          <c:smooth val="1"/>
        </c:ser>
        <c:axId val="42157952"/>
        <c:axId val="42159488"/>
      </c:scatterChart>
      <c:valAx>
        <c:axId val="42157952"/>
        <c:scaling>
          <c:orientation val="minMax"/>
          <c:max val="370"/>
          <c:min val="270"/>
        </c:scaling>
        <c:axPos val="b"/>
        <c:numFmt formatCode="General" sourceLinked="1"/>
        <c:tickLblPos val="nextTo"/>
        <c:crossAx val="42159488"/>
        <c:crosses val="autoZero"/>
        <c:crossBetween val="midCat"/>
      </c:valAx>
      <c:valAx>
        <c:axId val="42159488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421579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21386706583402"/>
          <c:y val="0.28336119554888994"/>
          <c:w val="0.17950394476134407"/>
          <c:h val="0.10226829001221024"/>
        </c:manualLayout>
      </c:layout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4.9743029875718596E-2"/>
          <c:y val="2.9800836676984618E-2"/>
          <c:w val="0.92013577103495858"/>
          <c:h val="0.87861985644933127"/>
        </c:manualLayout>
      </c:layout>
      <c:scatterChart>
        <c:scatterStyle val="smoothMarker"/>
        <c:ser>
          <c:idx val="0"/>
          <c:order val="0"/>
          <c:tx>
            <c:strRef>
              <c:f>'HIE21-O250V30deg500to600 norm'!$B$2</c:f>
              <c:strCache>
                <c:ptCount val="1"/>
                <c:pt idx="0">
                  <c:v>annealed</c:v>
                </c:pt>
              </c:strCache>
            </c:strRef>
          </c:tx>
          <c:marker>
            <c:symbol val="none"/>
          </c:marker>
          <c:xVal>
            <c:numRef>
              <c:f>'HIE21-O250V30deg500to600 norm'!$A$3:$A$1002</c:f>
              <c:numCache>
                <c:formatCode>General</c:formatCode>
                <c:ptCount val="1000"/>
                <c:pt idx="0">
                  <c:v>500</c:v>
                </c:pt>
                <c:pt idx="1">
                  <c:v>500.09</c:v>
                </c:pt>
                <c:pt idx="2">
                  <c:v>500.21</c:v>
                </c:pt>
                <c:pt idx="3">
                  <c:v>500.29</c:v>
                </c:pt>
                <c:pt idx="4">
                  <c:v>500.39</c:v>
                </c:pt>
                <c:pt idx="5">
                  <c:v>500.51</c:v>
                </c:pt>
                <c:pt idx="6">
                  <c:v>500.59</c:v>
                </c:pt>
                <c:pt idx="7">
                  <c:v>500.71</c:v>
                </c:pt>
                <c:pt idx="8">
                  <c:v>500.79</c:v>
                </c:pt>
                <c:pt idx="9">
                  <c:v>500.92</c:v>
                </c:pt>
                <c:pt idx="10">
                  <c:v>500.99</c:v>
                </c:pt>
                <c:pt idx="11">
                  <c:v>501.09</c:v>
                </c:pt>
                <c:pt idx="12">
                  <c:v>501.21</c:v>
                </c:pt>
                <c:pt idx="13">
                  <c:v>501.29</c:v>
                </c:pt>
                <c:pt idx="14">
                  <c:v>501.42</c:v>
                </c:pt>
                <c:pt idx="15">
                  <c:v>501.49</c:v>
                </c:pt>
                <c:pt idx="16">
                  <c:v>501.59</c:v>
                </c:pt>
                <c:pt idx="17">
                  <c:v>501.7</c:v>
                </c:pt>
                <c:pt idx="18">
                  <c:v>501.79</c:v>
                </c:pt>
                <c:pt idx="19">
                  <c:v>501.92</c:v>
                </c:pt>
                <c:pt idx="20">
                  <c:v>501.99</c:v>
                </c:pt>
                <c:pt idx="21">
                  <c:v>502.11</c:v>
                </c:pt>
                <c:pt idx="22">
                  <c:v>502.2</c:v>
                </c:pt>
                <c:pt idx="23">
                  <c:v>502.28</c:v>
                </c:pt>
                <c:pt idx="24">
                  <c:v>502.41</c:v>
                </c:pt>
                <c:pt idx="25">
                  <c:v>502.49</c:v>
                </c:pt>
                <c:pt idx="26">
                  <c:v>502.62</c:v>
                </c:pt>
                <c:pt idx="27">
                  <c:v>502.68</c:v>
                </c:pt>
                <c:pt idx="28">
                  <c:v>502.79</c:v>
                </c:pt>
                <c:pt idx="29">
                  <c:v>502.91</c:v>
                </c:pt>
                <c:pt idx="30">
                  <c:v>502.99</c:v>
                </c:pt>
                <c:pt idx="31">
                  <c:v>503.11</c:v>
                </c:pt>
                <c:pt idx="32">
                  <c:v>503.2</c:v>
                </c:pt>
                <c:pt idx="33">
                  <c:v>503.29</c:v>
                </c:pt>
                <c:pt idx="34">
                  <c:v>503.41</c:v>
                </c:pt>
                <c:pt idx="35">
                  <c:v>503.49</c:v>
                </c:pt>
                <c:pt idx="36">
                  <c:v>503.62</c:v>
                </c:pt>
                <c:pt idx="37">
                  <c:v>503.69</c:v>
                </c:pt>
                <c:pt idx="38">
                  <c:v>503.78</c:v>
                </c:pt>
                <c:pt idx="39">
                  <c:v>503.91</c:v>
                </c:pt>
                <c:pt idx="40">
                  <c:v>503.99</c:v>
                </c:pt>
                <c:pt idx="41">
                  <c:v>504.11</c:v>
                </c:pt>
                <c:pt idx="42">
                  <c:v>504.19</c:v>
                </c:pt>
                <c:pt idx="43">
                  <c:v>504.33</c:v>
                </c:pt>
                <c:pt idx="44">
                  <c:v>504.39</c:v>
                </c:pt>
                <c:pt idx="45">
                  <c:v>504.49</c:v>
                </c:pt>
                <c:pt idx="46">
                  <c:v>504.62</c:v>
                </c:pt>
                <c:pt idx="47">
                  <c:v>504.69</c:v>
                </c:pt>
                <c:pt idx="48">
                  <c:v>504.79</c:v>
                </c:pt>
                <c:pt idx="49">
                  <c:v>504.91</c:v>
                </c:pt>
                <c:pt idx="50">
                  <c:v>504.99</c:v>
                </c:pt>
                <c:pt idx="51">
                  <c:v>505.11</c:v>
                </c:pt>
                <c:pt idx="52">
                  <c:v>505.2</c:v>
                </c:pt>
                <c:pt idx="53">
                  <c:v>505.29</c:v>
                </c:pt>
                <c:pt idx="54">
                  <c:v>505.41</c:v>
                </c:pt>
                <c:pt idx="55">
                  <c:v>505.49</c:v>
                </c:pt>
                <c:pt idx="56">
                  <c:v>505.62</c:v>
                </c:pt>
                <c:pt idx="57">
                  <c:v>505.69</c:v>
                </c:pt>
                <c:pt idx="58">
                  <c:v>505.79</c:v>
                </c:pt>
                <c:pt idx="59">
                  <c:v>505.91</c:v>
                </c:pt>
                <c:pt idx="60">
                  <c:v>505.99</c:v>
                </c:pt>
                <c:pt idx="61">
                  <c:v>506.12</c:v>
                </c:pt>
                <c:pt idx="62">
                  <c:v>506.2</c:v>
                </c:pt>
                <c:pt idx="63">
                  <c:v>506.28</c:v>
                </c:pt>
                <c:pt idx="64">
                  <c:v>506.42</c:v>
                </c:pt>
                <c:pt idx="65">
                  <c:v>506.49</c:v>
                </c:pt>
                <c:pt idx="66">
                  <c:v>506.6</c:v>
                </c:pt>
                <c:pt idx="67">
                  <c:v>506.7</c:v>
                </c:pt>
                <c:pt idx="68">
                  <c:v>506.79</c:v>
                </c:pt>
                <c:pt idx="69">
                  <c:v>506.92</c:v>
                </c:pt>
                <c:pt idx="70">
                  <c:v>506.99</c:v>
                </c:pt>
                <c:pt idx="71">
                  <c:v>507.09</c:v>
                </c:pt>
                <c:pt idx="72">
                  <c:v>507.21</c:v>
                </c:pt>
                <c:pt idx="73">
                  <c:v>507.29</c:v>
                </c:pt>
                <c:pt idx="74">
                  <c:v>507.42</c:v>
                </c:pt>
                <c:pt idx="75">
                  <c:v>507.49</c:v>
                </c:pt>
                <c:pt idx="76">
                  <c:v>507.59</c:v>
                </c:pt>
                <c:pt idx="77">
                  <c:v>507.71</c:v>
                </c:pt>
                <c:pt idx="78">
                  <c:v>507.79</c:v>
                </c:pt>
                <c:pt idx="79">
                  <c:v>507.91</c:v>
                </c:pt>
                <c:pt idx="80">
                  <c:v>508</c:v>
                </c:pt>
                <c:pt idx="81">
                  <c:v>508.09</c:v>
                </c:pt>
                <c:pt idx="82">
                  <c:v>508.22</c:v>
                </c:pt>
                <c:pt idx="83">
                  <c:v>508.29</c:v>
                </c:pt>
                <c:pt idx="84">
                  <c:v>508.39</c:v>
                </c:pt>
                <c:pt idx="85">
                  <c:v>508.51</c:v>
                </c:pt>
                <c:pt idx="86">
                  <c:v>508.59</c:v>
                </c:pt>
                <c:pt idx="87">
                  <c:v>508.72</c:v>
                </c:pt>
                <c:pt idx="88">
                  <c:v>508.79</c:v>
                </c:pt>
                <c:pt idx="89">
                  <c:v>508.88</c:v>
                </c:pt>
                <c:pt idx="90">
                  <c:v>509.02</c:v>
                </c:pt>
                <c:pt idx="91">
                  <c:v>509.1</c:v>
                </c:pt>
                <c:pt idx="92">
                  <c:v>509.19</c:v>
                </c:pt>
                <c:pt idx="93">
                  <c:v>509.31</c:v>
                </c:pt>
                <c:pt idx="94">
                  <c:v>509.39</c:v>
                </c:pt>
                <c:pt idx="95">
                  <c:v>509.53</c:v>
                </c:pt>
                <c:pt idx="96">
                  <c:v>509.59</c:v>
                </c:pt>
                <c:pt idx="97">
                  <c:v>509.69</c:v>
                </c:pt>
                <c:pt idx="98">
                  <c:v>509.82</c:v>
                </c:pt>
                <c:pt idx="99">
                  <c:v>509.89</c:v>
                </c:pt>
                <c:pt idx="100">
                  <c:v>509.99</c:v>
                </c:pt>
                <c:pt idx="101">
                  <c:v>510.12</c:v>
                </c:pt>
                <c:pt idx="102">
                  <c:v>510.19</c:v>
                </c:pt>
                <c:pt idx="103">
                  <c:v>510.29</c:v>
                </c:pt>
                <c:pt idx="104">
                  <c:v>510.41</c:v>
                </c:pt>
                <c:pt idx="105">
                  <c:v>510.49</c:v>
                </c:pt>
                <c:pt idx="106">
                  <c:v>510.62</c:v>
                </c:pt>
                <c:pt idx="107">
                  <c:v>510.7</c:v>
                </c:pt>
                <c:pt idx="108">
                  <c:v>510.78</c:v>
                </c:pt>
                <c:pt idx="109">
                  <c:v>510.91</c:v>
                </c:pt>
                <c:pt idx="110">
                  <c:v>511</c:v>
                </c:pt>
                <c:pt idx="111">
                  <c:v>511.09</c:v>
                </c:pt>
                <c:pt idx="112">
                  <c:v>511.21</c:v>
                </c:pt>
                <c:pt idx="113">
                  <c:v>511.29</c:v>
                </c:pt>
                <c:pt idx="114">
                  <c:v>511.43</c:v>
                </c:pt>
                <c:pt idx="115">
                  <c:v>511.49</c:v>
                </c:pt>
                <c:pt idx="116">
                  <c:v>511.59</c:v>
                </c:pt>
                <c:pt idx="117">
                  <c:v>511.7</c:v>
                </c:pt>
                <c:pt idx="118">
                  <c:v>511.81</c:v>
                </c:pt>
                <c:pt idx="119">
                  <c:v>511.89</c:v>
                </c:pt>
                <c:pt idx="120">
                  <c:v>512.02</c:v>
                </c:pt>
                <c:pt idx="121">
                  <c:v>512.09</c:v>
                </c:pt>
                <c:pt idx="122">
                  <c:v>512.19000000000005</c:v>
                </c:pt>
                <c:pt idx="123">
                  <c:v>512.32000000000005</c:v>
                </c:pt>
                <c:pt idx="124">
                  <c:v>512.39</c:v>
                </c:pt>
                <c:pt idx="125">
                  <c:v>512.48</c:v>
                </c:pt>
                <c:pt idx="126">
                  <c:v>512.62</c:v>
                </c:pt>
                <c:pt idx="127">
                  <c:v>512.69000000000005</c:v>
                </c:pt>
                <c:pt idx="128">
                  <c:v>512.79999999999995</c:v>
                </c:pt>
                <c:pt idx="129">
                  <c:v>512.91</c:v>
                </c:pt>
                <c:pt idx="130">
                  <c:v>512.99</c:v>
                </c:pt>
                <c:pt idx="131">
                  <c:v>513.11</c:v>
                </c:pt>
                <c:pt idx="132">
                  <c:v>513.21</c:v>
                </c:pt>
                <c:pt idx="133">
                  <c:v>513.29</c:v>
                </c:pt>
                <c:pt idx="134">
                  <c:v>513.4</c:v>
                </c:pt>
                <c:pt idx="135">
                  <c:v>513.51</c:v>
                </c:pt>
                <c:pt idx="136">
                  <c:v>513.58000000000004</c:v>
                </c:pt>
                <c:pt idx="137">
                  <c:v>513.72</c:v>
                </c:pt>
                <c:pt idx="138">
                  <c:v>513.79999999999995</c:v>
                </c:pt>
                <c:pt idx="139">
                  <c:v>513.88</c:v>
                </c:pt>
                <c:pt idx="140">
                  <c:v>514.02</c:v>
                </c:pt>
                <c:pt idx="141">
                  <c:v>514.1</c:v>
                </c:pt>
                <c:pt idx="142">
                  <c:v>514.19000000000005</c:v>
                </c:pt>
                <c:pt idx="143">
                  <c:v>514.30999999999995</c:v>
                </c:pt>
                <c:pt idx="144">
                  <c:v>514.4</c:v>
                </c:pt>
                <c:pt idx="145">
                  <c:v>514.48</c:v>
                </c:pt>
                <c:pt idx="146">
                  <c:v>514.61</c:v>
                </c:pt>
                <c:pt idx="147">
                  <c:v>514.70000000000005</c:v>
                </c:pt>
                <c:pt idx="148">
                  <c:v>514.79</c:v>
                </c:pt>
                <c:pt idx="149">
                  <c:v>514.91</c:v>
                </c:pt>
                <c:pt idx="150">
                  <c:v>515</c:v>
                </c:pt>
                <c:pt idx="151">
                  <c:v>515.1</c:v>
                </c:pt>
                <c:pt idx="152">
                  <c:v>515.21</c:v>
                </c:pt>
                <c:pt idx="153">
                  <c:v>515.29</c:v>
                </c:pt>
                <c:pt idx="154">
                  <c:v>515.4</c:v>
                </c:pt>
                <c:pt idx="155">
                  <c:v>515.51</c:v>
                </c:pt>
                <c:pt idx="156">
                  <c:v>515.59</c:v>
                </c:pt>
                <c:pt idx="157">
                  <c:v>515.70000000000005</c:v>
                </c:pt>
                <c:pt idx="158">
                  <c:v>515.79999999999995</c:v>
                </c:pt>
                <c:pt idx="159">
                  <c:v>515.89</c:v>
                </c:pt>
                <c:pt idx="160">
                  <c:v>516</c:v>
                </c:pt>
                <c:pt idx="161">
                  <c:v>516.1</c:v>
                </c:pt>
                <c:pt idx="162">
                  <c:v>516.19000000000005</c:v>
                </c:pt>
                <c:pt idx="163">
                  <c:v>516.29999999999995</c:v>
                </c:pt>
                <c:pt idx="164">
                  <c:v>516.4</c:v>
                </c:pt>
                <c:pt idx="165">
                  <c:v>516.49</c:v>
                </c:pt>
                <c:pt idx="166">
                  <c:v>516.6</c:v>
                </c:pt>
                <c:pt idx="167">
                  <c:v>516.69000000000005</c:v>
                </c:pt>
                <c:pt idx="168">
                  <c:v>516.79</c:v>
                </c:pt>
                <c:pt idx="169">
                  <c:v>516.91999999999996</c:v>
                </c:pt>
                <c:pt idx="170">
                  <c:v>516.99</c:v>
                </c:pt>
                <c:pt idx="171">
                  <c:v>517.09</c:v>
                </c:pt>
                <c:pt idx="172">
                  <c:v>517.22</c:v>
                </c:pt>
                <c:pt idx="173">
                  <c:v>517.29999999999995</c:v>
                </c:pt>
                <c:pt idx="174">
                  <c:v>517.38</c:v>
                </c:pt>
                <c:pt idx="175">
                  <c:v>517.5</c:v>
                </c:pt>
                <c:pt idx="176">
                  <c:v>517.61</c:v>
                </c:pt>
                <c:pt idx="177">
                  <c:v>517.69000000000005</c:v>
                </c:pt>
                <c:pt idx="178">
                  <c:v>517.79999999999995</c:v>
                </c:pt>
                <c:pt idx="179">
                  <c:v>517.9</c:v>
                </c:pt>
                <c:pt idx="180">
                  <c:v>517.99</c:v>
                </c:pt>
                <c:pt idx="181">
                  <c:v>518.1</c:v>
                </c:pt>
                <c:pt idx="182">
                  <c:v>518.21</c:v>
                </c:pt>
                <c:pt idx="183">
                  <c:v>518.29</c:v>
                </c:pt>
                <c:pt idx="184">
                  <c:v>518.39</c:v>
                </c:pt>
                <c:pt idx="185">
                  <c:v>518.51</c:v>
                </c:pt>
                <c:pt idx="186">
                  <c:v>518.6</c:v>
                </c:pt>
                <c:pt idx="187">
                  <c:v>518.69000000000005</c:v>
                </c:pt>
                <c:pt idx="188">
                  <c:v>518.82000000000005</c:v>
                </c:pt>
                <c:pt idx="189">
                  <c:v>518.9</c:v>
                </c:pt>
                <c:pt idx="190">
                  <c:v>518.99</c:v>
                </c:pt>
                <c:pt idx="191">
                  <c:v>519.12</c:v>
                </c:pt>
                <c:pt idx="192">
                  <c:v>519.20000000000005</c:v>
                </c:pt>
                <c:pt idx="193">
                  <c:v>519.28</c:v>
                </c:pt>
                <c:pt idx="194">
                  <c:v>519.41999999999996</c:v>
                </c:pt>
                <c:pt idx="195">
                  <c:v>519.5</c:v>
                </c:pt>
                <c:pt idx="196">
                  <c:v>519.58000000000004</c:v>
                </c:pt>
                <c:pt idx="197">
                  <c:v>519.71</c:v>
                </c:pt>
                <c:pt idx="198">
                  <c:v>519.80999999999995</c:v>
                </c:pt>
                <c:pt idx="199">
                  <c:v>519.89</c:v>
                </c:pt>
                <c:pt idx="200">
                  <c:v>520.01</c:v>
                </c:pt>
                <c:pt idx="201">
                  <c:v>520.11</c:v>
                </c:pt>
                <c:pt idx="202">
                  <c:v>520.19000000000005</c:v>
                </c:pt>
                <c:pt idx="203">
                  <c:v>520.29999999999995</c:v>
                </c:pt>
                <c:pt idx="204">
                  <c:v>520.41</c:v>
                </c:pt>
                <c:pt idx="205">
                  <c:v>520.49</c:v>
                </c:pt>
                <c:pt idx="206">
                  <c:v>520.59</c:v>
                </c:pt>
                <c:pt idx="207">
                  <c:v>520.72</c:v>
                </c:pt>
                <c:pt idx="208">
                  <c:v>520.79</c:v>
                </c:pt>
                <c:pt idx="209">
                  <c:v>520.89</c:v>
                </c:pt>
                <c:pt idx="210">
                  <c:v>521.02</c:v>
                </c:pt>
                <c:pt idx="211">
                  <c:v>521.09</c:v>
                </c:pt>
                <c:pt idx="212">
                  <c:v>521.17999999999995</c:v>
                </c:pt>
                <c:pt idx="213">
                  <c:v>521.33000000000004</c:v>
                </c:pt>
                <c:pt idx="214">
                  <c:v>521.39</c:v>
                </c:pt>
                <c:pt idx="215">
                  <c:v>521.49</c:v>
                </c:pt>
                <c:pt idx="216">
                  <c:v>521.63</c:v>
                </c:pt>
                <c:pt idx="217">
                  <c:v>521.67999999999995</c:v>
                </c:pt>
                <c:pt idx="218">
                  <c:v>521.79</c:v>
                </c:pt>
                <c:pt idx="219">
                  <c:v>521.89</c:v>
                </c:pt>
                <c:pt idx="220">
                  <c:v>522.01</c:v>
                </c:pt>
                <c:pt idx="221">
                  <c:v>522.1</c:v>
                </c:pt>
                <c:pt idx="222">
                  <c:v>522.19000000000005</c:v>
                </c:pt>
                <c:pt idx="223">
                  <c:v>522.32000000000005</c:v>
                </c:pt>
                <c:pt idx="224">
                  <c:v>522.4</c:v>
                </c:pt>
                <c:pt idx="225">
                  <c:v>522.48</c:v>
                </c:pt>
                <c:pt idx="226">
                  <c:v>522.62</c:v>
                </c:pt>
                <c:pt idx="227">
                  <c:v>522.70000000000005</c:v>
                </c:pt>
                <c:pt idx="228">
                  <c:v>522.78</c:v>
                </c:pt>
                <c:pt idx="229">
                  <c:v>522.9</c:v>
                </c:pt>
                <c:pt idx="230">
                  <c:v>523.01</c:v>
                </c:pt>
                <c:pt idx="231">
                  <c:v>523.09</c:v>
                </c:pt>
                <c:pt idx="232">
                  <c:v>523.19000000000005</c:v>
                </c:pt>
                <c:pt idx="233">
                  <c:v>523.32000000000005</c:v>
                </c:pt>
                <c:pt idx="234">
                  <c:v>523.39</c:v>
                </c:pt>
                <c:pt idx="235">
                  <c:v>523.48</c:v>
                </c:pt>
                <c:pt idx="236">
                  <c:v>523.62</c:v>
                </c:pt>
                <c:pt idx="237">
                  <c:v>523.69000000000005</c:v>
                </c:pt>
                <c:pt idx="238">
                  <c:v>523.79</c:v>
                </c:pt>
                <c:pt idx="239">
                  <c:v>523.91</c:v>
                </c:pt>
                <c:pt idx="240">
                  <c:v>523.99</c:v>
                </c:pt>
                <c:pt idx="241">
                  <c:v>524.1</c:v>
                </c:pt>
                <c:pt idx="242">
                  <c:v>524.19000000000005</c:v>
                </c:pt>
                <c:pt idx="243">
                  <c:v>524.32000000000005</c:v>
                </c:pt>
                <c:pt idx="244">
                  <c:v>524.41</c:v>
                </c:pt>
                <c:pt idx="245">
                  <c:v>524.48</c:v>
                </c:pt>
                <c:pt idx="246">
                  <c:v>524.6</c:v>
                </c:pt>
                <c:pt idx="247">
                  <c:v>524.70000000000005</c:v>
                </c:pt>
                <c:pt idx="248">
                  <c:v>524.79</c:v>
                </c:pt>
                <c:pt idx="249">
                  <c:v>524.9</c:v>
                </c:pt>
                <c:pt idx="250">
                  <c:v>525.02</c:v>
                </c:pt>
                <c:pt idx="251">
                  <c:v>525.09</c:v>
                </c:pt>
                <c:pt idx="252">
                  <c:v>525.19000000000005</c:v>
                </c:pt>
                <c:pt idx="253">
                  <c:v>525.32000000000005</c:v>
                </c:pt>
                <c:pt idx="254">
                  <c:v>525.39</c:v>
                </c:pt>
                <c:pt idx="255">
                  <c:v>525.49</c:v>
                </c:pt>
                <c:pt idx="256">
                  <c:v>525.61</c:v>
                </c:pt>
                <c:pt idx="257">
                  <c:v>525.70000000000005</c:v>
                </c:pt>
                <c:pt idx="258">
                  <c:v>525.79999999999995</c:v>
                </c:pt>
                <c:pt idx="259">
                  <c:v>525.89</c:v>
                </c:pt>
                <c:pt idx="260">
                  <c:v>526.02</c:v>
                </c:pt>
                <c:pt idx="261">
                  <c:v>526.1</c:v>
                </c:pt>
                <c:pt idx="262">
                  <c:v>526.19000000000005</c:v>
                </c:pt>
                <c:pt idx="263">
                  <c:v>526.29</c:v>
                </c:pt>
                <c:pt idx="264">
                  <c:v>526.41999999999996</c:v>
                </c:pt>
                <c:pt idx="265">
                  <c:v>526.49</c:v>
                </c:pt>
                <c:pt idx="266">
                  <c:v>526.59</c:v>
                </c:pt>
                <c:pt idx="267">
                  <c:v>526.72</c:v>
                </c:pt>
                <c:pt idx="268">
                  <c:v>526.79</c:v>
                </c:pt>
                <c:pt idx="269">
                  <c:v>526.89</c:v>
                </c:pt>
                <c:pt idx="270">
                  <c:v>526.99</c:v>
                </c:pt>
                <c:pt idx="271">
                  <c:v>527.12</c:v>
                </c:pt>
                <c:pt idx="272">
                  <c:v>527.20000000000005</c:v>
                </c:pt>
                <c:pt idx="273">
                  <c:v>527.28</c:v>
                </c:pt>
                <c:pt idx="274">
                  <c:v>527.41</c:v>
                </c:pt>
                <c:pt idx="275">
                  <c:v>527.51</c:v>
                </c:pt>
                <c:pt idx="276">
                  <c:v>527.59</c:v>
                </c:pt>
                <c:pt idx="277">
                  <c:v>527.67999999999995</c:v>
                </c:pt>
                <c:pt idx="278">
                  <c:v>527.82000000000005</c:v>
                </c:pt>
                <c:pt idx="279">
                  <c:v>527.89</c:v>
                </c:pt>
                <c:pt idx="280">
                  <c:v>527.99</c:v>
                </c:pt>
                <c:pt idx="281">
                  <c:v>528.1</c:v>
                </c:pt>
                <c:pt idx="282">
                  <c:v>528.20000000000005</c:v>
                </c:pt>
                <c:pt idx="283">
                  <c:v>528.29999999999995</c:v>
                </c:pt>
                <c:pt idx="284">
                  <c:v>528.38</c:v>
                </c:pt>
                <c:pt idx="285">
                  <c:v>528.52</c:v>
                </c:pt>
                <c:pt idx="286">
                  <c:v>528.6</c:v>
                </c:pt>
                <c:pt idx="287">
                  <c:v>528.69000000000005</c:v>
                </c:pt>
                <c:pt idx="288">
                  <c:v>528.79</c:v>
                </c:pt>
                <c:pt idx="289">
                  <c:v>528.91999999999996</c:v>
                </c:pt>
                <c:pt idx="290">
                  <c:v>528.99</c:v>
                </c:pt>
                <c:pt idx="291">
                  <c:v>529.09</c:v>
                </c:pt>
                <c:pt idx="292">
                  <c:v>529.20000000000005</c:v>
                </c:pt>
                <c:pt idx="293">
                  <c:v>529.30999999999995</c:v>
                </c:pt>
                <c:pt idx="294">
                  <c:v>529.4</c:v>
                </c:pt>
                <c:pt idx="295">
                  <c:v>529.49</c:v>
                </c:pt>
                <c:pt idx="296">
                  <c:v>529.62</c:v>
                </c:pt>
                <c:pt idx="297">
                  <c:v>529.71</c:v>
                </c:pt>
                <c:pt idx="298">
                  <c:v>529.79</c:v>
                </c:pt>
                <c:pt idx="299">
                  <c:v>529.89</c:v>
                </c:pt>
                <c:pt idx="300">
                  <c:v>530.02</c:v>
                </c:pt>
                <c:pt idx="301">
                  <c:v>530.1</c:v>
                </c:pt>
                <c:pt idx="302">
                  <c:v>530.19000000000005</c:v>
                </c:pt>
                <c:pt idx="303">
                  <c:v>530.29</c:v>
                </c:pt>
                <c:pt idx="304">
                  <c:v>530.41</c:v>
                </c:pt>
                <c:pt idx="305">
                  <c:v>530.5</c:v>
                </c:pt>
                <c:pt idx="306">
                  <c:v>530.58000000000004</c:v>
                </c:pt>
                <c:pt idx="307">
                  <c:v>530.71</c:v>
                </c:pt>
                <c:pt idx="308">
                  <c:v>530.80999999999995</c:v>
                </c:pt>
                <c:pt idx="309">
                  <c:v>530.89</c:v>
                </c:pt>
                <c:pt idx="310">
                  <c:v>530.99</c:v>
                </c:pt>
                <c:pt idx="311">
                  <c:v>531.13</c:v>
                </c:pt>
                <c:pt idx="312">
                  <c:v>531.19000000000005</c:v>
                </c:pt>
                <c:pt idx="313">
                  <c:v>531.29999999999995</c:v>
                </c:pt>
                <c:pt idx="314">
                  <c:v>531.4</c:v>
                </c:pt>
                <c:pt idx="315">
                  <c:v>531.52</c:v>
                </c:pt>
                <c:pt idx="316">
                  <c:v>531.61</c:v>
                </c:pt>
                <c:pt idx="317">
                  <c:v>531.69000000000005</c:v>
                </c:pt>
                <c:pt idx="318">
                  <c:v>531.79</c:v>
                </c:pt>
                <c:pt idx="319">
                  <c:v>531.91999999999996</c:v>
                </c:pt>
                <c:pt idx="320">
                  <c:v>531.99</c:v>
                </c:pt>
                <c:pt idx="321">
                  <c:v>532.09</c:v>
                </c:pt>
                <c:pt idx="322">
                  <c:v>532.19000000000005</c:v>
                </c:pt>
                <c:pt idx="323">
                  <c:v>532.32000000000005</c:v>
                </c:pt>
                <c:pt idx="324">
                  <c:v>532.41</c:v>
                </c:pt>
                <c:pt idx="325">
                  <c:v>532.48</c:v>
                </c:pt>
                <c:pt idx="326">
                  <c:v>532.59</c:v>
                </c:pt>
                <c:pt idx="327">
                  <c:v>532.72</c:v>
                </c:pt>
                <c:pt idx="328">
                  <c:v>532.79</c:v>
                </c:pt>
                <c:pt idx="329">
                  <c:v>532.89</c:v>
                </c:pt>
                <c:pt idx="330">
                  <c:v>533</c:v>
                </c:pt>
                <c:pt idx="331">
                  <c:v>533.11</c:v>
                </c:pt>
                <c:pt idx="332">
                  <c:v>533.21</c:v>
                </c:pt>
                <c:pt idx="333">
                  <c:v>533.28</c:v>
                </c:pt>
                <c:pt idx="334">
                  <c:v>533.39</c:v>
                </c:pt>
                <c:pt idx="335">
                  <c:v>533.51</c:v>
                </c:pt>
                <c:pt idx="336">
                  <c:v>533.59</c:v>
                </c:pt>
                <c:pt idx="337">
                  <c:v>533.69000000000005</c:v>
                </c:pt>
                <c:pt idx="338">
                  <c:v>533.79999999999995</c:v>
                </c:pt>
                <c:pt idx="339">
                  <c:v>533.9</c:v>
                </c:pt>
                <c:pt idx="340">
                  <c:v>534</c:v>
                </c:pt>
                <c:pt idx="341">
                  <c:v>534.08000000000004</c:v>
                </c:pt>
                <c:pt idx="342">
                  <c:v>534.20000000000005</c:v>
                </c:pt>
                <c:pt idx="343">
                  <c:v>534.32000000000005</c:v>
                </c:pt>
                <c:pt idx="344">
                  <c:v>534.39</c:v>
                </c:pt>
                <c:pt idx="345">
                  <c:v>534.49</c:v>
                </c:pt>
                <c:pt idx="346">
                  <c:v>534.6</c:v>
                </c:pt>
                <c:pt idx="347">
                  <c:v>534.71</c:v>
                </c:pt>
                <c:pt idx="348">
                  <c:v>534.80999999999995</c:v>
                </c:pt>
                <c:pt idx="349">
                  <c:v>534.89</c:v>
                </c:pt>
                <c:pt idx="350">
                  <c:v>534.99</c:v>
                </c:pt>
                <c:pt idx="351">
                  <c:v>535.12</c:v>
                </c:pt>
                <c:pt idx="352">
                  <c:v>535.19000000000005</c:v>
                </c:pt>
                <c:pt idx="353">
                  <c:v>535.29</c:v>
                </c:pt>
                <c:pt idx="354">
                  <c:v>535.39</c:v>
                </c:pt>
                <c:pt idx="355">
                  <c:v>535.51</c:v>
                </c:pt>
                <c:pt idx="356">
                  <c:v>535.61</c:v>
                </c:pt>
                <c:pt idx="357">
                  <c:v>535.69000000000005</c:v>
                </c:pt>
                <c:pt idx="358">
                  <c:v>535.78</c:v>
                </c:pt>
                <c:pt idx="359">
                  <c:v>535.92999999999995</c:v>
                </c:pt>
                <c:pt idx="360">
                  <c:v>535.98</c:v>
                </c:pt>
                <c:pt idx="361">
                  <c:v>536.1</c:v>
                </c:pt>
                <c:pt idx="362">
                  <c:v>536.19000000000005</c:v>
                </c:pt>
                <c:pt idx="363">
                  <c:v>536.30999999999995</c:v>
                </c:pt>
                <c:pt idx="364">
                  <c:v>536.41</c:v>
                </c:pt>
                <c:pt idx="365">
                  <c:v>536.49</c:v>
                </c:pt>
                <c:pt idx="366">
                  <c:v>536.59</c:v>
                </c:pt>
                <c:pt idx="367">
                  <c:v>536.71</c:v>
                </c:pt>
                <c:pt idx="368">
                  <c:v>536.80999999999995</c:v>
                </c:pt>
                <c:pt idx="369">
                  <c:v>536.9</c:v>
                </c:pt>
                <c:pt idx="370">
                  <c:v>536.98</c:v>
                </c:pt>
                <c:pt idx="371">
                  <c:v>537.09</c:v>
                </c:pt>
                <c:pt idx="372">
                  <c:v>537.22</c:v>
                </c:pt>
                <c:pt idx="373">
                  <c:v>537.29</c:v>
                </c:pt>
                <c:pt idx="374">
                  <c:v>537.39</c:v>
                </c:pt>
                <c:pt idx="375">
                  <c:v>537.49</c:v>
                </c:pt>
                <c:pt idx="376">
                  <c:v>537.62</c:v>
                </c:pt>
                <c:pt idx="377">
                  <c:v>537.70000000000005</c:v>
                </c:pt>
                <c:pt idx="378">
                  <c:v>537.79</c:v>
                </c:pt>
                <c:pt idx="379">
                  <c:v>537.89</c:v>
                </c:pt>
                <c:pt idx="380">
                  <c:v>538</c:v>
                </c:pt>
                <c:pt idx="381">
                  <c:v>538.11</c:v>
                </c:pt>
                <c:pt idx="382">
                  <c:v>538.20000000000005</c:v>
                </c:pt>
                <c:pt idx="383">
                  <c:v>538.28</c:v>
                </c:pt>
                <c:pt idx="384">
                  <c:v>538.4</c:v>
                </c:pt>
                <c:pt idx="385">
                  <c:v>538.52</c:v>
                </c:pt>
                <c:pt idx="386">
                  <c:v>538.58000000000004</c:v>
                </c:pt>
                <c:pt idx="387">
                  <c:v>538.70000000000005</c:v>
                </c:pt>
                <c:pt idx="388">
                  <c:v>538.79</c:v>
                </c:pt>
                <c:pt idx="389">
                  <c:v>538.91999999999996</c:v>
                </c:pt>
                <c:pt idx="390">
                  <c:v>539.01</c:v>
                </c:pt>
                <c:pt idx="391">
                  <c:v>539.08000000000004</c:v>
                </c:pt>
                <c:pt idx="392">
                  <c:v>539.19000000000005</c:v>
                </c:pt>
                <c:pt idx="393">
                  <c:v>539.30999999999995</c:v>
                </c:pt>
                <c:pt idx="394">
                  <c:v>539.4</c:v>
                </c:pt>
                <c:pt idx="395">
                  <c:v>539.51</c:v>
                </c:pt>
                <c:pt idx="396">
                  <c:v>539.59</c:v>
                </c:pt>
                <c:pt idx="397">
                  <c:v>539.69000000000005</c:v>
                </c:pt>
                <c:pt idx="398">
                  <c:v>539.82000000000005</c:v>
                </c:pt>
                <c:pt idx="399">
                  <c:v>539.89</c:v>
                </c:pt>
                <c:pt idx="400">
                  <c:v>540</c:v>
                </c:pt>
                <c:pt idx="401">
                  <c:v>540.09</c:v>
                </c:pt>
                <c:pt idx="402">
                  <c:v>540.21</c:v>
                </c:pt>
                <c:pt idx="403">
                  <c:v>540.30999999999995</c:v>
                </c:pt>
                <c:pt idx="404">
                  <c:v>540.4</c:v>
                </c:pt>
                <c:pt idx="405">
                  <c:v>540.5</c:v>
                </c:pt>
                <c:pt idx="406">
                  <c:v>540.59</c:v>
                </c:pt>
                <c:pt idx="407">
                  <c:v>540.71</c:v>
                </c:pt>
                <c:pt idx="408">
                  <c:v>540.80999999999995</c:v>
                </c:pt>
                <c:pt idx="409">
                  <c:v>540.89</c:v>
                </c:pt>
                <c:pt idx="410">
                  <c:v>540.99</c:v>
                </c:pt>
                <c:pt idx="411">
                  <c:v>541.1</c:v>
                </c:pt>
                <c:pt idx="412">
                  <c:v>541.20000000000005</c:v>
                </c:pt>
                <c:pt idx="413">
                  <c:v>541.30999999999995</c:v>
                </c:pt>
                <c:pt idx="414">
                  <c:v>541.39</c:v>
                </c:pt>
                <c:pt idx="415">
                  <c:v>541.49</c:v>
                </c:pt>
                <c:pt idx="416">
                  <c:v>541.6</c:v>
                </c:pt>
                <c:pt idx="417">
                  <c:v>541.71</c:v>
                </c:pt>
                <c:pt idx="418">
                  <c:v>541.80999999999995</c:v>
                </c:pt>
                <c:pt idx="419">
                  <c:v>541.89</c:v>
                </c:pt>
                <c:pt idx="420">
                  <c:v>541.99</c:v>
                </c:pt>
                <c:pt idx="421">
                  <c:v>542.13</c:v>
                </c:pt>
                <c:pt idx="422">
                  <c:v>542.19000000000005</c:v>
                </c:pt>
                <c:pt idx="423">
                  <c:v>542.30999999999995</c:v>
                </c:pt>
                <c:pt idx="424">
                  <c:v>542.39</c:v>
                </c:pt>
                <c:pt idx="425">
                  <c:v>542.49</c:v>
                </c:pt>
                <c:pt idx="426">
                  <c:v>542.61</c:v>
                </c:pt>
                <c:pt idx="427">
                  <c:v>542.71</c:v>
                </c:pt>
                <c:pt idx="428">
                  <c:v>542.79999999999995</c:v>
                </c:pt>
                <c:pt idx="429">
                  <c:v>542.88</c:v>
                </c:pt>
                <c:pt idx="430">
                  <c:v>543</c:v>
                </c:pt>
                <c:pt idx="431">
                  <c:v>543.11</c:v>
                </c:pt>
                <c:pt idx="432">
                  <c:v>543.19000000000005</c:v>
                </c:pt>
                <c:pt idx="433">
                  <c:v>543.29999999999995</c:v>
                </c:pt>
                <c:pt idx="434">
                  <c:v>543.39</c:v>
                </c:pt>
                <c:pt idx="435">
                  <c:v>543.51</c:v>
                </c:pt>
                <c:pt idx="436">
                  <c:v>543.62</c:v>
                </c:pt>
                <c:pt idx="437">
                  <c:v>543.69000000000005</c:v>
                </c:pt>
                <c:pt idx="438">
                  <c:v>543.79999999999995</c:v>
                </c:pt>
                <c:pt idx="439">
                  <c:v>543.88</c:v>
                </c:pt>
                <c:pt idx="440">
                  <c:v>544.01</c:v>
                </c:pt>
                <c:pt idx="441">
                  <c:v>544.11</c:v>
                </c:pt>
                <c:pt idx="442">
                  <c:v>544.19000000000005</c:v>
                </c:pt>
                <c:pt idx="443">
                  <c:v>544.29999999999995</c:v>
                </c:pt>
                <c:pt idx="444">
                  <c:v>544.38</c:v>
                </c:pt>
                <c:pt idx="445">
                  <c:v>544.51</c:v>
                </c:pt>
                <c:pt idx="446">
                  <c:v>544.62</c:v>
                </c:pt>
                <c:pt idx="447">
                  <c:v>544.69000000000005</c:v>
                </c:pt>
                <c:pt idx="448">
                  <c:v>544.79999999999995</c:v>
                </c:pt>
                <c:pt idx="449">
                  <c:v>544.89</c:v>
                </c:pt>
                <c:pt idx="450">
                  <c:v>545</c:v>
                </c:pt>
                <c:pt idx="451">
                  <c:v>545.12</c:v>
                </c:pt>
                <c:pt idx="452">
                  <c:v>545.19000000000005</c:v>
                </c:pt>
                <c:pt idx="453">
                  <c:v>545.29999999999995</c:v>
                </c:pt>
                <c:pt idx="454">
                  <c:v>545.39</c:v>
                </c:pt>
                <c:pt idx="455">
                  <c:v>545.51</c:v>
                </c:pt>
                <c:pt idx="456">
                  <c:v>545.61</c:v>
                </c:pt>
                <c:pt idx="457">
                  <c:v>545.70000000000005</c:v>
                </c:pt>
                <c:pt idx="458">
                  <c:v>545.79999999999995</c:v>
                </c:pt>
                <c:pt idx="459">
                  <c:v>545.89</c:v>
                </c:pt>
                <c:pt idx="460">
                  <c:v>546</c:v>
                </c:pt>
                <c:pt idx="461">
                  <c:v>546.12</c:v>
                </c:pt>
                <c:pt idx="462">
                  <c:v>546.17999999999995</c:v>
                </c:pt>
                <c:pt idx="463">
                  <c:v>546.30999999999995</c:v>
                </c:pt>
                <c:pt idx="464">
                  <c:v>546.39</c:v>
                </c:pt>
                <c:pt idx="465">
                  <c:v>546.5</c:v>
                </c:pt>
                <c:pt idx="466">
                  <c:v>546.63</c:v>
                </c:pt>
                <c:pt idx="467">
                  <c:v>546.67999999999995</c:v>
                </c:pt>
                <c:pt idx="468">
                  <c:v>546.79999999999995</c:v>
                </c:pt>
                <c:pt idx="469">
                  <c:v>546.89</c:v>
                </c:pt>
                <c:pt idx="470">
                  <c:v>546.99</c:v>
                </c:pt>
                <c:pt idx="471">
                  <c:v>547.12</c:v>
                </c:pt>
                <c:pt idx="472">
                  <c:v>547.17999999999995</c:v>
                </c:pt>
                <c:pt idx="473">
                  <c:v>547.30999999999995</c:v>
                </c:pt>
                <c:pt idx="474">
                  <c:v>547.39</c:v>
                </c:pt>
                <c:pt idx="475">
                  <c:v>547.49</c:v>
                </c:pt>
                <c:pt idx="476">
                  <c:v>547.61</c:v>
                </c:pt>
                <c:pt idx="477">
                  <c:v>547.71</c:v>
                </c:pt>
                <c:pt idx="478">
                  <c:v>547.80999999999995</c:v>
                </c:pt>
                <c:pt idx="479">
                  <c:v>547.89</c:v>
                </c:pt>
                <c:pt idx="480">
                  <c:v>547.99</c:v>
                </c:pt>
                <c:pt idx="481">
                  <c:v>548.09</c:v>
                </c:pt>
                <c:pt idx="482">
                  <c:v>548.20000000000005</c:v>
                </c:pt>
                <c:pt idx="483">
                  <c:v>548.32000000000005</c:v>
                </c:pt>
                <c:pt idx="484">
                  <c:v>548.39</c:v>
                </c:pt>
                <c:pt idx="485">
                  <c:v>548.49</c:v>
                </c:pt>
                <c:pt idx="486">
                  <c:v>548.59</c:v>
                </c:pt>
                <c:pt idx="487">
                  <c:v>548.71</c:v>
                </c:pt>
                <c:pt idx="488">
                  <c:v>548.79</c:v>
                </c:pt>
                <c:pt idx="489">
                  <c:v>548.9</c:v>
                </c:pt>
                <c:pt idx="490">
                  <c:v>549</c:v>
                </c:pt>
                <c:pt idx="491">
                  <c:v>549.09</c:v>
                </c:pt>
                <c:pt idx="492">
                  <c:v>549.19000000000005</c:v>
                </c:pt>
                <c:pt idx="493">
                  <c:v>549.33000000000004</c:v>
                </c:pt>
                <c:pt idx="494">
                  <c:v>549.39</c:v>
                </c:pt>
                <c:pt idx="495">
                  <c:v>549.51</c:v>
                </c:pt>
                <c:pt idx="496">
                  <c:v>549.59</c:v>
                </c:pt>
                <c:pt idx="497">
                  <c:v>549.69000000000005</c:v>
                </c:pt>
                <c:pt idx="498">
                  <c:v>549.80999999999995</c:v>
                </c:pt>
                <c:pt idx="499">
                  <c:v>549.9</c:v>
                </c:pt>
                <c:pt idx="500">
                  <c:v>550.01</c:v>
                </c:pt>
                <c:pt idx="501">
                  <c:v>550.09</c:v>
                </c:pt>
                <c:pt idx="502">
                  <c:v>550.19000000000005</c:v>
                </c:pt>
                <c:pt idx="503">
                  <c:v>550.29</c:v>
                </c:pt>
                <c:pt idx="504">
                  <c:v>550.41</c:v>
                </c:pt>
                <c:pt idx="505">
                  <c:v>550.52</c:v>
                </c:pt>
                <c:pt idx="506">
                  <c:v>550.59</c:v>
                </c:pt>
                <c:pt idx="507">
                  <c:v>550.70000000000005</c:v>
                </c:pt>
                <c:pt idx="508">
                  <c:v>550.79</c:v>
                </c:pt>
                <c:pt idx="509">
                  <c:v>550.9</c:v>
                </c:pt>
                <c:pt idx="510">
                  <c:v>551</c:v>
                </c:pt>
                <c:pt idx="511">
                  <c:v>551.1</c:v>
                </c:pt>
                <c:pt idx="512">
                  <c:v>551.21</c:v>
                </c:pt>
                <c:pt idx="513">
                  <c:v>551.29</c:v>
                </c:pt>
                <c:pt idx="514">
                  <c:v>551.39</c:v>
                </c:pt>
                <c:pt idx="515">
                  <c:v>551.5</c:v>
                </c:pt>
                <c:pt idx="516">
                  <c:v>551.6</c:v>
                </c:pt>
                <c:pt idx="517">
                  <c:v>551.71</c:v>
                </c:pt>
                <c:pt idx="518">
                  <c:v>551.79</c:v>
                </c:pt>
                <c:pt idx="519">
                  <c:v>551.9</c:v>
                </c:pt>
                <c:pt idx="520">
                  <c:v>551.99</c:v>
                </c:pt>
                <c:pt idx="521">
                  <c:v>552.1</c:v>
                </c:pt>
                <c:pt idx="522">
                  <c:v>552.22</c:v>
                </c:pt>
                <c:pt idx="523">
                  <c:v>552.28</c:v>
                </c:pt>
                <c:pt idx="524">
                  <c:v>552.41</c:v>
                </c:pt>
                <c:pt idx="525">
                  <c:v>552.49</c:v>
                </c:pt>
                <c:pt idx="526">
                  <c:v>552.59</c:v>
                </c:pt>
                <c:pt idx="527">
                  <c:v>552.71</c:v>
                </c:pt>
                <c:pt idx="528">
                  <c:v>552.79999999999995</c:v>
                </c:pt>
                <c:pt idx="529">
                  <c:v>552.91999999999996</c:v>
                </c:pt>
                <c:pt idx="530">
                  <c:v>552.99</c:v>
                </c:pt>
                <c:pt idx="531">
                  <c:v>553.1</c:v>
                </c:pt>
                <c:pt idx="532">
                  <c:v>553.17999999999995</c:v>
                </c:pt>
                <c:pt idx="533">
                  <c:v>553.29999999999995</c:v>
                </c:pt>
                <c:pt idx="534">
                  <c:v>553.41999999999996</c:v>
                </c:pt>
                <c:pt idx="535">
                  <c:v>553.48</c:v>
                </c:pt>
                <c:pt idx="536">
                  <c:v>553.61</c:v>
                </c:pt>
                <c:pt idx="537">
                  <c:v>553.69000000000005</c:v>
                </c:pt>
                <c:pt idx="538">
                  <c:v>553.79</c:v>
                </c:pt>
                <c:pt idx="539">
                  <c:v>553.89</c:v>
                </c:pt>
                <c:pt idx="540">
                  <c:v>554</c:v>
                </c:pt>
                <c:pt idx="541">
                  <c:v>554.12</c:v>
                </c:pt>
                <c:pt idx="542">
                  <c:v>554.19000000000005</c:v>
                </c:pt>
                <c:pt idx="543">
                  <c:v>554.29999999999995</c:v>
                </c:pt>
                <c:pt idx="544">
                  <c:v>554.39</c:v>
                </c:pt>
                <c:pt idx="545">
                  <c:v>554.49</c:v>
                </c:pt>
                <c:pt idx="546">
                  <c:v>554.61</c:v>
                </c:pt>
                <c:pt idx="547">
                  <c:v>554.69000000000005</c:v>
                </c:pt>
                <c:pt idx="548">
                  <c:v>554.82000000000005</c:v>
                </c:pt>
                <c:pt idx="549">
                  <c:v>554.89</c:v>
                </c:pt>
                <c:pt idx="550">
                  <c:v>555</c:v>
                </c:pt>
                <c:pt idx="551">
                  <c:v>555.09</c:v>
                </c:pt>
                <c:pt idx="552">
                  <c:v>555.20000000000005</c:v>
                </c:pt>
                <c:pt idx="553">
                  <c:v>555.29999999999995</c:v>
                </c:pt>
                <c:pt idx="554">
                  <c:v>555.4</c:v>
                </c:pt>
                <c:pt idx="555">
                  <c:v>555.5</c:v>
                </c:pt>
                <c:pt idx="556">
                  <c:v>555.59</c:v>
                </c:pt>
                <c:pt idx="557">
                  <c:v>555.69000000000005</c:v>
                </c:pt>
                <c:pt idx="558">
                  <c:v>555.79</c:v>
                </c:pt>
                <c:pt idx="559">
                  <c:v>555.9</c:v>
                </c:pt>
                <c:pt idx="560">
                  <c:v>556.02</c:v>
                </c:pt>
                <c:pt idx="561">
                  <c:v>556.08000000000004</c:v>
                </c:pt>
                <c:pt idx="562">
                  <c:v>556.21</c:v>
                </c:pt>
                <c:pt idx="563">
                  <c:v>556.29</c:v>
                </c:pt>
                <c:pt idx="564">
                  <c:v>556.39</c:v>
                </c:pt>
                <c:pt idx="565">
                  <c:v>556.49</c:v>
                </c:pt>
                <c:pt idx="566">
                  <c:v>556.61</c:v>
                </c:pt>
                <c:pt idx="567">
                  <c:v>556.72</c:v>
                </c:pt>
                <c:pt idx="568">
                  <c:v>556.78</c:v>
                </c:pt>
                <c:pt idx="569">
                  <c:v>556.91</c:v>
                </c:pt>
                <c:pt idx="570">
                  <c:v>556.99</c:v>
                </c:pt>
                <c:pt idx="571">
                  <c:v>557.09</c:v>
                </c:pt>
                <c:pt idx="572">
                  <c:v>557.20000000000005</c:v>
                </c:pt>
                <c:pt idx="573">
                  <c:v>557.29999999999995</c:v>
                </c:pt>
                <c:pt idx="574">
                  <c:v>557.41999999999996</c:v>
                </c:pt>
                <c:pt idx="575">
                  <c:v>557.49</c:v>
                </c:pt>
                <c:pt idx="576">
                  <c:v>557.61</c:v>
                </c:pt>
                <c:pt idx="577">
                  <c:v>557.69000000000005</c:v>
                </c:pt>
                <c:pt idx="578">
                  <c:v>557.79</c:v>
                </c:pt>
                <c:pt idx="579">
                  <c:v>557.9</c:v>
                </c:pt>
                <c:pt idx="580">
                  <c:v>557.99</c:v>
                </c:pt>
                <c:pt idx="581">
                  <c:v>558.12</c:v>
                </c:pt>
                <c:pt idx="582">
                  <c:v>558.20000000000005</c:v>
                </c:pt>
                <c:pt idx="583">
                  <c:v>558.29999999999995</c:v>
                </c:pt>
                <c:pt idx="584">
                  <c:v>558.39</c:v>
                </c:pt>
                <c:pt idx="585">
                  <c:v>558.49</c:v>
                </c:pt>
                <c:pt idx="586">
                  <c:v>558.61</c:v>
                </c:pt>
                <c:pt idx="587">
                  <c:v>558.70000000000005</c:v>
                </c:pt>
                <c:pt idx="588">
                  <c:v>558.82000000000005</c:v>
                </c:pt>
                <c:pt idx="589">
                  <c:v>558.89</c:v>
                </c:pt>
                <c:pt idx="590">
                  <c:v>559.01</c:v>
                </c:pt>
                <c:pt idx="591">
                  <c:v>559.09</c:v>
                </c:pt>
                <c:pt idx="592">
                  <c:v>559.19000000000005</c:v>
                </c:pt>
                <c:pt idx="593">
                  <c:v>559.29999999999995</c:v>
                </c:pt>
                <c:pt idx="594">
                  <c:v>559.4</c:v>
                </c:pt>
                <c:pt idx="595">
                  <c:v>559.52</c:v>
                </c:pt>
                <c:pt idx="596">
                  <c:v>559.59</c:v>
                </c:pt>
                <c:pt idx="597">
                  <c:v>559.71</c:v>
                </c:pt>
                <c:pt idx="598">
                  <c:v>559.79</c:v>
                </c:pt>
                <c:pt idx="599">
                  <c:v>559.89</c:v>
                </c:pt>
                <c:pt idx="600">
                  <c:v>559.99</c:v>
                </c:pt>
                <c:pt idx="601">
                  <c:v>560.11</c:v>
                </c:pt>
                <c:pt idx="602">
                  <c:v>560.20000000000005</c:v>
                </c:pt>
                <c:pt idx="603">
                  <c:v>560.30999999999995</c:v>
                </c:pt>
                <c:pt idx="604">
                  <c:v>560.41</c:v>
                </c:pt>
                <c:pt idx="605">
                  <c:v>560.49</c:v>
                </c:pt>
                <c:pt idx="606">
                  <c:v>560.6</c:v>
                </c:pt>
                <c:pt idx="607">
                  <c:v>560.69000000000005</c:v>
                </c:pt>
                <c:pt idx="608">
                  <c:v>560.80999999999995</c:v>
                </c:pt>
                <c:pt idx="609">
                  <c:v>560.9</c:v>
                </c:pt>
                <c:pt idx="610">
                  <c:v>560.99</c:v>
                </c:pt>
                <c:pt idx="611">
                  <c:v>561.12</c:v>
                </c:pt>
                <c:pt idx="612">
                  <c:v>561.17999999999995</c:v>
                </c:pt>
                <c:pt idx="613">
                  <c:v>561.29999999999995</c:v>
                </c:pt>
                <c:pt idx="614">
                  <c:v>561.39</c:v>
                </c:pt>
                <c:pt idx="615">
                  <c:v>561.49</c:v>
                </c:pt>
                <c:pt idx="616">
                  <c:v>561.61</c:v>
                </c:pt>
                <c:pt idx="617">
                  <c:v>561.69000000000005</c:v>
                </c:pt>
                <c:pt idx="618">
                  <c:v>561.82000000000005</c:v>
                </c:pt>
                <c:pt idx="619">
                  <c:v>561.89</c:v>
                </c:pt>
                <c:pt idx="620">
                  <c:v>562.01</c:v>
                </c:pt>
                <c:pt idx="621">
                  <c:v>562.09</c:v>
                </c:pt>
                <c:pt idx="622">
                  <c:v>562.19000000000005</c:v>
                </c:pt>
                <c:pt idx="623">
                  <c:v>562.29999999999995</c:v>
                </c:pt>
                <c:pt idx="624">
                  <c:v>562.4</c:v>
                </c:pt>
                <c:pt idx="625">
                  <c:v>562.52</c:v>
                </c:pt>
                <c:pt idx="626">
                  <c:v>562.58000000000004</c:v>
                </c:pt>
                <c:pt idx="627">
                  <c:v>562.72</c:v>
                </c:pt>
                <c:pt idx="628">
                  <c:v>562.79</c:v>
                </c:pt>
                <c:pt idx="629">
                  <c:v>562.9</c:v>
                </c:pt>
                <c:pt idx="630">
                  <c:v>562.99</c:v>
                </c:pt>
                <c:pt idx="631">
                  <c:v>563.09</c:v>
                </c:pt>
                <c:pt idx="632">
                  <c:v>563.21</c:v>
                </c:pt>
                <c:pt idx="633">
                  <c:v>563.29999999999995</c:v>
                </c:pt>
                <c:pt idx="634">
                  <c:v>563.41999999999996</c:v>
                </c:pt>
                <c:pt idx="635">
                  <c:v>563.49</c:v>
                </c:pt>
                <c:pt idx="636">
                  <c:v>563.61</c:v>
                </c:pt>
                <c:pt idx="637">
                  <c:v>563.69000000000005</c:v>
                </c:pt>
                <c:pt idx="638">
                  <c:v>563.79</c:v>
                </c:pt>
                <c:pt idx="639">
                  <c:v>563.89</c:v>
                </c:pt>
                <c:pt idx="640">
                  <c:v>564.01</c:v>
                </c:pt>
                <c:pt idx="641">
                  <c:v>564.1</c:v>
                </c:pt>
                <c:pt idx="642">
                  <c:v>564.20000000000005</c:v>
                </c:pt>
                <c:pt idx="643">
                  <c:v>564.30999999999995</c:v>
                </c:pt>
                <c:pt idx="644">
                  <c:v>564.38</c:v>
                </c:pt>
                <c:pt idx="645">
                  <c:v>564.51</c:v>
                </c:pt>
                <c:pt idx="646">
                  <c:v>564.59</c:v>
                </c:pt>
                <c:pt idx="647">
                  <c:v>564.69000000000005</c:v>
                </c:pt>
                <c:pt idx="648">
                  <c:v>564.80999999999995</c:v>
                </c:pt>
                <c:pt idx="649">
                  <c:v>564.9</c:v>
                </c:pt>
                <c:pt idx="650">
                  <c:v>565.01</c:v>
                </c:pt>
                <c:pt idx="651">
                  <c:v>565.1</c:v>
                </c:pt>
                <c:pt idx="652">
                  <c:v>565.21</c:v>
                </c:pt>
                <c:pt idx="653">
                  <c:v>565.29</c:v>
                </c:pt>
                <c:pt idx="654">
                  <c:v>565.4</c:v>
                </c:pt>
                <c:pt idx="655">
                  <c:v>565.49</c:v>
                </c:pt>
                <c:pt idx="656">
                  <c:v>565.59</c:v>
                </c:pt>
                <c:pt idx="657">
                  <c:v>565.70000000000005</c:v>
                </c:pt>
                <c:pt idx="658">
                  <c:v>565.79999999999995</c:v>
                </c:pt>
                <c:pt idx="659">
                  <c:v>565.91999999999996</c:v>
                </c:pt>
                <c:pt idx="660">
                  <c:v>565.99</c:v>
                </c:pt>
                <c:pt idx="661">
                  <c:v>566.12</c:v>
                </c:pt>
                <c:pt idx="662">
                  <c:v>566.19000000000005</c:v>
                </c:pt>
                <c:pt idx="663">
                  <c:v>566.29999999999995</c:v>
                </c:pt>
                <c:pt idx="664">
                  <c:v>566.39</c:v>
                </c:pt>
                <c:pt idx="665">
                  <c:v>566.49</c:v>
                </c:pt>
                <c:pt idx="666">
                  <c:v>566.6</c:v>
                </c:pt>
                <c:pt idx="667">
                  <c:v>566.70000000000005</c:v>
                </c:pt>
                <c:pt idx="668">
                  <c:v>566.79999999999995</c:v>
                </c:pt>
                <c:pt idx="669">
                  <c:v>566.9</c:v>
                </c:pt>
                <c:pt idx="670">
                  <c:v>567.02</c:v>
                </c:pt>
                <c:pt idx="671">
                  <c:v>567.1</c:v>
                </c:pt>
                <c:pt idx="672">
                  <c:v>567.20000000000005</c:v>
                </c:pt>
                <c:pt idx="673">
                  <c:v>567.29</c:v>
                </c:pt>
                <c:pt idx="674">
                  <c:v>567.39</c:v>
                </c:pt>
                <c:pt idx="675">
                  <c:v>567.5</c:v>
                </c:pt>
                <c:pt idx="676">
                  <c:v>567.6</c:v>
                </c:pt>
                <c:pt idx="677">
                  <c:v>567.70000000000005</c:v>
                </c:pt>
                <c:pt idx="678">
                  <c:v>567.79999999999995</c:v>
                </c:pt>
                <c:pt idx="679">
                  <c:v>567.91999999999996</c:v>
                </c:pt>
                <c:pt idx="680">
                  <c:v>568</c:v>
                </c:pt>
                <c:pt idx="681">
                  <c:v>568.11</c:v>
                </c:pt>
                <c:pt idx="682">
                  <c:v>568.19000000000005</c:v>
                </c:pt>
                <c:pt idx="683">
                  <c:v>568.29</c:v>
                </c:pt>
                <c:pt idx="684">
                  <c:v>568.39</c:v>
                </c:pt>
                <c:pt idx="685">
                  <c:v>568.51</c:v>
                </c:pt>
                <c:pt idx="686">
                  <c:v>568.61</c:v>
                </c:pt>
                <c:pt idx="687">
                  <c:v>568.69000000000005</c:v>
                </c:pt>
                <c:pt idx="688">
                  <c:v>568.80999999999995</c:v>
                </c:pt>
                <c:pt idx="689">
                  <c:v>568.88</c:v>
                </c:pt>
                <c:pt idx="690">
                  <c:v>569.01</c:v>
                </c:pt>
                <c:pt idx="691">
                  <c:v>569.1</c:v>
                </c:pt>
                <c:pt idx="692">
                  <c:v>569.20000000000005</c:v>
                </c:pt>
                <c:pt idx="693">
                  <c:v>569.29</c:v>
                </c:pt>
                <c:pt idx="694">
                  <c:v>569.4</c:v>
                </c:pt>
                <c:pt idx="695">
                  <c:v>569.51</c:v>
                </c:pt>
                <c:pt idx="696">
                  <c:v>569.6</c:v>
                </c:pt>
                <c:pt idx="697">
                  <c:v>569.71</c:v>
                </c:pt>
                <c:pt idx="698">
                  <c:v>569.79999999999995</c:v>
                </c:pt>
                <c:pt idx="699">
                  <c:v>569.91999999999996</c:v>
                </c:pt>
                <c:pt idx="700">
                  <c:v>569.99</c:v>
                </c:pt>
                <c:pt idx="701">
                  <c:v>570.11</c:v>
                </c:pt>
                <c:pt idx="702">
                  <c:v>570.19000000000005</c:v>
                </c:pt>
                <c:pt idx="703">
                  <c:v>570.29999999999995</c:v>
                </c:pt>
                <c:pt idx="704">
                  <c:v>570.39</c:v>
                </c:pt>
                <c:pt idx="705">
                  <c:v>570.5</c:v>
                </c:pt>
                <c:pt idx="706">
                  <c:v>570.6</c:v>
                </c:pt>
                <c:pt idx="707">
                  <c:v>570.70000000000005</c:v>
                </c:pt>
                <c:pt idx="708">
                  <c:v>570.82000000000005</c:v>
                </c:pt>
                <c:pt idx="709">
                  <c:v>570.89</c:v>
                </c:pt>
                <c:pt idx="710">
                  <c:v>571.01</c:v>
                </c:pt>
                <c:pt idx="711">
                  <c:v>571.09</c:v>
                </c:pt>
                <c:pt idx="712">
                  <c:v>571.21</c:v>
                </c:pt>
                <c:pt idx="713">
                  <c:v>571.29</c:v>
                </c:pt>
                <c:pt idx="714">
                  <c:v>571.39</c:v>
                </c:pt>
                <c:pt idx="715">
                  <c:v>571.49</c:v>
                </c:pt>
                <c:pt idx="716">
                  <c:v>571.6</c:v>
                </c:pt>
                <c:pt idx="717">
                  <c:v>571.70000000000005</c:v>
                </c:pt>
                <c:pt idx="718">
                  <c:v>571.79999999999995</c:v>
                </c:pt>
                <c:pt idx="719">
                  <c:v>571.9</c:v>
                </c:pt>
                <c:pt idx="720">
                  <c:v>572</c:v>
                </c:pt>
                <c:pt idx="721">
                  <c:v>572.1</c:v>
                </c:pt>
                <c:pt idx="722">
                  <c:v>572.20000000000005</c:v>
                </c:pt>
                <c:pt idx="723">
                  <c:v>572.30999999999995</c:v>
                </c:pt>
                <c:pt idx="724">
                  <c:v>572.39</c:v>
                </c:pt>
                <c:pt idx="725">
                  <c:v>572.5</c:v>
                </c:pt>
                <c:pt idx="726">
                  <c:v>572.59</c:v>
                </c:pt>
                <c:pt idx="727">
                  <c:v>572.69000000000005</c:v>
                </c:pt>
                <c:pt idx="728">
                  <c:v>572.79999999999995</c:v>
                </c:pt>
                <c:pt idx="729">
                  <c:v>572.9</c:v>
                </c:pt>
                <c:pt idx="730">
                  <c:v>573.01</c:v>
                </c:pt>
                <c:pt idx="731">
                  <c:v>573.1</c:v>
                </c:pt>
                <c:pt idx="732">
                  <c:v>573.22</c:v>
                </c:pt>
                <c:pt idx="733">
                  <c:v>573.28</c:v>
                </c:pt>
                <c:pt idx="734">
                  <c:v>573.41999999999996</c:v>
                </c:pt>
                <c:pt idx="735">
                  <c:v>573.49</c:v>
                </c:pt>
                <c:pt idx="736">
                  <c:v>573.6</c:v>
                </c:pt>
                <c:pt idx="737">
                  <c:v>573.69000000000005</c:v>
                </c:pt>
                <c:pt idx="738">
                  <c:v>573.79</c:v>
                </c:pt>
                <c:pt idx="739">
                  <c:v>573.9</c:v>
                </c:pt>
                <c:pt idx="740">
                  <c:v>574</c:v>
                </c:pt>
                <c:pt idx="741">
                  <c:v>574.11</c:v>
                </c:pt>
                <c:pt idx="742">
                  <c:v>574.19000000000005</c:v>
                </c:pt>
                <c:pt idx="743">
                  <c:v>574.33000000000004</c:v>
                </c:pt>
                <c:pt idx="744">
                  <c:v>574.38</c:v>
                </c:pt>
                <c:pt idx="745">
                  <c:v>574.52</c:v>
                </c:pt>
                <c:pt idx="746">
                  <c:v>574.58000000000004</c:v>
                </c:pt>
                <c:pt idx="747">
                  <c:v>574.71</c:v>
                </c:pt>
                <c:pt idx="748">
                  <c:v>574.79999999999995</c:v>
                </c:pt>
                <c:pt idx="749">
                  <c:v>574.9</c:v>
                </c:pt>
                <c:pt idx="750">
                  <c:v>574.99</c:v>
                </c:pt>
                <c:pt idx="751">
                  <c:v>575.09</c:v>
                </c:pt>
                <c:pt idx="752">
                  <c:v>575.19000000000005</c:v>
                </c:pt>
                <c:pt idx="753">
                  <c:v>575.29999999999995</c:v>
                </c:pt>
                <c:pt idx="754">
                  <c:v>575.41</c:v>
                </c:pt>
                <c:pt idx="755">
                  <c:v>575.49</c:v>
                </c:pt>
                <c:pt idx="756">
                  <c:v>575.61</c:v>
                </c:pt>
                <c:pt idx="757">
                  <c:v>575.69000000000005</c:v>
                </c:pt>
                <c:pt idx="758">
                  <c:v>575.82000000000005</c:v>
                </c:pt>
                <c:pt idx="759">
                  <c:v>575.88</c:v>
                </c:pt>
                <c:pt idx="760">
                  <c:v>576.02</c:v>
                </c:pt>
                <c:pt idx="761">
                  <c:v>576.09</c:v>
                </c:pt>
                <c:pt idx="762">
                  <c:v>576.21</c:v>
                </c:pt>
                <c:pt idx="763">
                  <c:v>576.29</c:v>
                </c:pt>
                <c:pt idx="764">
                  <c:v>576.39</c:v>
                </c:pt>
                <c:pt idx="765">
                  <c:v>576.49</c:v>
                </c:pt>
                <c:pt idx="766">
                  <c:v>576.59</c:v>
                </c:pt>
                <c:pt idx="767">
                  <c:v>576.70000000000005</c:v>
                </c:pt>
                <c:pt idx="768">
                  <c:v>576.79999999999995</c:v>
                </c:pt>
                <c:pt idx="769">
                  <c:v>576.9</c:v>
                </c:pt>
                <c:pt idx="770">
                  <c:v>577.01</c:v>
                </c:pt>
                <c:pt idx="771">
                  <c:v>577.09</c:v>
                </c:pt>
                <c:pt idx="772">
                  <c:v>577.20000000000005</c:v>
                </c:pt>
                <c:pt idx="773">
                  <c:v>577.29999999999995</c:v>
                </c:pt>
                <c:pt idx="774">
                  <c:v>577.39</c:v>
                </c:pt>
                <c:pt idx="775">
                  <c:v>577.51</c:v>
                </c:pt>
                <c:pt idx="776">
                  <c:v>577.59</c:v>
                </c:pt>
                <c:pt idx="777">
                  <c:v>577.69000000000005</c:v>
                </c:pt>
                <c:pt idx="778">
                  <c:v>577.79</c:v>
                </c:pt>
                <c:pt idx="779">
                  <c:v>577.9</c:v>
                </c:pt>
                <c:pt idx="780">
                  <c:v>577.99</c:v>
                </c:pt>
                <c:pt idx="781">
                  <c:v>578.1</c:v>
                </c:pt>
                <c:pt idx="782">
                  <c:v>578.20000000000005</c:v>
                </c:pt>
                <c:pt idx="783">
                  <c:v>578.29999999999995</c:v>
                </c:pt>
                <c:pt idx="784">
                  <c:v>578.39</c:v>
                </c:pt>
                <c:pt idx="785">
                  <c:v>578.5</c:v>
                </c:pt>
                <c:pt idx="786">
                  <c:v>578.61</c:v>
                </c:pt>
                <c:pt idx="787">
                  <c:v>578.69000000000005</c:v>
                </c:pt>
                <c:pt idx="788">
                  <c:v>578.82000000000005</c:v>
                </c:pt>
                <c:pt idx="789">
                  <c:v>578.89</c:v>
                </c:pt>
                <c:pt idx="790">
                  <c:v>579.01</c:v>
                </c:pt>
                <c:pt idx="791">
                  <c:v>579.09</c:v>
                </c:pt>
                <c:pt idx="792">
                  <c:v>579.21</c:v>
                </c:pt>
                <c:pt idx="793">
                  <c:v>579.29</c:v>
                </c:pt>
                <c:pt idx="794">
                  <c:v>579.4</c:v>
                </c:pt>
                <c:pt idx="795">
                  <c:v>579.49</c:v>
                </c:pt>
                <c:pt idx="796">
                  <c:v>579.59</c:v>
                </c:pt>
                <c:pt idx="797">
                  <c:v>579.69000000000005</c:v>
                </c:pt>
                <c:pt idx="798">
                  <c:v>579.79999999999995</c:v>
                </c:pt>
                <c:pt idx="799">
                  <c:v>579.91</c:v>
                </c:pt>
                <c:pt idx="800">
                  <c:v>580</c:v>
                </c:pt>
                <c:pt idx="801">
                  <c:v>580.1</c:v>
                </c:pt>
                <c:pt idx="802">
                  <c:v>580.19000000000005</c:v>
                </c:pt>
                <c:pt idx="803">
                  <c:v>580.33000000000004</c:v>
                </c:pt>
                <c:pt idx="804">
                  <c:v>580.32000000000005</c:v>
                </c:pt>
                <c:pt idx="805">
                  <c:v>580.48</c:v>
                </c:pt>
                <c:pt idx="806">
                  <c:v>580.6</c:v>
                </c:pt>
                <c:pt idx="807">
                  <c:v>580.71</c:v>
                </c:pt>
                <c:pt idx="808">
                  <c:v>580.79</c:v>
                </c:pt>
                <c:pt idx="809">
                  <c:v>580.91</c:v>
                </c:pt>
                <c:pt idx="810">
                  <c:v>581</c:v>
                </c:pt>
                <c:pt idx="811">
                  <c:v>581.1</c:v>
                </c:pt>
                <c:pt idx="812">
                  <c:v>581.19000000000005</c:v>
                </c:pt>
                <c:pt idx="813">
                  <c:v>581.29</c:v>
                </c:pt>
                <c:pt idx="814">
                  <c:v>581.39</c:v>
                </c:pt>
                <c:pt idx="815">
                  <c:v>581.5</c:v>
                </c:pt>
                <c:pt idx="816">
                  <c:v>581.6</c:v>
                </c:pt>
                <c:pt idx="817">
                  <c:v>581.69000000000005</c:v>
                </c:pt>
                <c:pt idx="818">
                  <c:v>581.80999999999995</c:v>
                </c:pt>
                <c:pt idx="819">
                  <c:v>581.89</c:v>
                </c:pt>
                <c:pt idx="820">
                  <c:v>582.01</c:v>
                </c:pt>
                <c:pt idx="821">
                  <c:v>582.09</c:v>
                </c:pt>
                <c:pt idx="822">
                  <c:v>582.20000000000005</c:v>
                </c:pt>
                <c:pt idx="823">
                  <c:v>582.29999999999995</c:v>
                </c:pt>
                <c:pt idx="824">
                  <c:v>582.41</c:v>
                </c:pt>
                <c:pt idx="825">
                  <c:v>582.48</c:v>
                </c:pt>
                <c:pt idx="826">
                  <c:v>582.61</c:v>
                </c:pt>
                <c:pt idx="827">
                  <c:v>582.67999999999995</c:v>
                </c:pt>
                <c:pt idx="828">
                  <c:v>582.80999999999995</c:v>
                </c:pt>
                <c:pt idx="829">
                  <c:v>582.89</c:v>
                </c:pt>
                <c:pt idx="830">
                  <c:v>583</c:v>
                </c:pt>
                <c:pt idx="831">
                  <c:v>583.09</c:v>
                </c:pt>
                <c:pt idx="832">
                  <c:v>583.19000000000005</c:v>
                </c:pt>
                <c:pt idx="833">
                  <c:v>583.29999999999995</c:v>
                </c:pt>
                <c:pt idx="834">
                  <c:v>583.4</c:v>
                </c:pt>
                <c:pt idx="835">
                  <c:v>583.5</c:v>
                </c:pt>
                <c:pt idx="836">
                  <c:v>583.6</c:v>
                </c:pt>
                <c:pt idx="837">
                  <c:v>583.71</c:v>
                </c:pt>
                <c:pt idx="838">
                  <c:v>583.79</c:v>
                </c:pt>
                <c:pt idx="839">
                  <c:v>583.9</c:v>
                </c:pt>
                <c:pt idx="840">
                  <c:v>583.99</c:v>
                </c:pt>
                <c:pt idx="841">
                  <c:v>584.1</c:v>
                </c:pt>
                <c:pt idx="842">
                  <c:v>584.20000000000005</c:v>
                </c:pt>
                <c:pt idx="843">
                  <c:v>584.30999999999995</c:v>
                </c:pt>
                <c:pt idx="844">
                  <c:v>584.4</c:v>
                </c:pt>
                <c:pt idx="845">
                  <c:v>584.51</c:v>
                </c:pt>
                <c:pt idx="846">
                  <c:v>584.58000000000004</c:v>
                </c:pt>
                <c:pt idx="847">
                  <c:v>584.71</c:v>
                </c:pt>
                <c:pt idx="848">
                  <c:v>584.79</c:v>
                </c:pt>
                <c:pt idx="849">
                  <c:v>584.91999999999996</c:v>
                </c:pt>
                <c:pt idx="850">
                  <c:v>585</c:v>
                </c:pt>
                <c:pt idx="851">
                  <c:v>585.1</c:v>
                </c:pt>
                <c:pt idx="852">
                  <c:v>585.19000000000005</c:v>
                </c:pt>
                <c:pt idx="853">
                  <c:v>585.30999999999995</c:v>
                </c:pt>
                <c:pt idx="854">
                  <c:v>585.4</c:v>
                </c:pt>
                <c:pt idx="855">
                  <c:v>585.5</c:v>
                </c:pt>
                <c:pt idx="856">
                  <c:v>585.59</c:v>
                </c:pt>
                <c:pt idx="857">
                  <c:v>585.70000000000005</c:v>
                </c:pt>
                <c:pt idx="858">
                  <c:v>585.79999999999995</c:v>
                </c:pt>
                <c:pt idx="859">
                  <c:v>585.89</c:v>
                </c:pt>
                <c:pt idx="860">
                  <c:v>585.99</c:v>
                </c:pt>
                <c:pt idx="861">
                  <c:v>586.1</c:v>
                </c:pt>
                <c:pt idx="862">
                  <c:v>586.21</c:v>
                </c:pt>
                <c:pt idx="863">
                  <c:v>586.29</c:v>
                </c:pt>
                <c:pt idx="864">
                  <c:v>586.4</c:v>
                </c:pt>
                <c:pt idx="865">
                  <c:v>586.5</c:v>
                </c:pt>
                <c:pt idx="866">
                  <c:v>586.6</c:v>
                </c:pt>
                <c:pt idx="867">
                  <c:v>586.70000000000005</c:v>
                </c:pt>
                <c:pt idx="868">
                  <c:v>586.80999999999995</c:v>
                </c:pt>
                <c:pt idx="869">
                  <c:v>586.89</c:v>
                </c:pt>
                <c:pt idx="870">
                  <c:v>587.02</c:v>
                </c:pt>
                <c:pt idx="871">
                  <c:v>587.08000000000004</c:v>
                </c:pt>
                <c:pt idx="872">
                  <c:v>587.20000000000005</c:v>
                </c:pt>
                <c:pt idx="873">
                  <c:v>587.29999999999995</c:v>
                </c:pt>
                <c:pt idx="874">
                  <c:v>587.41999999999996</c:v>
                </c:pt>
                <c:pt idx="875">
                  <c:v>587.47</c:v>
                </c:pt>
                <c:pt idx="876">
                  <c:v>587.62</c:v>
                </c:pt>
                <c:pt idx="877">
                  <c:v>587.62</c:v>
                </c:pt>
                <c:pt idx="878">
                  <c:v>587.80999999999995</c:v>
                </c:pt>
                <c:pt idx="879">
                  <c:v>587.89</c:v>
                </c:pt>
                <c:pt idx="880">
                  <c:v>588.01</c:v>
                </c:pt>
                <c:pt idx="881">
                  <c:v>588.09</c:v>
                </c:pt>
                <c:pt idx="882">
                  <c:v>588.21</c:v>
                </c:pt>
                <c:pt idx="883">
                  <c:v>588.29</c:v>
                </c:pt>
                <c:pt idx="884">
                  <c:v>588.4</c:v>
                </c:pt>
                <c:pt idx="885">
                  <c:v>588.49</c:v>
                </c:pt>
                <c:pt idx="886">
                  <c:v>588.6</c:v>
                </c:pt>
                <c:pt idx="887">
                  <c:v>588.69000000000005</c:v>
                </c:pt>
                <c:pt idx="888">
                  <c:v>588.79999999999995</c:v>
                </c:pt>
                <c:pt idx="889">
                  <c:v>588.89</c:v>
                </c:pt>
                <c:pt idx="890">
                  <c:v>589</c:v>
                </c:pt>
                <c:pt idx="891">
                  <c:v>589.1</c:v>
                </c:pt>
                <c:pt idx="892">
                  <c:v>589.20000000000005</c:v>
                </c:pt>
                <c:pt idx="893">
                  <c:v>589.29</c:v>
                </c:pt>
                <c:pt idx="894">
                  <c:v>589.4</c:v>
                </c:pt>
                <c:pt idx="895">
                  <c:v>589.5</c:v>
                </c:pt>
                <c:pt idx="896">
                  <c:v>589.6</c:v>
                </c:pt>
                <c:pt idx="897">
                  <c:v>589.69000000000005</c:v>
                </c:pt>
                <c:pt idx="898">
                  <c:v>589.79999999999995</c:v>
                </c:pt>
                <c:pt idx="899">
                  <c:v>589.9</c:v>
                </c:pt>
                <c:pt idx="900">
                  <c:v>590</c:v>
                </c:pt>
                <c:pt idx="901">
                  <c:v>590.1</c:v>
                </c:pt>
                <c:pt idx="902">
                  <c:v>590.19000000000005</c:v>
                </c:pt>
                <c:pt idx="903">
                  <c:v>590.30999999999995</c:v>
                </c:pt>
                <c:pt idx="904">
                  <c:v>590.39</c:v>
                </c:pt>
                <c:pt idx="905">
                  <c:v>590.52</c:v>
                </c:pt>
                <c:pt idx="906">
                  <c:v>590.52</c:v>
                </c:pt>
                <c:pt idx="907">
                  <c:v>590.67999999999995</c:v>
                </c:pt>
                <c:pt idx="908">
                  <c:v>590.80999999999995</c:v>
                </c:pt>
                <c:pt idx="909">
                  <c:v>590.9</c:v>
                </c:pt>
                <c:pt idx="910">
                  <c:v>591.01</c:v>
                </c:pt>
                <c:pt idx="911">
                  <c:v>591.1</c:v>
                </c:pt>
                <c:pt idx="912">
                  <c:v>591.12</c:v>
                </c:pt>
                <c:pt idx="913">
                  <c:v>591.29</c:v>
                </c:pt>
                <c:pt idx="914">
                  <c:v>591.4</c:v>
                </c:pt>
                <c:pt idx="915">
                  <c:v>591.49</c:v>
                </c:pt>
                <c:pt idx="916">
                  <c:v>591.61</c:v>
                </c:pt>
                <c:pt idx="917">
                  <c:v>591.71</c:v>
                </c:pt>
                <c:pt idx="918">
                  <c:v>591.77</c:v>
                </c:pt>
                <c:pt idx="919">
                  <c:v>591.91999999999996</c:v>
                </c:pt>
                <c:pt idx="920">
                  <c:v>591.91999999999996</c:v>
                </c:pt>
                <c:pt idx="921">
                  <c:v>592.11</c:v>
                </c:pt>
                <c:pt idx="922">
                  <c:v>592.19000000000005</c:v>
                </c:pt>
                <c:pt idx="923">
                  <c:v>592.30999999999995</c:v>
                </c:pt>
                <c:pt idx="924">
                  <c:v>592.39</c:v>
                </c:pt>
                <c:pt idx="925">
                  <c:v>592.51</c:v>
                </c:pt>
                <c:pt idx="926">
                  <c:v>592.6</c:v>
                </c:pt>
                <c:pt idx="927">
                  <c:v>592.71</c:v>
                </c:pt>
                <c:pt idx="928">
                  <c:v>592.79</c:v>
                </c:pt>
                <c:pt idx="929">
                  <c:v>592.91</c:v>
                </c:pt>
                <c:pt idx="930">
                  <c:v>592.99</c:v>
                </c:pt>
                <c:pt idx="931">
                  <c:v>593.1</c:v>
                </c:pt>
                <c:pt idx="932">
                  <c:v>593.19000000000005</c:v>
                </c:pt>
                <c:pt idx="933">
                  <c:v>593.29999999999995</c:v>
                </c:pt>
                <c:pt idx="934">
                  <c:v>593.4</c:v>
                </c:pt>
                <c:pt idx="935">
                  <c:v>593.51</c:v>
                </c:pt>
                <c:pt idx="936">
                  <c:v>593.6</c:v>
                </c:pt>
                <c:pt idx="937">
                  <c:v>593.70000000000005</c:v>
                </c:pt>
                <c:pt idx="938">
                  <c:v>593.79</c:v>
                </c:pt>
                <c:pt idx="939">
                  <c:v>593.9</c:v>
                </c:pt>
                <c:pt idx="940">
                  <c:v>594</c:v>
                </c:pt>
                <c:pt idx="941">
                  <c:v>594.1</c:v>
                </c:pt>
                <c:pt idx="942">
                  <c:v>594.20000000000005</c:v>
                </c:pt>
                <c:pt idx="943">
                  <c:v>594.29999999999995</c:v>
                </c:pt>
                <c:pt idx="944">
                  <c:v>594.39</c:v>
                </c:pt>
                <c:pt idx="945">
                  <c:v>594.5</c:v>
                </c:pt>
                <c:pt idx="946">
                  <c:v>594.6</c:v>
                </c:pt>
                <c:pt idx="947">
                  <c:v>594.70000000000005</c:v>
                </c:pt>
                <c:pt idx="948">
                  <c:v>594.79999999999995</c:v>
                </c:pt>
                <c:pt idx="949">
                  <c:v>594.9</c:v>
                </c:pt>
                <c:pt idx="950">
                  <c:v>595</c:v>
                </c:pt>
                <c:pt idx="951">
                  <c:v>595.1</c:v>
                </c:pt>
                <c:pt idx="952">
                  <c:v>595.19000000000005</c:v>
                </c:pt>
                <c:pt idx="953">
                  <c:v>595.29999999999995</c:v>
                </c:pt>
                <c:pt idx="954">
                  <c:v>595.4</c:v>
                </c:pt>
                <c:pt idx="955">
                  <c:v>595.5</c:v>
                </c:pt>
                <c:pt idx="956">
                  <c:v>595.6</c:v>
                </c:pt>
                <c:pt idx="957">
                  <c:v>595.70000000000005</c:v>
                </c:pt>
                <c:pt idx="958">
                  <c:v>595.79999999999995</c:v>
                </c:pt>
                <c:pt idx="959">
                  <c:v>595.9</c:v>
                </c:pt>
                <c:pt idx="960">
                  <c:v>596</c:v>
                </c:pt>
                <c:pt idx="961">
                  <c:v>596.1</c:v>
                </c:pt>
                <c:pt idx="962">
                  <c:v>596.20000000000005</c:v>
                </c:pt>
                <c:pt idx="963">
                  <c:v>596.29999999999995</c:v>
                </c:pt>
                <c:pt idx="964">
                  <c:v>596.4</c:v>
                </c:pt>
                <c:pt idx="965">
                  <c:v>596.5</c:v>
                </c:pt>
                <c:pt idx="966">
                  <c:v>596.6</c:v>
                </c:pt>
                <c:pt idx="967">
                  <c:v>596.70000000000005</c:v>
                </c:pt>
                <c:pt idx="968">
                  <c:v>596.79999999999995</c:v>
                </c:pt>
                <c:pt idx="969">
                  <c:v>596.9</c:v>
                </c:pt>
                <c:pt idx="970">
                  <c:v>597</c:v>
                </c:pt>
                <c:pt idx="971">
                  <c:v>597.1</c:v>
                </c:pt>
                <c:pt idx="972">
                  <c:v>597.20000000000005</c:v>
                </c:pt>
                <c:pt idx="973">
                  <c:v>597.29999999999995</c:v>
                </c:pt>
                <c:pt idx="974">
                  <c:v>597.4</c:v>
                </c:pt>
                <c:pt idx="975">
                  <c:v>597.5</c:v>
                </c:pt>
                <c:pt idx="976">
                  <c:v>597.6</c:v>
                </c:pt>
                <c:pt idx="977">
                  <c:v>597.70000000000005</c:v>
                </c:pt>
                <c:pt idx="978">
                  <c:v>597.79999999999995</c:v>
                </c:pt>
                <c:pt idx="979">
                  <c:v>597.9</c:v>
                </c:pt>
                <c:pt idx="980">
                  <c:v>598</c:v>
                </c:pt>
                <c:pt idx="981">
                  <c:v>598.1</c:v>
                </c:pt>
                <c:pt idx="982">
                  <c:v>598.20000000000005</c:v>
                </c:pt>
                <c:pt idx="983">
                  <c:v>598.29999999999995</c:v>
                </c:pt>
                <c:pt idx="984">
                  <c:v>598.4</c:v>
                </c:pt>
                <c:pt idx="985">
                  <c:v>598.5</c:v>
                </c:pt>
                <c:pt idx="986">
                  <c:v>598.6</c:v>
                </c:pt>
                <c:pt idx="987">
                  <c:v>598.70000000000005</c:v>
                </c:pt>
                <c:pt idx="988">
                  <c:v>598.79999999999995</c:v>
                </c:pt>
                <c:pt idx="989">
                  <c:v>598.91</c:v>
                </c:pt>
                <c:pt idx="990">
                  <c:v>599</c:v>
                </c:pt>
                <c:pt idx="991">
                  <c:v>599.1</c:v>
                </c:pt>
                <c:pt idx="992">
                  <c:v>599.20000000000005</c:v>
                </c:pt>
                <c:pt idx="993">
                  <c:v>599.29999999999995</c:v>
                </c:pt>
                <c:pt idx="994">
                  <c:v>599.4</c:v>
                </c:pt>
                <c:pt idx="995">
                  <c:v>599.51</c:v>
                </c:pt>
                <c:pt idx="996">
                  <c:v>599.6</c:v>
                </c:pt>
                <c:pt idx="997">
                  <c:v>599.70000000000005</c:v>
                </c:pt>
                <c:pt idx="998">
                  <c:v>599.79</c:v>
                </c:pt>
                <c:pt idx="999">
                  <c:v>599.9</c:v>
                </c:pt>
              </c:numCache>
            </c:numRef>
          </c:xVal>
          <c:yVal>
            <c:numRef>
              <c:f>'HIE21-O250V30deg500to600 norm'!$B$3:$B$1002</c:f>
              <c:numCache>
                <c:formatCode>General</c:formatCode>
                <c:ptCount val="1000"/>
                <c:pt idx="0">
                  <c:v>1.01</c:v>
                </c:pt>
                <c:pt idx="1">
                  <c:v>1.02</c:v>
                </c:pt>
                <c:pt idx="2">
                  <c:v>1.02</c:v>
                </c:pt>
                <c:pt idx="3">
                  <c:v>1</c:v>
                </c:pt>
                <c:pt idx="4">
                  <c:v>1.02</c:v>
                </c:pt>
                <c:pt idx="5">
                  <c:v>1.02</c:v>
                </c:pt>
                <c:pt idx="6">
                  <c:v>1.02</c:v>
                </c:pt>
                <c:pt idx="7">
                  <c:v>1.02</c:v>
                </c:pt>
                <c:pt idx="8">
                  <c:v>1</c:v>
                </c:pt>
                <c:pt idx="9">
                  <c:v>0.98</c:v>
                </c:pt>
                <c:pt idx="10">
                  <c:v>1</c:v>
                </c:pt>
                <c:pt idx="11">
                  <c:v>0.99</c:v>
                </c:pt>
                <c:pt idx="12">
                  <c:v>1</c:v>
                </c:pt>
                <c:pt idx="13">
                  <c:v>0.98</c:v>
                </c:pt>
                <c:pt idx="14">
                  <c:v>0.99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0.98</c:v>
                </c:pt>
                <c:pt idx="22">
                  <c:v>1.01</c:v>
                </c:pt>
                <c:pt idx="23">
                  <c:v>0.99</c:v>
                </c:pt>
                <c:pt idx="24">
                  <c:v>0.99</c:v>
                </c:pt>
                <c:pt idx="25">
                  <c:v>0.99</c:v>
                </c:pt>
                <c:pt idx="26">
                  <c:v>1</c:v>
                </c:pt>
                <c:pt idx="27">
                  <c:v>0.98</c:v>
                </c:pt>
                <c:pt idx="28">
                  <c:v>1</c:v>
                </c:pt>
                <c:pt idx="29">
                  <c:v>0.99</c:v>
                </c:pt>
                <c:pt idx="30">
                  <c:v>0.99</c:v>
                </c:pt>
                <c:pt idx="31">
                  <c:v>0.99</c:v>
                </c:pt>
                <c:pt idx="32">
                  <c:v>0.97</c:v>
                </c:pt>
                <c:pt idx="33">
                  <c:v>1</c:v>
                </c:pt>
                <c:pt idx="34">
                  <c:v>0.98</c:v>
                </c:pt>
                <c:pt idx="35">
                  <c:v>0.99</c:v>
                </c:pt>
                <c:pt idx="36">
                  <c:v>0.98</c:v>
                </c:pt>
                <c:pt idx="37">
                  <c:v>0.99</c:v>
                </c:pt>
                <c:pt idx="38">
                  <c:v>1</c:v>
                </c:pt>
                <c:pt idx="39">
                  <c:v>0.99</c:v>
                </c:pt>
                <c:pt idx="40">
                  <c:v>1</c:v>
                </c:pt>
                <c:pt idx="41">
                  <c:v>0.98</c:v>
                </c:pt>
                <c:pt idx="42">
                  <c:v>1</c:v>
                </c:pt>
                <c:pt idx="43">
                  <c:v>1</c:v>
                </c:pt>
                <c:pt idx="44">
                  <c:v>0.99</c:v>
                </c:pt>
                <c:pt idx="45">
                  <c:v>0.99</c:v>
                </c:pt>
                <c:pt idx="46">
                  <c:v>0.99</c:v>
                </c:pt>
                <c:pt idx="47">
                  <c:v>0.98</c:v>
                </c:pt>
                <c:pt idx="48">
                  <c:v>0.98</c:v>
                </c:pt>
                <c:pt idx="49">
                  <c:v>1</c:v>
                </c:pt>
                <c:pt idx="50">
                  <c:v>0.99</c:v>
                </c:pt>
                <c:pt idx="51">
                  <c:v>1.02</c:v>
                </c:pt>
                <c:pt idx="52">
                  <c:v>0.98</c:v>
                </c:pt>
                <c:pt idx="53">
                  <c:v>1</c:v>
                </c:pt>
                <c:pt idx="54">
                  <c:v>1</c:v>
                </c:pt>
                <c:pt idx="55">
                  <c:v>0.98</c:v>
                </c:pt>
                <c:pt idx="56">
                  <c:v>1.01</c:v>
                </c:pt>
                <c:pt idx="57">
                  <c:v>0.98</c:v>
                </c:pt>
                <c:pt idx="58">
                  <c:v>1</c:v>
                </c:pt>
                <c:pt idx="59">
                  <c:v>0.98</c:v>
                </c:pt>
                <c:pt idx="60">
                  <c:v>0.99</c:v>
                </c:pt>
                <c:pt idx="61">
                  <c:v>1.01</c:v>
                </c:pt>
                <c:pt idx="62">
                  <c:v>0.99</c:v>
                </c:pt>
                <c:pt idx="63">
                  <c:v>0.99</c:v>
                </c:pt>
                <c:pt idx="64">
                  <c:v>1.01</c:v>
                </c:pt>
                <c:pt idx="65">
                  <c:v>0.98</c:v>
                </c:pt>
                <c:pt idx="66">
                  <c:v>0.99</c:v>
                </c:pt>
                <c:pt idx="67">
                  <c:v>0.99</c:v>
                </c:pt>
                <c:pt idx="68">
                  <c:v>0.99</c:v>
                </c:pt>
                <c:pt idx="69">
                  <c:v>1</c:v>
                </c:pt>
                <c:pt idx="70">
                  <c:v>1</c:v>
                </c:pt>
                <c:pt idx="71">
                  <c:v>0.97</c:v>
                </c:pt>
                <c:pt idx="72">
                  <c:v>1.01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1.02</c:v>
                </c:pt>
                <c:pt idx="77">
                  <c:v>1</c:v>
                </c:pt>
                <c:pt idx="78">
                  <c:v>1</c:v>
                </c:pt>
                <c:pt idx="79">
                  <c:v>0.98</c:v>
                </c:pt>
                <c:pt idx="80">
                  <c:v>1.01</c:v>
                </c:pt>
                <c:pt idx="81">
                  <c:v>0.99</c:v>
                </c:pt>
                <c:pt idx="82">
                  <c:v>1.02</c:v>
                </c:pt>
                <c:pt idx="83">
                  <c:v>1.01</c:v>
                </c:pt>
                <c:pt idx="84">
                  <c:v>1</c:v>
                </c:pt>
                <c:pt idx="85">
                  <c:v>1.01</c:v>
                </c:pt>
                <c:pt idx="86">
                  <c:v>1</c:v>
                </c:pt>
                <c:pt idx="87">
                  <c:v>1.01</c:v>
                </c:pt>
                <c:pt idx="88">
                  <c:v>1</c:v>
                </c:pt>
                <c:pt idx="89">
                  <c:v>1.01</c:v>
                </c:pt>
                <c:pt idx="90">
                  <c:v>1</c:v>
                </c:pt>
                <c:pt idx="91">
                  <c:v>1</c:v>
                </c:pt>
                <c:pt idx="92">
                  <c:v>1.01</c:v>
                </c:pt>
                <c:pt idx="93">
                  <c:v>1.01</c:v>
                </c:pt>
                <c:pt idx="94">
                  <c:v>1.01</c:v>
                </c:pt>
                <c:pt idx="95">
                  <c:v>1.03</c:v>
                </c:pt>
                <c:pt idx="96">
                  <c:v>0.99</c:v>
                </c:pt>
                <c:pt idx="97">
                  <c:v>1.01</c:v>
                </c:pt>
                <c:pt idx="98">
                  <c:v>1.01</c:v>
                </c:pt>
                <c:pt idx="99">
                  <c:v>1.03</c:v>
                </c:pt>
                <c:pt idx="100">
                  <c:v>1.02</c:v>
                </c:pt>
                <c:pt idx="101">
                  <c:v>1.02</c:v>
                </c:pt>
                <c:pt idx="102">
                  <c:v>1.02</c:v>
                </c:pt>
                <c:pt idx="103">
                  <c:v>1.02</c:v>
                </c:pt>
                <c:pt idx="104">
                  <c:v>1.03</c:v>
                </c:pt>
                <c:pt idx="105">
                  <c:v>1.02</c:v>
                </c:pt>
                <c:pt idx="106">
                  <c:v>1.01</c:v>
                </c:pt>
                <c:pt idx="107">
                  <c:v>1.01</c:v>
                </c:pt>
                <c:pt idx="108">
                  <c:v>1.03</c:v>
                </c:pt>
                <c:pt idx="109">
                  <c:v>1.04</c:v>
                </c:pt>
                <c:pt idx="110">
                  <c:v>1.04</c:v>
                </c:pt>
                <c:pt idx="111">
                  <c:v>1.03</c:v>
                </c:pt>
                <c:pt idx="112">
                  <c:v>1.05</c:v>
                </c:pt>
                <c:pt idx="113">
                  <c:v>1.01</c:v>
                </c:pt>
                <c:pt idx="114">
                  <c:v>1.05</c:v>
                </c:pt>
                <c:pt idx="115">
                  <c:v>1.03</c:v>
                </c:pt>
                <c:pt idx="116">
                  <c:v>1.02</c:v>
                </c:pt>
                <c:pt idx="117">
                  <c:v>1.03</c:v>
                </c:pt>
                <c:pt idx="118">
                  <c:v>1.01</c:v>
                </c:pt>
                <c:pt idx="119">
                  <c:v>1.01</c:v>
                </c:pt>
                <c:pt idx="120">
                  <c:v>1.04</c:v>
                </c:pt>
                <c:pt idx="121">
                  <c:v>1.05</c:v>
                </c:pt>
                <c:pt idx="122">
                  <c:v>1.04</c:v>
                </c:pt>
                <c:pt idx="123">
                  <c:v>1.04</c:v>
                </c:pt>
                <c:pt idx="124">
                  <c:v>1.01</c:v>
                </c:pt>
                <c:pt idx="125">
                  <c:v>1.04</c:v>
                </c:pt>
                <c:pt idx="126">
                  <c:v>1.03</c:v>
                </c:pt>
                <c:pt idx="127">
                  <c:v>1.05</c:v>
                </c:pt>
                <c:pt idx="128">
                  <c:v>1.02</c:v>
                </c:pt>
                <c:pt idx="129">
                  <c:v>1.03</c:v>
                </c:pt>
                <c:pt idx="130">
                  <c:v>1.04</c:v>
                </c:pt>
                <c:pt idx="131">
                  <c:v>1.05</c:v>
                </c:pt>
                <c:pt idx="132">
                  <c:v>1.05</c:v>
                </c:pt>
                <c:pt idx="133">
                  <c:v>1.06</c:v>
                </c:pt>
                <c:pt idx="134">
                  <c:v>1.05</c:v>
                </c:pt>
                <c:pt idx="135">
                  <c:v>1.03</c:v>
                </c:pt>
                <c:pt idx="136">
                  <c:v>1.05</c:v>
                </c:pt>
                <c:pt idx="137">
                  <c:v>1.05</c:v>
                </c:pt>
                <c:pt idx="138">
                  <c:v>1.04</c:v>
                </c:pt>
                <c:pt idx="139">
                  <c:v>1.05</c:v>
                </c:pt>
                <c:pt idx="140">
                  <c:v>1.04</c:v>
                </c:pt>
                <c:pt idx="141">
                  <c:v>1.05</c:v>
                </c:pt>
                <c:pt idx="142">
                  <c:v>1.06</c:v>
                </c:pt>
                <c:pt idx="143">
                  <c:v>1.04</c:v>
                </c:pt>
                <c:pt idx="144">
                  <c:v>1.05</c:v>
                </c:pt>
                <c:pt idx="145">
                  <c:v>1.07</c:v>
                </c:pt>
                <c:pt idx="146">
                  <c:v>1.06</c:v>
                </c:pt>
                <c:pt idx="147">
                  <c:v>1.06</c:v>
                </c:pt>
                <c:pt idx="148">
                  <c:v>1.06</c:v>
                </c:pt>
                <c:pt idx="149">
                  <c:v>1.04</c:v>
                </c:pt>
                <c:pt idx="150">
                  <c:v>1.06</c:v>
                </c:pt>
                <c:pt idx="151">
                  <c:v>1.0900000000000001</c:v>
                </c:pt>
                <c:pt idx="152">
                  <c:v>1.04</c:v>
                </c:pt>
                <c:pt idx="153">
                  <c:v>1.06</c:v>
                </c:pt>
                <c:pt idx="154">
                  <c:v>1.05</c:v>
                </c:pt>
                <c:pt idx="155">
                  <c:v>1.07</c:v>
                </c:pt>
                <c:pt idx="156">
                  <c:v>1.08</c:v>
                </c:pt>
                <c:pt idx="157">
                  <c:v>1.06</c:v>
                </c:pt>
                <c:pt idx="158">
                  <c:v>1.06</c:v>
                </c:pt>
                <c:pt idx="159">
                  <c:v>1.06</c:v>
                </c:pt>
                <c:pt idx="160">
                  <c:v>1.06</c:v>
                </c:pt>
                <c:pt idx="161">
                  <c:v>1.06</c:v>
                </c:pt>
                <c:pt idx="162">
                  <c:v>1.07</c:v>
                </c:pt>
                <c:pt idx="163">
                  <c:v>1.07</c:v>
                </c:pt>
                <c:pt idx="164">
                  <c:v>1.05</c:v>
                </c:pt>
                <c:pt idx="165">
                  <c:v>1.08</c:v>
                </c:pt>
                <c:pt idx="166">
                  <c:v>1.08</c:v>
                </c:pt>
                <c:pt idx="167">
                  <c:v>1.07</c:v>
                </c:pt>
                <c:pt idx="168">
                  <c:v>1.0900000000000001</c:v>
                </c:pt>
                <c:pt idx="169">
                  <c:v>1.07</c:v>
                </c:pt>
                <c:pt idx="170">
                  <c:v>1.07</c:v>
                </c:pt>
                <c:pt idx="171">
                  <c:v>1.08</c:v>
                </c:pt>
                <c:pt idx="172">
                  <c:v>1.08</c:v>
                </c:pt>
                <c:pt idx="173">
                  <c:v>1.1000000000000001</c:v>
                </c:pt>
                <c:pt idx="174">
                  <c:v>1.1000000000000001</c:v>
                </c:pt>
                <c:pt idx="175">
                  <c:v>1.07</c:v>
                </c:pt>
                <c:pt idx="176">
                  <c:v>1.07</c:v>
                </c:pt>
                <c:pt idx="177">
                  <c:v>1.0900000000000001</c:v>
                </c:pt>
                <c:pt idx="178">
                  <c:v>1.1000000000000001</c:v>
                </c:pt>
                <c:pt idx="179">
                  <c:v>1.0900000000000001</c:v>
                </c:pt>
                <c:pt idx="180">
                  <c:v>1.0900000000000001</c:v>
                </c:pt>
                <c:pt idx="181">
                  <c:v>1.1100000000000001</c:v>
                </c:pt>
                <c:pt idx="182">
                  <c:v>1.08</c:v>
                </c:pt>
                <c:pt idx="183">
                  <c:v>1.07</c:v>
                </c:pt>
                <c:pt idx="184">
                  <c:v>1.1200000000000001</c:v>
                </c:pt>
                <c:pt idx="185">
                  <c:v>1.1100000000000001</c:v>
                </c:pt>
                <c:pt idx="186">
                  <c:v>1.1100000000000001</c:v>
                </c:pt>
                <c:pt idx="187">
                  <c:v>1.1000000000000001</c:v>
                </c:pt>
                <c:pt idx="188">
                  <c:v>1.1200000000000001</c:v>
                </c:pt>
                <c:pt idx="189">
                  <c:v>1.1299999999999999</c:v>
                </c:pt>
                <c:pt idx="190">
                  <c:v>1.1100000000000001</c:v>
                </c:pt>
                <c:pt idx="191">
                  <c:v>1.1100000000000001</c:v>
                </c:pt>
                <c:pt idx="192">
                  <c:v>1.1299999999999999</c:v>
                </c:pt>
                <c:pt idx="193">
                  <c:v>1.1200000000000001</c:v>
                </c:pt>
                <c:pt idx="194">
                  <c:v>1.1100000000000001</c:v>
                </c:pt>
                <c:pt idx="195">
                  <c:v>1.1000000000000001</c:v>
                </c:pt>
                <c:pt idx="196">
                  <c:v>1.1000000000000001</c:v>
                </c:pt>
                <c:pt idx="197">
                  <c:v>1.1100000000000001</c:v>
                </c:pt>
                <c:pt idx="198">
                  <c:v>1.1399999999999999</c:v>
                </c:pt>
                <c:pt idx="199">
                  <c:v>1.1399999999999999</c:v>
                </c:pt>
                <c:pt idx="200">
                  <c:v>1.1299999999999999</c:v>
                </c:pt>
                <c:pt idx="201">
                  <c:v>1.1599999999999999</c:v>
                </c:pt>
                <c:pt idx="202">
                  <c:v>1.1200000000000001</c:v>
                </c:pt>
                <c:pt idx="203">
                  <c:v>1.1299999999999999</c:v>
                </c:pt>
                <c:pt idx="204">
                  <c:v>1.1299999999999999</c:v>
                </c:pt>
                <c:pt idx="205">
                  <c:v>1.1200000000000001</c:v>
                </c:pt>
                <c:pt idx="206">
                  <c:v>1.1399999999999999</c:v>
                </c:pt>
                <c:pt idx="207">
                  <c:v>1.1499999999999999</c:v>
                </c:pt>
                <c:pt idx="208">
                  <c:v>1.1399999999999999</c:v>
                </c:pt>
                <c:pt idx="209">
                  <c:v>1.1599999999999999</c:v>
                </c:pt>
                <c:pt idx="210">
                  <c:v>1.17</c:v>
                </c:pt>
                <c:pt idx="211">
                  <c:v>1.1599999999999999</c:v>
                </c:pt>
                <c:pt idx="212">
                  <c:v>1.1399999999999999</c:v>
                </c:pt>
                <c:pt idx="213">
                  <c:v>1.1299999999999999</c:v>
                </c:pt>
                <c:pt idx="214">
                  <c:v>1.19</c:v>
                </c:pt>
                <c:pt idx="215">
                  <c:v>1.1599999999999999</c:v>
                </c:pt>
                <c:pt idx="216">
                  <c:v>1.17</c:v>
                </c:pt>
                <c:pt idx="217">
                  <c:v>1.1599999999999999</c:v>
                </c:pt>
                <c:pt idx="218">
                  <c:v>1.18</c:v>
                </c:pt>
                <c:pt idx="219">
                  <c:v>1.17</c:v>
                </c:pt>
                <c:pt idx="220">
                  <c:v>1.17</c:v>
                </c:pt>
                <c:pt idx="221">
                  <c:v>1.19</c:v>
                </c:pt>
                <c:pt idx="222">
                  <c:v>1.18</c:v>
                </c:pt>
                <c:pt idx="223">
                  <c:v>1.2</c:v>
                </c:pt>
                <c:pt idx="224">
                  <c:v>1.19</c:v>
                </c:pt>
                <c:pt idx="225">
                  <c:v>1.17</c:v>
                </c:pt>
                <c:pt idx="226">
                  <c:v>1.18</c:v>
                </c:pt>
                <c:pt idx="227">
                  <c:v>1.2</c:v>
                </c:pt>
                <c:pt idx="228">
                  <c:v>1.21</c:v>
                </c:pt>
                <c:pt idx="229">
                  <c:v>1.21</c:v>
                </c:pt>
                <c:pt idx="230">
                  <c:v>1.19</c:v>
                </c:pt>
                <c:pt idx="231">
                  <c:v>1.19</c:v>
                </c:pt>
                <c:pt idx="232">
                  <c:v>1.22</c:v>
                </c:pt>
                <c:pt idx="233">
                  <c:v>1.2</c:v>
                </c:pt>
                <c:pt idx="234">
                  <c:v>1.19</c:v>
                </c:pt>
                <c:pt idx="235">
                  <c:v>1.23</c:v>
                </c:pt>
                <c:pt idx="236">
                  <c:v>1.18</c:v>
                </c:pt>
                <c:pt idx="237">
                  <c:v>1.22</c:v>
                </c:pt>
                <c:pt idx="238">
                  <c:v>1.21</c:v>
                </c:pt>
                <c:pt idx="239">
                  <c:v>1.24</c:v>
                </c:pt>
                <c:pt idx="240">
                  <c:v>1.24</c:v>
                </c:pt>
                <c:pt idx="241">
                  <c:v>1.25</c:v>
                </c:pt>
                <c:pt idx="242">
                  <c:v>1.18</c:v>
                </c:pt>
                <c:pt idx="243">
                  <c:v>1.22</c:v>
                </c:pt>
                <c:pt idx="244">
                  <c:v>1.2</c:v>
                </c:pt>
                <c:pt idx="245">
                  <c:v>1.25</c:v>
                </c:pt>
                <c:pt idx="246">
                  <c:v>1.24</c:v>
                </c:pt>
                <c:pt idx="247">
                  <c:v>1.24</c:v>
                </c:pt>
                <c:pt idx="248">
                  <c:v>1.26</c:v>
                </c:pt>
                <c:pt idx="249">
                  <c:v>1.27</c:v>
                </c:pt>
                <c:pt idx="250">
                  <c:v>1.3</c:v>
                </c:pt>
                <c:pt idx="251">
                  <c:v>1.27</c:v>
                </c:pt>
                <c:pt idx="252">
                  <c:v>1.27</c:v>
                </c:pt>
                <c:pt idx="253">
                  <c:v>1.27</c:v>
                </c:pt>
                <c:pt idx="254">
                  <c:v>1.3</c:v>
                </c:pt>
                <c:pt idx="255">
                  <c:v>1.32</c:v>
                </c:pt>
                <c:pt idx="256">
                  <c:v>1.29</c:v>
                </c:pt>
                <c:pt idx="257">
                  <c:v>1.29</c:v>
                </c:pt>
                <c:pt idx="258">
                  <c:v>1.3</c:v>
                </c:pt>
                <c:pt idx="259">
                  <c:v>1.29</c:v>
                </c:pt>
                <c:pt idx="260">
                  <c:v>1.32</c:v>
                </c:pt>
                <c:pt idx="261">
                  <c:v>1.32</c:v>
                </c:pt>
                <c:pt idx="262">
                  <c:v>1.31</c:v>
                </c:pt>
                <c:pt idx="263">
                  <c:v>1.33</c:v>
                </c:pt>
                <c:pt idx="264">
                  <c:v>1.32</c:v>
                </c:pt>
                <c:pt idx="265">
                  <c:v>1.35</c:v>
                </c:pt>
                <c:pt idx="266">
                  <c:v>1.33</c:v>
                </c:pt>
                <c:pt idx="267">
                  <c:v>1.31</c:v>
                </c:pt>
                <c:pt idx="268">
                  <c:v>1.37</c:v>
                </c:pt>
                <c:pt idx="269">
                  <c:v>1.35</c:v>
                </c:pt>
                <c:pt idx="270">
                  <c:v>1.36</c:v>
                </c:pt>
                <c:pt idx="271">
                  <c:v>1.39</c:v>
                </c:pt>
                <c:pt idx="272">
                  <c:v>1.35</c:v>
                </c:pt>
                <c:pt idx="273">
                  <c:v>1.39</c:v>
                </c:pt>
                <c:pt idx="274">
                  <c:v>1.36</c:v>
                </c:pt>
                <c:pt idx="275">
                  <c:v>1.39</c:v>
                </c:pt>
                <c:pt idx="276">
                  <c:v>1.42</c:v>
                </c:pt>
                <c:pt idx="277">
                  <c:v>1.42</c:v>
                </c:pt>
                <c:pt idx="278">
                  <c:v>1.41</c:v>
                </c:pt>
                <c:pt idx="279">
                  <c:v>1.49</c:v>
                </c:pt>
                <c:pt idx="280">
                  <c:v>1.42</c:v>
                </c:pt>
                <c:pt idx="281">
                  <c:v>1.38</c:v>
                </c:pt>
                <c:pt idx="282">
                  <c:v>1.46</c:v>
                </c:pt>
                <c:pt idx="283">
                  <c:v>1.44</c:v>
                </c:pt>
                <c:pt idx="284">
                  <c:v>1.49</c:v>
                </c:pt>
                <c:pt idx="285">
                  <c:v>1.49</c:v>
                </c:pt>
                <c:pt idx="286">
                  <c:v>1.51</c:v>
                </c:pt>
                <c:pt idx="287">
                  <c:v>1.49</c:v>
                </c:pt>
                <c:pt idx="288">
                  <c:v>1.47</c:v>
                </c:pt>
                <c:pt idx="289">
                  <c:v>1.49</c:v>
                </c:pt>
                <c:pt idx="290">
                  <c:v>1.51</c:v>
                </c:pt>
                <c:pt idx="291">
                  <c:v>1.54</c:v>
                </c:pt>
                <c:pt idx="292">
                  <c:v>1.57</c:v>
                </c:pt>
                <c:pt idx="293">
                  <c:v>1.55</c:v>
                </c:pt>
                <c:pt idx="294">
                  <c:v>1.54</c:v>
                </c:pt>
                <c:pt idx="295">
                  <c:v>1.61</c:v>
                </c:pt>
                <c:pt idx="296">
                  <c:v>1.58</c:v>
                </c:pt>
                <c:pt idx="297">
                  <c:v>1.56</c:v>
                </c:pt>
                <c:pt idx="298">
                  <c:v>1.61</c:v>
                </c:pt>
                <c:pt idx="299">
                  <c:v>1.62</c:v>
                </c:pt>
                <c:pt idx="300">
                  <c:v>1.61</c:v>
                </c:pt>
                <c:pt idx="301">
                  <c:v>1.65</c:v>
                </c:pt>
                <c:pt idx="302">
                  <c:v>1.64</c:v>
                </c:pt>
                <c:pt idx="303">
                  <c:v>1.64</c:v>
                </c:pt>
                <c:pt idx="304">
                  <c:v>1.67</c:v>
                </c:pt>
                <c:pt idx="305">
                  <c:v>1.68</c:v>
                </c:pt>
                <c:pt idx="306">
                  <c:v>1.7</c:v>
                </c:pt>
                <c:pt idx="307">
                  <c:v>1.75</c:v>
                </c:pt>
                <c:pt idx="308">
                  <c:v>1.81</c:v>
                </c:pt>
                <c:pt idx="309">
                  <c:v>1.75</c:v>
                </c:pt>
                <c:pt idx="310">
                  <c:v>1.83</c:v>
                </c:pt>
                <c:pt idx="311">
                  <c:v>1.85</c:v>
                </c:pt>
                <c:pt idx="312">
                  <c:v>1.9</c:v>
                </c:pt>
                <c:pt idx="313">
                  <c:v>1.87</c:v>
                </c:pt>
                <c:pt idx="314">
                  <c:v>1.91</c:v>
                </c:pt>
                <c:pt idx="315">
                  <c:v>1.94</c:v>
                </c:pt>
                <c:pt idx="316">
                  <c:v>2</c:v>
                </c:pt>
                <c:pt idx="317">
                  <c:v>2.04</c:v>
                </c:pt>
                <c:pt idx="318">
                  <c:v>2.0499999999999998</c:v>
                </c:pt>
                <c:pt idx="319">
                  <c:v>2.15</c:v>
                </c:pt>
                <c:pt idx="320">
                  <c:v>2.2000000000000002</c:v>
                </c:pt>
                <c:pt idx="321">
                  <c:v>2.2400000000000002</c:v>
                </c:pt>
                <c:pt idx="322">
                  <c:v>2.35</c:v>
                </c:pt>
                <c:pt idx="323">
                  <c:v>2.4500000000000002</c:v>
                </c:pt>
                <c:pt idx="324">
                  <c:v>2.48</c:v>
                </c:pt>
                <c:pt idx="325">
                  <c:v>2.54</c:v>
                </c:pt>
                <c:pt idx="326">
                  <c:v>2.6</c:v>
                </c:pt>
                <c:pt idx="327">
                  <c:v>2.8</c:v>
                </c:pt>
                <c:pt idx="328">
                  <c:v>2.71</c:v>
                </c:pt>
                <c:pt idx="329">
                  <c:v>2.79</c:v>
                </c:pt>
                <c:pt idx="330">
                  <c:v>2.9</c:v>
                </c:pt>
                <c:pt idx="331">
                  <c:v>2.91</c:v>
                </c:pt>
                <c:pt idx="332">
                  <c:v>2.97</c:v>
                </c:pt>
                <c:pt idx="333">
                  <c:v>2.84</c:v>
                </c:pt>
                <c:pt idx="334">
                  <c:v>2.84</c:v>
                </c:pt>
                <c:pt idx="335">
                  <c:v>2.94</c:v>
                </c:pt>
                <c:pt idx="336">
                  <c:v>2.93</c:v>
                </c:pt>
                <c:pt idx="337">
                  <c:v>3</c:v>
                </c:pt>
                <c:pt idx="338">
                  <c:v>2.98</c:v>
                </c:pt>
                <c:pt idx="339">
                  <c:v>2.95</c:v>
                </c:pt>
                <c:pt idx="340">
                  <c:v>2.95</c:v>
                </c:pt>
                <c:pt idx="341">
                  <c:v>2.79</c:v>
                </c:pt>
                <c:pt idx="342">
                  <c:v>2.89</c:v>
                </c:pt>
                <c:pt idx="343">
                  <c:v>2.94</c:v>
                </c:pt>
                <c:pt idx="344">
                  <c:v>2.96</c:v>
                </c:pt>
                <c:pt idx="345">
                  <c:v>2.85</c:v>
                </c:pt>
                <c:pt idx="346">
                  <c:v>2.87</c:v>
                </c:pt>
                <c:pt idx="347">
                  <c:v>3.11</c:v>
                </c:pt>
                <c:pt idx="348">
                  <c:v>3.23</c:v>
                </c:pt>
                <c:pt idx="349">
                  <c:v>3.09</c:v>
                </c:pt>
                <c:pt idx="350">
                  <c:v>3.07</c:v>
                </c:pt>
                <c:pt idx="351">
                  <c:v>3.29</c:v>
                </c:pt>
                <c:pt idx="352">
                  <c:v>3.41</c:v>
                </c:pt>
                <c:pt idx="353">
                  <c:v>3.38</c:v>
                </c:pt>
                <c:pt idx="354">
                  <c:v>3.57</c:v>
                </c:pt>
                <c:pt idx="355">
                  <c:v>3.68</c:v>
                </c:pt>
                <c:pt idx="356">
                  <c:v>3.59</c:v>
                </c:pt>
                <c:pt idx="357">
                  <c:v>3.59</c:v>
                </c:pt>
                <c:pt idx="358">
                  <c:v>3.7</c:v>
                </c:pt>
                <c:pt idx="359">
                  <c:v>3.69</c:v>
                </c:pt>
                <c:pt idx="360">
                  <c:v>3.79</c:v>
                </c:pt>
                <c:pt idx="361">
                  <c:v>3.84</c:v>
                </c:pt>
                <c:pt idx="362">
                  <c:v>3.67</c:v>
                </c:pt>
                <c:pt idx="363">
                  <c:v>4</c:v>
                </c:pt>
                <c:pt idx="364">
                  <c:v>3.79</c:v>
                </c:pt>
                <c:pt idx="365">
                  <c:v>3.66</c:v>
                </c:pt>
                <c:pt idx="366">
                  <c:v>3.85</c:v>
                </c:pt>
                <c:pt idx="367">
                  <c:v>3.96</c:v>
                </c:pt>
                <c:pt idx="368">
                  <c:v>3.85</c:v>
                </c:pt>
                <c:pt idx="369">
                  <c:v>3.84</c:v>
                </c:pt>
                <c:pt idx="370">
                  <c:v>3.9</c:v>
                </c:pt>
                <c:pt idx="371">
                  <c:v>3.96</c:v>
                </c:pt>
                <c:pt idx="372">
                  <c:v>3.92</c:v>
                </c:pt>
                <c:pt idx="373">
                  <c:v>3.93</c:v>
                </c:pt>
                <c:pt idx="374">
                  <c:v>4.01</c:v>
                </c:pt>
                <c:pt idx="375">
                  <c:v>3.98</c:v>
                </c:pt>
                <c:pt idx="376">
                  <c:v>3.93</c:v>
                </c:pt>
                <c:pt idx="377">
                  <c:v>3.69</c:v>
                </c:pt>
                <c:pt idx="378">
                  <c:v>3.77</c:v>
                </c:pt>
                <c:pt idx="379">
                  <c:v>3.72</c:v>
                </c:pt>
                <c:pt idx="380">
                  <c:v>3.82</c:v>
                </c:pt>
                <c:pt idx="381">
                  <c:v>3.69</c:v>
                </c:pt>
                <c:pt idx="382">
                  <c:v>3.6</c:v>
                </c:pt>
                <c:pt idx="383">
                  <c:v>3.53</c:v>
                </c:pt>
                <c:pt idx="384">
                  <c:v>3.63</c:v>
                </c:pt>
                <c:pt idx="385">
                  <c:v>3.41</c:v>
                </c:pt>
                <c:pt idx="386">
                  <c:v>3.37</c:v>
                </c:pt>
                <c:pt idx="387">
                  <c:v>3.37</c:v>
                </c:pt>
                <c:pt idx="388">
                  <c:v>3.39</c:v>
                </c:pt>
                <c:pt idx="389">
                  <c:v>3.35</c:v>
                </c:pt>
                <c:pt idx="390">
                  <c:v>3.3</c:v>
                </c:pt>
                <c:pt idx="391">
                  <c:v>3.26</c:v>
                </c:pt>
                <c:pt idx="392">
                  <c:v>3.18</c:v>
                </c:pt>
                <c:pt idx="393">
                  <c:v>3.19</c:v>
                </c:pt>
                <c:pt idx="394">
                  <c:v>3.13</c:v>
                </c:pt>
                <c:pt idx="395">
                  <c:v>3.15</c:v>
                </c:pt>
                <c:pt idx="396">
                  <c:v>3.08</c:v>
                </c:pt>
                <c:pt idx="397">
                  <c:v>3.05</c:v>
                </c:pt>
                <c:pt idx="398">
                  <c:v>3.05</c:v>
                </c:pt>
                <c:pt idx="399">
                  <c:v>3.01</c:v>
                </c:pt>
                <c:pt idx="400">
                  <c:v>3</c:v>
                </c:pt>
                <c:pt idx="401">
                  <c:v>3.06</c:v>
                </c:pt>
                <c:pt idx="402">
                  <c:v>2.94</c:v>
                </c:pt>
                <c:pt idx="403">
                  <c:v>2.98</c:v>
                </c:pt>
                <c:pt idx="404">
                  <c:v>2.95</c:v>
                </c:pt>
                <c:pt idx="405">
                  <c:v>2.92</c:v>
                </c:pt>
                <c:pt idx="406">
                  <c:v>2.96</c:v>
                </c:pt>
                <c:pt idx="407">
                  <c:v>2.91</c:v>
                </c:pt>
                <c:pt idx="408">
                  <c:v>2.9</c:v>
                </c:pt>
                <c:pt idx="409">
                  <c:v>2.84</c:v>
                </c:pt>
                <c:pt idx="410">
                  <c:v>2.83</c:v>
                </c:pt>
                <c:pt idx="411">
                  <c:v>2.84</c:v>
                </c:pt>
                <c:pt idx="412">
                  <c:v>2.76</c:v>
                </c:pt>
                <c:pt idx="413">
                  <c:v>2.78</c:v>
                </c:pt>
                <c:pt idx="414">
                  <c:v>2.7</c:v>
                </c:pt>
                <c:pt idx="415">
                  <c:v>2.67</c:v>
                </c:pt>
                <c:pt idx="416">
                  <c:v>2.71</c:v>
                </c:pt>
                <c:pt idx="417">
                  <c:v>2.69</c:v>
                </c:pt>
                <c:pt idx="418">
                  <c:v>2.71</c:v>
                </c:pt>
                <c:pt idx="419">
                  <c:v>2.62</c:v>
                </c:pt>
                <c:pt idx="420">
                  <c:v>2.66</c:v>
                </c:pt>
                <c:pt idx="421">
                  <c:v>2.61</c:v>
                </c:pt>
                <c:pt idx="422">
                  <c:v>2.58</c:v>
                </c:pt>
                <c:pt idx="423">
                  <c:v>2.54</c:v>
                </c:pt>
                <c:pt idx="424">
                  <c:v>2.5</c:v>
                </c:pt>
                <c:pt idx="425">
                  <c:v>2.4700000000000002</c:v>
                </c:pt>
                <c:pt idx="426">
                  <c:v>2.5099999999999998</c:v>
                </c:pt>
                <c:pt idx="427">
                  <c:v>2.46</c:v>
                </c:pt>
                <c:pt idx="428">
                  <c:v>2.42</c:v>
                </c:pt>
                <c:pt idx="429">
                  <c:v>2.37</c:v>
                </c:pt>
                <c:pt idx="430">
                  <c:v>2.4</c:v>
                </c:pt>
                <c:pt idx="431">
                  <c:v>2.37</c:v>
                </c:pt>
                <c:pt idx="432">
                  <c:v>2.37</c:v>
                </c:pt>
                <c:pt idx="433">
                  <c:v>2.38</c:v>
                </c:pt>
                <c:pt idx="434">
                  <c:v>2.38</c:v>
                </c:pt>
                <c:pt idx="435">
                  <c:v>2.35</c:v>
                </c:pt>
                <c:pt idx="436">
                  <c:v>2.31</c:v>
                </c:pt>
                <c:pt idx="437">
                  <c:v>2.31</c:v>
                </c:pt>
                <c:pt idx="438">
                  <c:v>2.31</c:v>
                </c:pt>
                <c:pt idx="439">
                  <c:v>2.25</c:v>
                </c:pt>
                <c:pt idx="440">
                  <c:v>2.3199999999999998</c:v>
                </c:pt>
                <c:pt idx="441">
                  <c:v>2.2599999999999998</c:v>
                </c:pt>
                <c:pt idx="442">
                  <c:v>2.23</c:v>
                </c:pt>
                <c:pt idx="443">
                  <c:v>2.2400000000000002</c:v>
                </c:pt>
                <c:pt idx="444">
                  <c:v>2.23</c:v>
                </c:pt>
                <c:pt idx="445">
                  <c:v>2.2000000000000002</c:v>
                </c:pt>
                <c:pt idx="446">
                  <c:v>2.23</c:v>
                </c:pt>
                <c:pt idx="447">
                  <c:v>2.2200000000000002</c:v>
                </c:pt>
                <c:pt idx="448">
                  <c:v>2.1800000000000002</c:v>
                </c:pt>
                <c:pt idx="449">
                  <c:v>2.17</c:v>
                </c:pt>
                <c:pt idx="450">
                  <c:v>2.21</c:v>
                </c:pt>
                <c:pt idx="451">
                  <c:v>2.19</c:v>
                </c:pt>
                <c:pt idx="452">
                  <c:v>2.19</c:v>
                </c:pt>
                <c:pt idx="453">
                  <c:v>2.16</c:v>
                </c:pt>
                <c:pt idx="454">
                  <c:v>2.16</c:v>
                </c:pt>
                <c:pt idx="455">
                  <c:v>2.13</c:v>
                </c:pt>
                <c:pt idx="456">
                  <c:v>2.12</c:v>
                </c:pt>
                <c:pt idx="457">
                  <c:v>2.11</c:v>
                </c:pt>
                <c:pt idx="458">
                  <c:v>2.1</c:v>
                </c:pt>
                <c:pt idx="459">
                  <c:v>2.1</c:v>
                </c:pt>
                <c:pt idx="460">
                  <c:v>2.1</c:v>
                </c:pt>
                <c:pt idx="461">
                  <c:v>2.09</c:v>
                </c:pt>
                <c:pt idx="462">
                  <c:v>2.0499999999999998</c:v>
                </c:pt>
                <c:pt idx="463">
                  <c:v>2.0499999999999998</c:v>
                </c:pt>
                <c:pt idx="464">
                  <c:v>2.08</c:v>
                </c:pt>
                <c:pt idx="465">
                  <c:v>2.08</c:v>
                </c:pt>
                <c:pt idx="466">
                  <c:v>2.04</c:v>
                </c:pt>
                <c:pt idx="467">
                  <c:v>2.0499999999999998</c:v>
                </c:pt>
                <c:pt idx="468">
                  <c:v>2.0499999999999998</c:v>
                </c:pt>
                <c:pt idx="469">
                  <c:v>2.04</c:v>
                </c:pt>
                <c:pt idx="470">
                  <c:v>2.0099999999999998</c:v>
                </c:pt>
                <c:pt idx="471">
                  <c:v>2.04</c:v>
                </c:pt>
                <c:pt idx="472">
                  <c:v>1.99</c:v>
                </c:pt>
                <c:pt idx="473">
                  <c:v>2.02</c:v>
                </c:pt>
                <c:pt idx="474">
                  <c:v>2</c:v>
                </c:pt>
                <c:pt idx="475">
                  <c:v>2.02</c:v>
                </c:pt>
                <c:pt idx="476">
                  <c:v>1.99</c:v>
                </c:pt>
                <c:pt idx="477">
                  <c:v>1.96</c:v>
                </c:pt>
                <c:pt idx="478">
                  <c:v>1.99</c:v>
                </c:pt>
                <c:pt idx="479">
                  <c:v>2.0099999999999998</c:v>
                </c:pt>
                <c:pt idx="480">
                  <c:v>2.02</c:v>
                </c:pt>
                <c:pt idx="481">
                  <c:v>2</c:v>
                </c:pt>
                <c:pt idx="482">
                  <c:v>2.0099999999999998</c:v>
                </c:pt>
                <c:pt idx="483">
                  <c:v>1.96</c:v>
                </c:pt>
                <c:pt idx="484">
                  <c:v>1.96</c:v>
                </c:pt>
                <c:pt idx="485">
                  <c:v>1.96</c:v>
                </c:pt>
                <c:pt idx="486">
                  <c:v>1.94</c:v>
                </c:pt>
                <c:pt idx="487">
                  <c:v>1.96</c:v>
                </c:pt>
                <c:pt idx="488">
                  <c:v>1.92</c:v>
                </c:pt>
                <c:pt idx="489">
                  <c:v>1.95</c:v>
                </c:pt>
                <c:pt idx="490">
                  <c:v>1.94</c:v>
                </c:pt>
                <c:pt idx="491">
                  <c:v>1.96</c:v>
                </c:pt>
                <c:pt idx="492">
                  <c:v>1.88</c:v>
                </c:pt>
                <c:pt idx="493">
                  <c:v>1.92</c:v>
                </c:pt>
                <c:pt idx="494">
                  <c:v>1.91</c:v>
                </c:pt>
                <c:pt idx="495">
                  <c:v>1.91</c:v>
                </c:pt>
                <c:pt idx="496">
                  <c:v>1.91</c:v>
                </c:pt>
                <c:pt idx="497">
                  <c:v>1.87</c:v>
                </c:pt>
                <c:pt idx="498">
                  <c:v>1.91</c:v>
                </c:pt>
                <c:pt idx="499">
                  <c:v>1.89</c:v>
                </c:pt>
                <c:pt idx="500">
                  <c:v>1.9</c:v>
                </c:pt>
                <c:pt idx="501">
                  <c:v>1.88</c:v>
                </c:pt>
                <c:pt idx="502">
                  <c:v>1.87</c:v>
                </c:pt>
                <c:pt idx="503">
                  <c:v>1.91</c:v>
                </c:pt>
                <c:pt idx="504">
                  <c:v>1.9</c:v>
                </c:pt>
                <c:pt idx="505">
                  <c:v>1.88</c:v>
                </c:pt>
                <c:pt idx="506">
                  <c:v>1.89</c:v>
                </c:pt>
                <c:pt idx="507">
                  <c:v>1.9</c:v>
                </c:pt>
                <c:pt idx="508">
                  <c:v>1.9</c:v>
                </c:pt>
                <c:pt idx="509">
                  <c:v>1.91</c:v>
                </c:pt>
                <c:pt idx="510">
                  <c:v>1.94</c:v>
                </c:pt>
                <c:pt idx="511">
                  <c:v>1.91</c:v>
                </c:pt>
                <c:pt idx="512">
                  <c:v>1.91</c:v>
                </c:pt>
                <c:pt idx="513">
                  <c:v>1.9</c:v>
                </c:pt>
                <c:pt idx="514">
                  <c:v>1.92</c:v>
                </c:pt>
                <c:pt idx="515">
                  <c:v>1.9</c:v>
                </c:pt>
                <c:pt idx="516">
                  <c:v>1.93</c:v>
                </c:pt>
                <c:pt idx="517">
                  <c:v>1.94</c:v>
                </c:pt>
                <c:pt idx="518">
                  <c:v>1.96</c:v>
                </c:pt>
                <c:pt idx="519">
                  <c:v>1.93</c:v>
                </c:pt>
                <c:pt idx="520">
                  <c:v>1.93</c:v>
                </c:pt>
                <c:pt idx="521">
                  <c:v>1.95</c:v>
                </c:pt>
                <c:pt idx="522">
                  <c:v>1.97</c:v>
                </c:pt>
                <c:pt idx="523">
                  <c:v>1.95</c:v>
                </c:pt>
                <c:pt idx="524">
                  <c:v>1.91</c:v>
                </c:pt>
                <c:pt idx="525">
                  <c:v>1.95</c:v>
                </c:pt>
                <c:pt idx="526">
                  <c:v>1.94</c:v>
                </c:pt>
                <c:pt idx="527">
                  <c:v>1.95</c:v>
                </c:pt>
                <c:pt idx="528">
                  <c:v>1.94</c:v>
                </c:pt>
                <c:pt idx="529">
                  <c:v>1.97</c:v>
                </c:pt>
                <c:pt idx="530">
                  <c:v>1.97</c:v>
                </c:pt>
                <c:pt idx="531">
                  <c:v>1.97</c:v>
                </c:pt>
                <c:pt idx="532">
                  <c:v>1.98</c:v>
                </c:pt>
                <c:pt idx="533">
                  <c:v>1.98</c:v>
                </c:pt>
                <c:pt idx="534">
                  <c:v>2</c:v>
                </c:pt>
                <c:pt idx="535">
                  <c:v>1.97</c:v>
                </c:pt>
                <c:pt idx="536">
                  <c:v>2.0099999999999998</c:v>
                </c:pt>
                <c:pt idx="537">
                  <c:v>2.0099999999999998</c:v>
                </c:pt>
                <c:pt idx="538">
                  <c:v>2</c:v>
                </c:pt>
                <c:pt idx="539">
                  <c:v>1.97</c:v>
                </c:pt>
                <c:pt idx="540">
                  <c:v>2.0299999999999998</c:v>
                </c:pt>
                <c:pt idx="541">
                  <c:v>2.0099999999999998</c:v>
                </c:pt>
                <c:pt idx="542">
                  <c:v>2</c:v>
                </c:pt>
                <c:pt idx="543">
                  <c:v>2.0299999999999998</c:v>
                </c:pt>
                <c:pt idx="544">
                  <c:v>2.06</c:v>
                </c:pt>
                <c:pt idx="545">
                  <c:v>2.08</c:v>
                </c:pt>
                <c:pt idx="546">
                  <c:v>2.06</c:v>
                </c:pt>
                <c:pt idx="547">
                  <c:v>2.1</c:v>
                </c:pt>
                <c:pt idx="548">
                  <c:v>2.09</c:v>
                </c:pt>
                <c:pt idx="549">
                  <c:v>2.0499999999999998</c:v>
                </c:pt>
                <c:pt idx="550">
                  <c:v>2.09</c:v>
                </c:pt>
                <c:pt idx="551">
                  <c:v>2.11</c:v>
                </c:pt>
                <c:pt idx="552">
                  <c:v>2.11</c:v>
                </c:pt>
                <c:pt idx="553">
                  <c:v>2.0499999999999998</c:v>
                </c:pt>
                <c:pt idx="554">
                  <c:v>2.08</c:v>
                </c:pt>
                <c:pt idx="555">
                  <c:v>2.09</c:v>
                </c:pt>
                <c:pt idx="556">
                  <c:v>2.11</c:v>
                </c:pt>
                <c:pt idx="557">
                  <c:v>2.11</c:v>
                </c:pt>
                <c:pt idx="558">
                  <c:v>2.09</c:v>
                </c:pt>
                <c:pt idx="559">
                  <c:v>2.0699999999999998</c:v>
                </c:pt>
                <c:pt idx="560">
                  <c:v>2.14</c:v>
                </c:pt>
                <c:pt idx="561">
                  <c:v>2.16</c:v>
                </c:pt>
                <c:pt idx="562">
                  <c:v>2.12</c:v>
                </c:pt>
                <c:pt idx="563">
                  <c:v>2.17</c:v>
                </c:pt>
                <c:pt idx="564">
                  <c:v>2.1</c:v>
                </c:pt>
                <c:pt idx="565">
                  <c:v>2.1800000000000002</c:v>
                </c:pt>
                <c:pt idx="566">
                  <c:v>2.16</c:v>
                </c:pt>
                <c:pt idx="567">
                  <c:v>2.19</c:v>
                </c:pt>
                <c:pt idx="568">
                  <c:v>2.1800000000000002</c:v>
                </c:pt>
                <c:pt idx="569">
                  <c:v>2.17</c:v>
                </c:pt>
                <c:pt idx="570">
                  <c:v>2.15</c:v>
                </c:pt>
                <c:pt idx="571">
                  <c:v>2.17</c:v>
                </c:pt>
                <c:pt idx="572">
                  <c:v>2.15</c:v>
                </c:pt>
                <c:pt idx="573">
                  <c:v>2.19</c:v>
                </c:pt>
                <c:pt idx="574">
                  <c:v>2.14</c:v>
                </c:pt>
                <c:pt idx="575">
                  <c:v>2.2000000000000002</c:v>
                </c:pt>
                <c:pt idx="576">
                  <c:v>2.21</c:v>
                </c:pt>
                <c:pt idx="577">
                  <c:v>2.1800000000000002</c:v>
                </c:pt>
                <c:pt idx="578">
                  <c:v>2.2000000000000002</c:v>
                </c:pt>
                <c:pt idx="579">
                  <c:v>2.17</c:v>
                </c:pt>
                <c:pt idx="580">
                  <c:v>2.2000000000000002</c:v>
                </c:pt>
                <c:pt idx="581">
                  <c:v>2.21</c:v>
                </c:pt>
                <c:pt idx="582">
                  <c:v>2.19</c:v>
                </c:pt>
                <c:pt idx="583">
                  <c:v>2.2200000000000002</c:v>
                </c:pt>
                <c:pt idx="584">
                  <c:v>2.23</c:v>
                </c:pt>
                <c:pt idx="585">
                  <c:v>2.2000000000000002</c:v>
                </c:pt>
                <c:pt idx="586">
                  <c:v>2.17</c:v>
                </c:pt>
                <c:pt idx="587">
                  <c:v>2.2000000000000002</c:v>
                </c:pt>
                <c:pt idx="588">
                  <c:v>2.16</c:v>
                </c:pt>
                <c:pt idx="589">
                  <c:v>2.2000000000000002</c:v>
                </c:pt>
                <c:pt idx="590">
                  <c:v>2.2200000000000002</c:v>
                </c:pt>
                <c:pt idx="591">
                  <c:v>2.17</c:v>
                </c:pt>
                <c:pt idx="592">
                  <c:v>2.19</c:v>
                </c:pt>
                <c:pt idx="593">
                  <c:v>2.1800000000000002</c:v>
                </c:pt>
                <c:pt idx="594">
                  <c:v>2.23</c:v>
                </c:pt>
                <c:pt idx="595">
                  <c:v>2.1800000000000002</c:v>
                </c:pt>
                <c:pt idx="596">
                  <c:v>2.2200000000000002</c:v>
                </c:pt>
                <c:pt idx="597">
                  <c:v>2.1800000000000002</c:v>
                </c:pt>
                <c:pt idx="598">
                  <c:v>2.16</c:v>
                </c:pt>
                <c:pt idx="599">
                  <c:v>2.17</c:v>
                </c:pt>
                <c:pt idx="600">
                  <c:v>2.2200000000000002</c:v>
                </c:pt>
                <c:pt idx="601">
                  <c:v>2.2000000000000002</c:v>
                </c:pt>
                <c:pt idx="602">
                  <c:v>2.1800000000000002</c:v>
                </c:pt>
                <c:pt idx="603">
                  <c:v>2.2000000000000002</c:v>
                </c:pt>
                <c:pt idx="604">
                  <c:v>2.16</c:v>
                </c:pt>
                <c:pt idx="605">
                  <c:v>2.2000000000000002</c:v>
                </c:pt>
                <c:pt idx="606">
                  <c:v>2.16</c:v>
                </c:pt>
                <c:pt idx="607">
                  <c:v>2.19</c:v>
                </c:pt>
                <c:pt idx="608">
                  <c:v>2.2000000000000002</c:v>
                </c:pt>
                <c:pt idx="609">
                  <c:v>2.16</c:v>
                </c:pt>
                <c:pt idx="610">
                  <c:v>2.17</c:v>
                </c:pt>
                <c:pt idx="611">
                  <c:v>2.2000000000000002</c:v>
                </c:pt>
                <c:pt idx="612">
                  <c:v>2.23</c:v>
                </c:pt>
                <c:pt idx="613">
                  <c:v>2.2000000000000002</c:v>
                </c:pt>
                <c:pt idx="614">
                  <c:v>2.2000000000000002</c:v>
                </c:pt>
                <c:pt idx="615">
                  <c:v>2.2200000000000002</c:v>
                </c:pt>
                <c:pt idx="616">
                  <c:v>2.2000000000000002</c:v>
                </c:pt>
                <c:pt idx="617">
                  <c:v>2.1800000000000002</c:v>
                </c:pt>
                <c:pt idx="618">
                  <c:v>2.23</c:v>
                </c:pt>
                <c:pt idx="619">
                  <c:v>2.15</c:v>
                </c:pt>
                <c:pt idx="620">
                  <c:v>2.2000000000000002</c:v>
                </c:pt>
                <c:pt idx="621">
                  <c:v>2.17</c:v>
                </c:pt>
                <c:pt idx="622">
                  <c:v>2.17</c:v>
                </c:pt>
                <c:pt idx="623">
                  <c:v>2.1800000000000002</c:v>
                </c:pt>
                <c:pt idx="624">
                  <c:v>2.2000000000000002</c:v>
                </c:pt>
                <c:pt idx="625">
                  <c:v>2.21</c:v>
                </c:pt>
                <c:pt idx="626">
                  <c:v>2.19</c:v>
                </c:pt>
                <c:pt idx="627">
                  <c:v>2.17</c:v>
                </c:pt>
                <c:pt idx="628">
                  <c:v>2.1800000000000002</c:v>
                </c:pt>
                <c:pt idx="629">
                  <c:v>2.1800000000000002</c:v>
                </c:pt>
                <c:pt idx="630">
                  <c:v>2.2200000000000002</c:v>
                </c:pt>
                <c:pt idx="631">
                  <c:v>2.19</c:v>
                </c:pt>
                <c:pt idx="632">
                  <c:v>2.21</c:v>
                </c:pt>
                <c:pt idx="633">
                  <c:v>2.15</c:v>
                </c:pt>
                <c:pt idx="634">
                  <c:v>2.21</c:v>
                </c:pt>
                <c:pt idx="635">
                  <c:v>2.1800000000000002</c:v>
                </c:pt>
                <c:pt idx="636">
                  <c:v>2.23</c:v>
                </c:pt>
                <c:pt idx="637">
                  <c:v>2.21</c:v>
                </c:pt>
                <c:pt idx="638">
                  <c:v>2.21</c:v>
                </c:pt>
                <c:pt idx="639">
                  <c:v>2.17</c:v>
                </c:pt>
                <c:pt idx="640">
                  <c:v>2.16</c:v>
                </c:pt>
                <c:pt idx="641">
                  <c:v>2.1800000000000002</c:v>
                </c:pt>
                <c:pt idx="642">
                  <c:v>2.14</c:v>
                </c:pt>
                <c:pt idx="643">
                  <c:v>2.19</c:v>
                </c:pt>
                <c:pt idx="644">
                  <c:v>2.17</c:v>
                </c:pt>
                <c:pt idx="645">
                  <c:v>2.1800000000000002</c:v>
                </c:pt>
                <c:pt idx="646">
                  <c:v>2.17</c:v>
                </c:pt>
                <c:pt idx="647">
                  <c:v>2.15</c:v>
                </c:pt>
                <c:pt idx="648">
                  <c:v>2.17</c:v>
                </c:pt>
                <c:pt idx="649">
                  <c:v>2.21</c:v>
                </c:pt>
                <c:pt idx="650">
                  <c:v>2.12</c:v>
                </c:pt>
                <c:pt idx="651">
                  <c:v>2.19</c:v>
                </c:pt>
                <c:pt idx="652">
                  <c:v>2.17</c:v>
                </c:pt>
                <c:pt idx="653">
                  <c:v>2.1800000000000002</c:v>
                </c:pt>
                <c:pt idx="654">
                  <c:v>2.17</c:v>
                </c:pt>
                <c:pt idx="655">
                  <c:v>2.2200000000000002</c:v>
                </c:pt>
                <c:pt idx="656">
                  <c:v>2.15</c:v>
                </c:pt>
                <c:pt idx="657">
                  <c:v>2.19</c:v>
                </c:pt>
                <c:pt idx="658">
                  <c:v>2.17</c:v>
                </c:pt>
                <c:pt idx="659">
                  <c:v>2.16</c:v>
                </c:pt>
                <c:pt idx="660">
                  <c:v>2.1800000000000002</c:v>
                </c:pt>
                <c:pt idx="661">
                  <c:v>2.2200000000000002</c:v>
                </c:pt>
                <c:pt idx="662">
                  <c:v>2.17</c:v>
                </c:pt>
                <c:pt idx="663">
                  <c:v>2.19</c:v>
                </c:pt>
                <c:pt idx="664">
                  <c:v>2.14</c:v>
                </c:pt>
                <c:pt idx="665">
                  <c:v>2.16</c:v>
                </c:pt>
                <c:pt idx="666">
                  <c:v>2.19</c:v>
                </c:pt>
                <c:pt idx="667">
                  <c:v>2.17</c:v>
                </c:pt>
                <c:pt idx="668">
                  <c:v>2.2000000000000002</c:v>
                </c:pt>
                <c:pt idx="669">
                  <c:v>2.17</c:v>
                </c:pt>
                <c:pt idx="670">
                  <c:v>2.1800000000000002</c:v>
                </c:pt>
                <c:pt idx="671">
                  <c:v>2.19</c:v>
                </c:pt>
                <c:pt idx="672">
                  <c:v>2.17</c:v>
                </c:pt>
                <c:pt idx="673">
                  <c:v>2.19</c:v>
                </c:pt>
                <c:pt idx="674">
                  <c:v>2.16</c:v>
                </c:pt>
                <c:pt idx="675">
                  <c:v>2.14</c:v>
                </c:pt>
                <c:pt idx="676">
                  <c:v>2.16</c:v>
                </c:pt>
                <c:pt idx="677">
                  <c:v>2.16</c:v>
                </c:pt>
                <c:pt idx="678">
                  <c:v>2.1800000000000002</c:v>
                </c:pt>
                <c:pt idx="679">
                  <c:v>2.2000000000000002</c:v>
                </c:pt>
                <c:pt idx="680">
                  <c:v>2.16</c:v>
                </c:pt>
                <c:pt idx="681">
                  <c:v>2.1800000000000002</c:v>
                </c:pt>
                <c:pt idx="682">
                  <c:v>2.1800000000000002</c:v>
                </c:pt>
                <c:pt idx="683">
                  <c:v>2.19</c:v>
                </c:pt>
                <c:pt idx="684">
                  <c:v>2.1800000000000002</c:v>
                </c:pt>
                <c:pt idx="685">
                  <c:v>2.15</c:v>
                </c:pt>
                <c:pt idx="686">
                  <c:v>2.17</c:v>
                </c:pt>
                <c:pt idx="687">
                  <c:v>2.21</c:v>
                </c:pt>
                <c:pt idx="688">
                  <c:v>2.1800000000000002</c:v>
                </c:pt>
                <c:pt idx="689">
                  <c:v>2.15</c:v>
                </c:pt>
                <c:pt idx="690">
                  <c:v>2.17</c:v>
                </c:pt>
                <c:pt idx="691">
                  <c:v>2.16</c:v>
                </c:pt>
                <c:pt idx="692">
                  <c:v>2.1800000000000002</c:v>
                </c:pt>
                <c:pt idx="693">
                  <c:v>2.1800000000000002</c:v>
                </c:pt>
                <c:pt idx="694">
                  <c:v>2.1800000000000002</c:v>
                </c:pt>
                <c:pt idx="695">
                  <c:v>2.14</c:v>
                </c:pt>
                <c:pt idx="696">
                  <c:v>2.16</c:v>
                </c:pt>
                <c:pt idx="697">
                  <c:v>2.14</c:v>
                </c:pt>
                <c:pt idx="698">
                  <c:v>2.1800000000000002</c:v>
                </c:pt>
                <c:pt idx="699">
                  <c:v>2.16</c:v>
                </c:pt>
                <c:pt idx="700">
                  <c:v>2.2000000000000002</c:v>
                </c:pt>
                <c:pt idx="701">
                  <c:v>2.2000000000000002</c:v>
                </c:pt>
                <c:pt idx="702">
                  <c:v>2.1800000000000002</c:v>
                </c:pt>
                <c:pt idx="703">
                  <c:v>2.15</c:v>
                </c:pt>
                <c:pt idx="704">
                  <c:v>2.21</c:v>
                </c:pt>
                <c:pt idx="705">
                  <c:v>2.1800000000000002</c:v>
                </c:pt>
                <c:pt idx="706">
                  <c:v>2.2400000000000002</c:v>
                </c:pt>
                <c:pt idx="707">
                  <c:v>2.19</c:v>
                </c:pt>
                <c:pt idx="708">
                  <c:v>2.21</c:v>
                </c:pt>
                <c:pt idx="709">
                  <c:v>2.1800000000000002</c:v>
                </c:pt>
                <c:pt idx="710">
                  <c:v>2.2000000000000002</c:v>
                </c:pt>
                <c:pt idx="711">
                  <c:v>2.2000000000000002</c:v>
                </c:pt>
                <c:pt idx="712">
                  <c:v>2.2200000000000002</c:v>
                </c:pt>
                <c:pt idx="713">
                  <c:v>2.2000000000000002</c:v>
                </c:pt>
                <c:pt idx="714">
                  <c:v>2.2200000000000002</c:v>
                </c:pt>
                <c:pt idx="715">
                  <c:v>2.2599999999999998</c:v>
                </c:pt>
                <c:pt idx="716">
                  <c:v>2.2200000000000002</c:v>
                </c:pt>
                <c:pt idx="717">
                  <c:v>2.21</c:v>
                </c:pt>
                <c:pt idx="718">
                  <c:v>2.21</c:v>
                </c:pt>
                <c:pt idx="719">
                  <c:v>2.25</c:v>
                </c:pt>
                <c:pt idx="720">
                  <c:v>2.2200000000000002</c:v>
                </c:pt>
                <c:pt idx="721">
                  <c:v>2.2599999999999998</c:v>
                </c:pt>
                <c:pt idx="722">
                  <c:v>2.25</c:v>
                </c:pt>
                <c:pt idx="723">
                  <c:v>2.2400000000000002</c:v>
                </c:pt>
                <c:pt idx="724">
                  <c:v>2.2999999999999998</c:v>
                </c:pt>
                <c:pt idx="725">
                  <c:v>2.25</c:v>
                </c:pt>
                <c:pt idx="726">
                  <c:v>2.2200000000000002</c:v>
                </c:pt>
                <c:pt idx="727">
                  <c:v>2.2599999999999998</c:v>
                </c:pt>
                <c:pt idx="728">
                  <c:v>2.25</c:v>
                </c:pt>
                <c:pt idx="729">
                  <c:v>2.29</c:v>
                </c:pt>
                <c:pt idx="730">
                  <c:v>2.33</c:v>
                </c:pt>
                <c:pt idx="731">
                  <c:v>2.34</c:v>
                </c:pt>
                <c:pt idx="732">
                  <c:v>2.31</c:v>
                </c:pt>
                <c:pt idx="733">
                  <c:v>2.35</c:v>
                </c:pt>
                <c:pt idx="734">
                  <c:v>2.35</c:v>
                </c:pt>
                <c:pt idx="735">
                  <c:v>2.34</c:v>
                </c:pt>
                <c:pt idx="736">
                  <c:v>2.29</c:v>
                </c:pt>
                <c:pt idx="737">
                  <c:v>2.35</c:v>
                </c:pt>
                <c:pt idx="738">
                  <c:v>2.31</c:v>
                </c:pt>
                <c:pt idx="739">
                  <c:v>2.2999999999999998</c:v>
                </c:pt>
                <c:pt idx="740">
                  <c:v>2.35</c:v>
                </c:pt>
                <c:pt idx="741">
                  <c:v>2.37</c:v>
                </c:pt>
                <c:pt idx="742">
                  <c:v>2.37</c:v>
                </c:pt>
                <c:pt idx="743">
                  <c:v>2.42</c:v>
                </c:pt>
                <c:pt idx="744">
                  <c:v>2.39</c:v>
                </c:pt>
                <c:pt idx="745">
                  <c:v>2.39</c:v>
                </c:pt>
                <c:pt idx="746">
                  <c:v>2.4300000000000002</c:v>
                </c:pt>
                <c:pt idx="747">
                  <c:v>2.46</c:v>
                </c:pt>
                <c:pt idx="748">
                  <c:v>2.48</c:v>
                </c:pt>
                <c:pt idx="749">
                  <c:v>2.39</c:v>
                </c:pt>
                <c:pt idx="750">
                  <c:v>2.48</c:v>
                </c:pt>
                <c:pt idx="751">
                  <c:v>2.4900000000000002</c:v>
                </c:pt>
                <c:pt idx="752">
                  <c:v>2.54</c:v>
                </c:pt>
                <c:pt idx="753">
                  <c:v>2.52</c:v>
                </c:pt>
                <c:pt idx="754">
                  <c:v>2.6</c:v>
                </c:pt>
                <c:pt idx="755">
                  <c:v>2.68</c:v>
                </c:pt>
                <c:pt idx="756">
                  <c:v>2.76</c:v>
                </c:pt>
                <c:pt idx="757">
                  <c:v>2.92</c:v>
                </c:pt>
                <c:pt idx="758">
                  <c:v>2.96</c:v>
                </c:pt>
                <c:pt idx="759">
                  <c:v>3.2</c:v>
                </c:pt>
                <c:pt idx="760">
                  <c:v>3.26</c:v>
                </c:pt>
                <c:pt idx="761">
                  <c:v>3.58</c:v>
                </c:pt>
                <c:pt idx="762">
                  <c:v>3.53</c:v>
                </c:pt>
                <c:pt idx="763">
                  <c:v>3.97</c:v>
                </c:pt>
                <c:pt idx="764">
                  <c:v>4.04</c:v>
                </c:pt>
                <c:pt idx="765">
                  <c:v>4.09</c:v>
                </c:pt>
                <c:pt idx="766">
                  <c:v>4.38</c:v>
                </c:pt>
                <c:pt idx="767">
                  <c:v>4.38</c:v>
                </c:pt>
                <c:pt idx="768">
                  <c:v>4.28</c:v>
                </c:pt>
                <c:pt idx="769">
                  <c:v>4.2</c:v>
                </c:pt>
                <c:pt idx="770">
                  <c:v>4.1399999999999997</c:v>
                </c:pt>
                <c:pt idx="771">
                  <c:v>4.03</c:v>
                </c:pt>
                <c:pt idx="772">
                  <c:v>4.13</c:v>
                </c:pt>
                <c:pt idx="773">
                  <c:v>3.92</c:v>
                </c:pt>
                <c:pt idx="774">
                  <c:v>3.86</c:v>
                </c:pt>
                <c:pt idx="775">
                  <c:v>3.84</c:v>
                </c:pt>
                <c:pt idx="776">
                  <c:v>3.71</c:v>
                </c:pt>
                <c:pt idx="777">
                  <c:v>3.87</c:v>
                </c:pt>
                <c:pt idx="778">
                  <c:v>3.66</c:v>
                </c:pt>
                <c:pt idx="779">
                  <c:v>3.56</c:v>
                </c:pt>
                <c:pt idx="780">
                  <c:v>3.6</c:v>
                </c:pt>
                <c:pt idx="781">
                  <c:v>3.56</c:v>
                </c:pt>
                <c:pt idx="782">
                  <c:v>3.46</c:v>
                </c:pt>
                <c:pt idx="783">
                  <c:v>3.48</c:v>
                </c:pt>
                <c:pt idx="784">
                  <c:v>3.45</c:v>
                </c:pt>
                <c:pt idx="785">
                  <c:v>3.32</c:v>
                </c:pt>
                <c:pt idx="786">
                  <c:v>3.31</c:v>
                </c:pt>
                <c:pt idx="787">
                  <c:v>3.28</c:v>
                </c:pt>
                <c:pt idx="788">
                  <c:v>3.24</c:v>
                </c:pt>
                <c:pt idx="789">
                  <c:v>3.24</c:v>
                </c:pt>
                <c:pt idx="790">
                  <c:v>3.2</c:v>
                </c:pt>
                <c:pt idx="791">
                  <c:v>3.18</c:v>
                </c:pt>
                <c:pt idx="792">
                  <c:v>3.03</c:v>
                </c:pt>
                <c:pt idx="793">
                  <c:v>2.99</c:v>
                </c:pt>
                <c:pt idx="794">
                  <c:v>3.01</c:v>
                </c:pt>
                <c:pt idx="795">
                  <c:v>2.91</c:v>
                </c:pt>
                <c:pt idx="796">
                  <c:v>2.92</c:v>
                </c:pt>
                <c:pt idx="797">
                  <c:v>2.91</c:v>
                </c:pt>
                <c:pt idx="798">
                  <c:v>2.76</c:v>
                </c:pt>
                <c:pt idx="799">
                  <c:v>2.73</c:v>
                </c:pt>
                <c:pt idx="800">
                  <c:v>2.7</c:v>
                </c:pt>
                <c:pt idx="801">
                  <c:v>2.64</c:v>
                </c:pt>
                <c:pt idx="802">
                  <c:v>2.61</c:v>
                </c:pt>
                <c:pt idx="803">
                  <c:v>2.63</c:v>
                </c:pt>
                <c:pt idx="804">
                  <c:v>2.52</c:v>
                </c:pt>
                <c:pt idx="805">
                  <c:v>2.5299999999999998</c:v>
                </c:pt>
                <c:pt idx="806">
                  <c:v>2.48</c:v>
                </c:pt>
                <c:pt idx="807">
                  <c:v>2.4900000000000002</c:v>
                </c:pt>
                <c:pt idx="808">
                  <c:v>2.46</c:v>
                </c:pt>
                <c:pt idx="809">
                  <c:v>2.4500000000000002</c:v>
                </c:pt>
                <c:pt idx="810">
                  <c:v>2.4300000000000002</c:v>
                </c:pt>
                <c:pt idx="811">
                  <c:v>2.36</c:v>
                </c:pt>
                <c:pt idx="812">
                  <c:v>2.37</c:v>
                </c:pt>
                <c:pt idx="813">
                  <c:v>2.35</c:v>
                </c:pt>
                <c:pt idx="814">
                  <c:v>2.3199999999999998</c:v>
                </c:pt>
                <c:pt idx="815">
                  <c:v>2.39</c:v>
                </c:pt>
                <c:pt idx="816">
                  <c:v>2.34</c:v>
                </c:pt>
                <c:pt idx="817">
                  <c:v>2.34</c:v>
                </c:pt>
                <c:pt idx="818">
                  <c:v>2.31</c:v>
                </c:pt>
                <c:pt idx="819">
                  <c:v>2.27</c:v>
                </c:pt>
                <c:pt idx="820">
                  <c:v>2.2799999999999998</c:v>
                </c:pt>
                <c:pt idx="821">
                  <c:v>2.29</c:v>
                </c:pt>
                <c:pt idx="822">
                  <c:v>2.2999999999999998</c:v>
                </c:pt>
                <c:pt idx="823">
                  <c:v>2.2799999999999998</c:v>
                </c:pt>
                <c:pt idx="824">
                  <c:v>2.31</c:v>
                </c:pt>
                <c:pt idx="825">
                  <c:v>2.2599999999999998</c:v>
                </c:pt>
                <c:pt idx="826">
                  <c:v>2.2999999999999998</c:v>
                </c:pt>
                <c:pt idx="827">
                  <c:v>2.2799999999999998</c:v>
                </c:pt>
                <c:pt idx="828">
                  <c:v>2.2999999999999998</c:v>
                </c:pt>
                <c:pt idx="829">
                  <c:v>2.3199999999999998</c:v>
                </c:pt>
                <c:pt idx="830">
                  <c:v>2.2999999999999998</c:v>
                </c:pt>
                <c:pt idx="831">
                  <c:v>2.2999999999999998</c:v>
                </c:pt>
                <c:pt idx="832">
                  <c:v>2.27</c:v>
                </c:pt>
                <c:pt idx="833">
                  <c:v>2.31</c:v>
                </c:pt>
                <c:pt idx="834">
                  <c:v>2.2799999999999998</c:v>
                </c:pt>
                <c:pt idx="835">
                  <c:v>2.29</c:v>
                </c:pt>
                <c:pt idx="836">
                  <c:v>2.2799999999999998</c:v>
                </c:pt>
                <c:pt idx="837">
                  <c:v>2.3199999999999998</c:v>
                </c:pt>
                <c:pt idx="838">
                  <c:v>2.3199999999999998</c:v>
                </c:pt>
                <c:pt idx="839">
                  <c:v>2.31</c:v>
                </c:pt>
                <c:pt idx="840">
                  <c:v>2.36</c:v>
                </c:pt>
                <c:pt idx="841">
                  <c:v>2.36</c:v>
                </c:pt>
                <c:pt idx="842">
                  <c:v>2.37</c:v>
                </c:pt>
                <c:pt idx="843">
                  <c:v>2.2999999999999998</c:v>
                </c:pt>
                <c:pt idx="844">
                  <c:v>2.37</c:v>
                </c:pt>
                <c:pt idx="845">
                  <c:v>2.36</c:v>
                </c:pt>
                <c:pt idx="846">
                  <c:v>2.4</c:v>
                </c:pt>
                <c:pt idx="847">
                  <c:v>2.4</c:v>
                </c:pt>
                <c:pt idx="848">
                  <c:v>2.44</c:v>
                </c:pt>
                <c:pt idx="849">
                  <c:v>2.44</c:v>
                </c:pt>
                <c:pt idx="850">
                  <c:v>2.5299999999999998</c:v>
                </c:pt>
                <c:pt idx="851">
                  <c:v>2.4900000000000002</c:v>
                </c:pt>
                <c:pt idx="852">
                  <c:v>2.56</c:v>
                </c:pt>
                <c:pt idx="853">
                  <c:v>2.6</c:v>
                </c:pt>
                <c:pt idx="854">
                  <c:v>2.6</c:v>
                </c:pt>
                <c:pt idx="855">
                  <c:v>2.69</c:v>
                </c:pt>
                <c:pt idx="856">
                  <c:v>2.72</c:v>
                </c:pt>
                <c:pt idx="857">
                  <c:v>2.76</c:v>
                </c:pt>
                <c:pt idx="858">
                  <c:v>2.91</c:v>
                </c:pt>
                <c:pt idx="859">
                  <c:v>2.98</c:v>
                </c:pt>
                <c:pt idx="860">
                  <c:v>2.96</c:v>
                </c:pt>
                <c:pt idx="861">
                  <c:v>2.88</c:v>
                </c:pt>
                <c:pt idx="862">
                  <c:v>2.89</c:v>
                </c:pt>
                <c:pt idx="863">
                  <c:v>3.09</c:v>
                </c:pt>
                <c:pt idx="864">
                  <c:v>2.99</c:v>
                </c:pt>
                <c:pt idx="865">
                  <c:v>3</c:v>
                </c:pt>
                <c:pt idx="866">
                  <c:v>2.99</c:v>
                </c:pt>
                <c:pt idx="867">
                  <c:v>2.99</c:v>
                </c:pt>
                <c:pt idx="868">
                  <c:v>2.87</c:v>
                </c:pt>
                <c:pt idx="869">
                  <c:v>2.89</c:v>
                </c:pt>
                <c:pt idx="870">
                  <c:v>2.88</c:v>
                </c:pt>
                <c:pt idx="871">
                  <c:v>2.89</c:v>
                </c:pt>
                <c:pt idx="872">
                  <c:v>2.92</c:v>
                </c:pt>
                <c:pt idx="873">
                  <c:v>2.81</c:v>
                </c:pt>
                <c:pt idx="874">
                  <c:v>2.83</c:v>
                </c:pt>
                <c:pt idx="875">
                  <c:v>2.81</c:v>
                </c:pt>
                <c:pt idx="876">
                  <c:v>2.82</c:v>
                </c:pt>
                <c:pt idx="877">
                  <c:v>2.69</c:v>
                </c:pt>
                <c:pt idx="878">
                  <c:v>2.79</c:v>
                </c:pt>
                <c:pt idx="879">
                  <c:v>2.76</c:v>
                </c:pt>
                <c:pt idx="880">
                  <c:v>2.71</c:v>
                </c:pt>
                <c:pt idx="881">
                  <c:v>2.67</c:v>
                </c:pt>
                <c:pt idx="882">
                  <c:v>2.67</c:v>
                </c:pt>
                <c:pt idx="883">
                  <c:v>2.67</c:v>
                </c:pt>
                <c:pt idx="884">
                  <c:v>2.66</c:v>
                </c:pt>
                <c:pt idx="885">
                  <c:v>2.71</c:v>
                </c:pt>
                <c:pt idx="886">
                  <c:v>2.67</c:v>
                </c:pt>
                <c:pt idx="887">
                  <c:v>2.63</c:v>
                </c:pt>
                <c:pt idx="888">
                  <c:v>2.65</c:v>
                </c:pt>
                <c:pt idx="889">
                  <c:v>2.6</c:v>
                </c:pt>
                <c:pt idx="890">
                  <c:v>2.61</c:v>
                </c:pt>
                <c:pt idx="891">
                  <c:v>2.59</c:v>
                </c:pt>
                <c:pt idx="892">
                  <c:v>2.57</c:v>
                </c:pt>
                <c:pt idx="893">
                  <c:v>2.52</c:v>
                </c:pt>
                <c:pt idx="894">
                  <c:v>2.52</c:v>
                </c:pt>
                <c:pt idx="895">
                  <c:v>2.4900000000000002</c:v>
                </c:pt>
                <c:pt idx="896">
                  <c:v>2.48</c:v>
                </c:pt>
                <c:pt idx="897">
                  <c:v>2.4700000000000002</c:v>
                </c:pt>
                <c:pt idx="898">
                  <c:v>2.48</c:v>
                </c:pt>
                <c:pt idx="899">
                  <c:v>2.4300000000000002</c:v>
                </c:pt>
                <c:pt idx="900">
                  <c:v>2.46</c:v>
                </c:pt>
                <c:pt idx="901">
                  <c:v>2.46</c:v>
                </c:pt>
                <c:pt idx="902">
                  <c:v>2.4500000000000002</c:v>
                </c:pt>
                <c:pt idx="903">
                  <c:v>2.38</c:v>
                </c:pt>
                <c:pt idx="904">
                  <c:v>2.4300000000000002</c:v>
                </c:pt>
                <c:pt idx="905">
                  <c:v>2.42</c:v>
                </c:pt>
                <c:pt idx="906">
                  <c:v>2.38</c:v>
                </c:pt>
                <c:pt idx="907">
                  <c:v>2.41</c:v>
                </c:pt>
                <c:pt idx="908">
                  <c:v>2.38</c:v>
                </c:pt>
                <c:pt idx="909">
                  <c:v>2.4300000000000002</c:v>
                </c:pt>
                <c:pt idx="910">
                  <c:v>2.39</c:v>
                </c:pt>
                <c:pt idx="911">
                  <c:v>2.4</c:v>
                </c:pt>
                <c:pt idx="912">
                  <c:v>2.35</c:v>
                </c:pt>
                <c:pt idx="913">
                  <c:v>2.34</c:v>
                </c:pt>
                <c:pt idx="914">
                  <c:v>2.38</c:v>
                </c:pt>
                <c:pt idx="915">
                  <c:v>2.4</c:v>
                </c:pt>
                <c:pt idx="916">
                  <c:v>2.37</c:v>
                </c:pt>
                <c:pt idx="917">
                  <c:v>2.34</c:v>
                </c:pt>
                <c:pt idx="918">
                  <c:v>2.41</c:v>
                </c:pt>
                <c:pt idx="919">
                  <c:v>2.38</c:v>
                </c:pt>
                <c:pt idx="920">
                  <c:v>2.37</c:v>
                </c:pt>
                <c:pt idx="921">
                  <c:v>2.33</c:v>
                </c:pt>
                <c:pt idx="922">
                  <c:v>2.37</c:v>
                </c:pt>
                <c:pt idx="923">
                  <c:v>2.38</c:v>
                </c:pt>
                <c:pt idx="924">
                  <c:v>2.4</c:v>
                </c:pt>
                <c:pt idx="925">
                  <c:v>2.37</c:v>
                </c:pt>
                <c:pt idx="926">
                  <c:v>2.4</c:v>
                </c:pt>
                <c:pt idx="927">
                  <c:v>2.34</c:v>
                </c:pt>
                <c:pt idx="928">
                  <c:v>2.4</c:v>
                </c:pt>
                <c:pt idx="929">
                  <c:v>2.38</c:v>
                </c:pt>
                <c:pt idx="930">
                  <c:v>2.4</c:v>
                </c:pt>
                <c:pt idx="931">
                  <c:v>2.4</c:v>
                </c:pt>
                <c:pt idx="932">
                  <c:v>2.39</c:v>
                </c:pt>
                <c:pt idx="933">
                  <c:v>2.42</c:v>
                </c:pt>
                <c:pt idx="934">
                  <c:v>2.4300000000000002</c:v>
                </c:pt>
                <c:pt idx="935">
                  <c:v>2.37</c:v>
                </c:pt>
                <c:pt idx="936">
                  <c:v>2.38</c:v>
                </c:pt>
                <c:pt idx="937">
                  <c:v>2.4</c:v>
                </c:pt>
                <c:pt idx="938">
                  <c:v>2.41</c:v>
                </c:pt>
                <c:pt idx="939">
                  <c:v>2.38</c:v>
                </c:pt>
                <c:pt idx="940">
                  <c:v>2.41</c:v>
                </c:pt>
                <c:pt idx="941">
                  <c:v>2.41</c:v>
                </c:pt>
                <c:pt idx="942">
                  <c:v>2.42</c:v>
                </c:pt>
                <c:pt idx="943">
                  <c:v>2.41</c:v>
                </c:pt>
                <c:pt idx="944">
                  <c:v>2.4300000000000002</c:v>
                </c:pt>
                <c:pt idx="945">
                  <c:v>2.39</c:v>
                </c:pt>
                <c:pt idx="946">
                  <c:v>2.44</c:v>
                </c:pt>
                <c:pt idx="947">
                  <c:v>2.4300000000000002</c:v>
                </c:pt>
                <c:pt idx="948">
                  <c:v>2.4300000000000002</c:v>
                </c:pt>
                <c:pt idx="949">
                  <c:v>2.42</c:v>
                </c:pt>
                <c:pt idx="950">
                  <c:v>2.4500000000000002</c:v>
                </c:pt>
                <c:pt idx="951">
                  <c:v>2.4500000000000002</c:v>
                </c:pt>
                <c:pt idx="952">
                  <c:v>2.46</c:v>
                </c:pt>
                <c:pt idx="953">
                  <c:v>2.4300000000000002</c:v>
                </c:pt>
                <c:pt idx="954">
                  <c:v>2.44</c:v>
                </c:pt>
                <c:pt idx="955">
                  <c:v>2.44</c:v>
                </c:pt>
                <c:pt idx="956">
                  <c:v>2.44</c:v>
                </c:pt>
                <c:pt idx="957">
                  <c:v>2.46</c:v>
                </c:pt>
                <c:pt idx="958">
                  <c:v>2.46</c:v>
                </c:pt>
                <c:pt idx="959">
                  <c:v>2.44</c:v>
                </c:pt>
                <c:pt idx="960">
                  <c:v>2.48</c:v>
                </c:pt>
                <c:pt idx="961">
                  <c:v>2.5</c:v>
                </c:pt>
                <c:pt idx="962">
                  <c:v>2.5</c:v>
                </c:pt>
                <c:pt idx="963">
                  <c:v>2.46</c:v>
                </c:pt>
                <c:pt idx="964">
                  <c:v>2.4700000000000002</c:v>
                </c:pt>
                <c:pt idx="965">
                  <c:v>2.4900000000000002</c:v>
                </c:pt>
                <c:pt idx="966">
                  <c:v>2.48</c:v>
                </c:pt>
                <c:pt idx="967">
                  <c:v>2.52</c:v>
                </c:pt>
                <c:pt idx="968">
                  <c:v>2.48</c:v>
                </c:pt>
                <c:pt idx="969">
                  <c:v>2.46</c:v>
                </c:pt>
                <c:pt idx="970">
                  <c:v>2.48</c:v>
                </c:pt>
                <c:pt idx="971">
                  <c:v>2.52</c:v>
                </c:pt>
                <c:pt idx="972">
                  <c:v>2.48</c:v>
                </c:pt>
                <c:pt idx="973">
                  <c:v>2.5099999999999998</c:v>
                </c:pt>
                <c:pt idx="974">
                  <c:v>2.52</c:v>
                </c:pt>
                <c:pt idx="975">
                  <c:v>2.5299999999999998</c:v>
                </c:pt>
                <c:pt idx="976">
                  <c:v>2.54</c:v>
                </c:pt>
                <c:pt idx="977">
                  <c:v>2.58</c:v>
                </c:pt>
                <c:pt idx="978">
                  <c:v>2.54</c:v>
                </c:pt>
                <c:pt idx="979">
                  <c:v>2.56</c:v>
                </c:pt>
                <c:pt idx="980">
                  <c:v>2.5299999999999998</c:v>
                </c:pt>
                <c:pt idx="981">
                  <c:v>2.54</c:v>
                </c:pt>
                <c:pt idx="982">
                  <c:v>2.5499999999999998</c:v>
                </c:pt>
                <c:pt idx="983">
                  <c:v>2.58</c:v>
                </c:pt>
                <c:pt idx="984">
                  <c:v>2.5299999999999998</c:v>
                </c:pt>
                <c:pt idx="985">
                  <c:v>2.5299999999999998</c:v>
                </c:pt>
                <c:pt idx="986">
                  <c:v>2.52</c:v>
                </c:pt>
                <c:pt idx="987">
                  <c:v>2.56</c:v>
                </c:pt>
                <c:pt idx="988">
                  <c:v>2.54</c:v>
                </c:pt>
                <c:pt idx="989">
                  <c:v>2.57</c:v>
                </c:pt>
                <c:pt idx="990">
                  <c:v>2.59</c:v>
                </c:pt>
                <c:pt idx="991">
                  <c:v>2.58</c:v>
                </c:pt>
                <c:pt idx="992">
                  <c:v>2.5299999999999998</c:v>
                </c:pt>
                <c:pt idx="993">
                  <c:v>2.5499999999999998</c:v>
                </c:pt>
                <c:pt idx="994">
                  <c:v>2.58</c:v>
                </c:pt>
                <c:pt idx="995">
                  <c:v>2.58</c:v>
                </c:pt>
                <c:pt idx="996">
                  <c:v>2.57</c:v>
                </c:pt>
                <c:pt idx="997">
                  <c:v>2.61</c:v>
                </c:pt>
                <c:pt idx="998">
                  <c:v>2.58</c:v>
                </c:pt>
                <c:pt idx="999">
                  <c:v>2.61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'HIE21-O250V30deg500to600 norm'!$C$2</c:f>
              <c:strCache>
                <c:ptCount val="1"/>
                <c:pt idx="0">
                  <c:v>annealed+Ozone</c:v>
                </c:pt>
              </c:strCache>
            </c:strRef>
          </c:tx>
          <c:marker>
            <c:symbol val="none"/>
          </c:marker>
          <c:xVal>
            <c:numRef>
              <c:f>'HIE21-O250V30deg500to600 norm'!$A$3:$A$1002</c:f>
              <c:numCache>
                <c:formatCode>General</c:formatCode>
                <c:ptCount val="1000"/>
                <c:pt idx="0">
                  <c:v>500</c:v>
                </c:pt>
                <c:pt idx="1">
                  <c:v>500.09</c:v>
                </c:pt>
                <c:pt idx="2">
                  <c:v>500.21</c:v>
                </c:pt>
                <c:pt idx="3">
                  <c:v>500.29</c:v>
                </c:pt>
                <c:pt idx="4">
                  <c:v>500.39</c:v>
                </c:pt>
                <c:pt idx="5">
                  <c:v>500.51</c:v>
                </c:pt>
                <c:pt idx="6">
                  <c:v>500.59</c:v>
                </c:pt>
                <c:pt idx="7">
                  <c:v>500.71</c:v>
                </c:pt>
                <c:pt idx="8">
                  <c:v>500.79</c:v>
                </c:pt>
                <c:pt idx="9">
                  <c:v>500.92</c:v>
                </c:pt>
                <c:pt idx="10">
                  <c:v>500.99</c:v>
                </c:pt>
                <c:pt idx="11">
                  <c:v>501.09</c:v>
                </c:pt>
                <c:pt idx="12">
                  <c:v>501.21</c:v>
                </c:pt>
                <c:pt idx="13">
                  <c:v>501.29</c:v>
                </c:pt>
                <c:pt idx="14">
                  <c:v>501.42</c:v>
                </c:pt>
                <c:pt idx="15">
                  <c:v>501.49</c:v>
                </c:pt>
                <c:pt idx="16">
                  <c:v>501.59</c:v>
                </c:pt>
                <c:pt idx="17">
                  <c:v>501.7</c:v>
                </c:pt>
                <c:pt idx="18">
                  <c:v>501.79</c:v>
                </c:pt>
                <c:pt idx="19">
                  <c:v>501.92</c:v>
                </c:pt>
                <c:pt idx="20">
                  <c:v>501.99</c:v>
                </c:pt>
                <c:pt idx="21">
                  <c:v>502.11</c:v>
                </c:pt>
                <c:pt idx="22">
                  <c:v>502.2</c:v>
                </c:pt>
                <c:pt idx="23">
                  <c:v>502.28</c:v>
                </c:pt>
                <c:pt idx="24">
                  <c:v>502.41</c:v>
                </c:pt>
                <c:pt idx="25">
                  <c:v>502.49</c:v>
                </c:pt>
                <c:pt idx="26">
                  <c:v>502.62</c:v>
                </c:pt>
                <c:pt idx="27">
                  <c:v>502.68</c:v>
                </c:pt>
                <c:pt idx="28">
                  <c:v>502.79</c:v>
                </c:pt>
                <c:pt idx="29">
                  <c:v>502.91</c:v>
                </c:pt>
                <c:pt idx="30">
                  <c:v>502.99</c:v>
                </c:pt>
                <c:pt idx="31">
                  <c:v>503.11</c:v>
                </c:pt>
                <c:pt idx="32">
                  <c:v>503.2</c:v>
                </c:pt>
                <c:pt idx="33">
                  <c:v>503.29</c:v>
                </c:pt>
                <c:pt idx="34">
                  <c:v>503.41</c:v>
                </c:pt>
                <c:pt idx="35">
                  <c:v>503.49</c:v>
                </c:pt>
                <c:pt idx="36">
                  <c:v>503.62</c:v>
                </c:pt>
                <c:pt idx="37">
                  <c:v>503.69</c:v>
                </c:pt>
                <c:pt idx="38">
                  <c:v>503.78</c:v>
                </c:pt>
                <c:pt idx="39">
                  <c:v>503.91</c:v>
                </c:pt>
                <c:pt idx="40">
                  <c:v>503.99</c:v>
                </c:pt>
                <c:pt idx="41">
                  <c:v>504.11</c:v>
                </c:pt>
                <c:pt idx="42">
                  <c:v>504.19</c:v>
                </c:pt>
                <c:pt idx="43">
                  <c:v>504.33</c:v>
                </c:pt>
                <c:pt idx="44">
                  <c:v>504.39</c:v>
                </c:pt>
                <c:pt idx="45">
                  <c:v>504.49</c:v>
                </c:pt>
                <c:pt idx="46">
                  <c:v>504.62</c:v>
                </c:pt>
                <c:pt idx="47">
                  <c:v>504.69</c:v>
                </c:pt>
                <c:pt idx="48">
                  <c:v>504.79</c:v>
                </c:pt>
                <c:pt idx="49">
                  <c:v>504.91</c:v>
                </c:pt>
                <c:pt idx="50">
                  <c:v>504.99</c:v>
                </c:pt>
                <c:pt idx="51">
                  <c:v>505.11</c:v>
                </c:pt>
                <c:pt idx="52">
                  <c:v>505.2</c:v>
                </c:pt>
                <c:pt idx="53">
                  <c:v>505.29</c:v>
                </c:pt>
                <c:pt idx="54">
                  <c:v>505.41</c:v>
                </c:pt>
                <c:pt idx="55">
                  <c:v>505.49</c:v>
                </c:pt>
                <c:pt idx="56">
                  <c:v>505.62</c:v>
                </c:pt>
                <c:pt idx="57">
                  <c:v>505.69</c:v>
                </c:pt>
                <c:pt idx="58">
                  <c:v>505.79</c:v>
                </c:pt>
                <c:pt idx="59">
                  <c:v>505.91</c:v>
                </c:pt>
                <c:pt idx="60">
                  <c:v>505.99</c:v>
                </c:pt>
                <c:pt idx="61">
                  <c:v>506.12</c:v>
                </c:pt>
                <c:pt idx="62">
                  <c:v>506.2</c:v>
                </c:pt>
                <c:pt idx="63">
                  <c:v>506.28</c:v>
                </c:pt>
                <c:pt idx="64">
                  <c:v>506.42</c:v>
                </c:pt>
                <c:pt idx="65">
                  <c:v>506.49</c:v>
                </c:pt>
                <c:pt idx="66">
                  <c:v>506.6</c:v>
                </c:pt>
                <c:pt idx="67">
                  <c:v>506.7</c:v>
                </c:pt>
                <c:pt idx="68">
                  <c:v>506.79</c:v>
                </c:pt>
                <c:pt idx="69">
                  <c:v>506.92</c:v>
                </c:pt>
                <c:pt idx="70">
                  <c:v>506.99</c:v>
                </c:pt>
                <c:pt idx="71">
                  <c:v>507.09</c:v>
                </c:pt>
                <c:pt idx="72">
                  <c:v>507.21</c:v>
                </c:pt>
                <c:pt idx="73">
                  <c:v>507.29</c:v>
                </c:pt>
                <c:pt idx="74">
                  <c:v>507.42</c:v>
                </c:pt>
                <c:pt idx="75">
                  <c:v>507.49</c:v>
                </c:pt>
                <c:pt idx="76">
                  <c:v>507.59</c:v>
                </c:pt>
                <c:pt idx="77">
                  <c:v>507.71</c:v>
                </c:pt>
                <c:pt idx="78">
                  <c:v>507.79</c:v>
                </c:pt>
                <c:pt idx="79">
                  <c:v>507.91</c:v>
                </c:pt>
                <c:pt idx="80">
                  <c:v>508</c:v>
                </c:pt>
                <c:pt idx="81">
                  <c:v>508.09</c:v>
                </c:pt>
                <c:pt idx="82">
                  <c:v>508.22</c:v>
                </c:pt>
                <c:pt idx="83">
                  <c:v>508.29</c:v>
                </c:pt>
                <c:pt idx="84">
                  <c:v>508.39</c:v>
                </c:pt>
                <c:pt idx="85">
                  <c:v>508.51</c:v>
                </c:pt>
                <c:pt idx="86">
                  <c:v>508.59</c:v>
                </c:pt>
                <c:pt idx="87">
                  <c:v>508.72</c:v>
                </c:pt>
                <c:pt idx="88">
                  <c:v>508.79</c:v>
                </c:pt>
                <c:pt idx="89">
                  <c:v>508.88</c:v>
                </c:pt>
                <c:pt idx="90">
                  <c:v>509.02</c:v>
                </c:pt>
                <c:pt idx="91">
                  <c:v>509.1</c:v>
                </c:pt>
                <c:pt idx="92">
                  <c:v>509.19</c:v>
                </c:pt>
                <c:pt idx="93">
                  <c:v>509.31</c:v>
                </c:pt>
                <c:pt idx="94">
                  <c:v>509.39</c:v>
                </c:pt>
                <c:pt idx="95">
                  <c:v>509.53</c:v>
                </c:pt>
                <c:pt idx="96">
                  <c:v>509.59</c:v>
                </c:pt>
                <c:pt idx="97">
                  <c:v>509.69</c:v>
                </c:pt>
                <c:pt idx="98">
                  <c:v>509.82</c:v>
                </c:pt>
                <c:pt idx="99">
                  <c:v>509.89</c:v>
                </c:pt>
                <c:pt idx="100">
                  <c:v>509.99</c:v>
                </c:pt>
                <c:pt idx="101">
                  <c:v>510.12</c:v>
                </c:pt>
                <c:pt idx="102">
                  <c:v>510.19</c:v>
                </c:pt>
                <c:pt idx="103">
                  <c:v>510.29</c:v>
                </c:pt>
                <c:pt idx="104">
                  <c:v>510.41</c:v>
                </c:pt>
                <c:pt idx="105">
                  <c:v>510.49</c:v>
                </c:pt>
                <c:pt idx="106">
                  <c:v>510.62</c:v>
                </c:pt>
                <c:pt idx="107">
                  <c:v>510.7</c:v>
                </c:pt>
                <c:pt idx="108">
                  <c:v>510.78</c:v>
                </c:pt>
                <c:pt idx="109">
                  <c:v>510.91</c:v>
                </c:pt>
                <c:pt idx="110">
                  <c:v>511</c:v>
                </c:pt>
                <c:pt idx="111">
                  <c:v>511.09</c:v>
                </c:pt>
                <c:pt idx="112">
                  <c:v>511.21</c:v>
                </c:pt>
                <c:pt idx="113">
                  <c:v>511.29</c:v>
                </c:pt>
                <c:pt idx="114">
                  <c:v>511.43</c:v>
                </c:pt>
                <c:pt idx="115">
                  <c:v>511.49</c:v>
                </c:pt>
                <c:pt idx="116">
                  <c:v>511.59</c:v>
                </c:pt>
                <c:pt idx="117">
                  <c:v>511.7</c:v>
                </c:pt>
                <c:pt idx="118">
                  <c:v>511.81</c:v>
                </c:pt>
                <c:pt idx="119">
                  <c:v>511.89</c:v>
                </c:pt>
                <c:pt idx="120">
                  <c:v>512.02</c:v>
                </c:pt>
                <c:pt idx="121">
                  <c:v>512.09</c:v>
                </c:pt>
                <c:pt idx="122">
                  <c:v>512.19000000000005</c:v>
                </c:pt>
                <c:pt idx="123">
                  <c:v>512.32000000000005</c:v>
                </c:pt>
                <c:pt idx="124">
                  <c:v>512.39</c:v>
                </c:pt>
                <c:pt idx="125">
                  <c:v>512.48</c:v>
                </c:pt>
                <c:pt idx="126">
                  <c:v>512.62</c:v>
                </c:pt>
                <c:pt idx="127">
                  <c:v>512.69000000000005</c:v>
                </c:pt>
                <c:pt idx="128">
                  <c:v>512.79999999999995</c:v>
                </c:pt>
                <c:pt idx="129">
                  <c:v>512.91</c:v>
                </c:pt>
                <c:pt idx="130">
                  <c:v>512.99</c:v>
                </c:pt>
                <c:pt idx="131">
                  <c:v>513.11</c:v>
                </c:pt>
                <c:pt idx="132">
                  <c:v>513.21</c:v>
                </c:pt>
                <c:pt idx="133">
                  <c:v>513.29</c:v>
                </c:pt>
                <c:pt idx="134">
                  <c:v>513.4</c:v>
                </c:pt>
                <c:pt idx="135">
                  <c:v>513.51</c:v>
                </c:pt>
                <c:pt idx="136">
                  <c:v>513.58000000000004</c:v>
                </c:pt>
                <c:pt idx="137">
                  <c:v>513.72</c:v>
                </c:pt>
                <c:pt idx="138">
                  <c:v>513.79999999999995</c:v>
                </c:pt>
                <c:pt idx="139">
                  <c:v>513.88</c:v>
                </c:pt>
                <c:pt idx="140">
                  <c:v>514.02</c:v>
                </c:pt>
                <c:pt idx="141">
                  <c:v>514.1</c:v>
                </c:pt>
                <c:pt idx="142">
                  <c:v>514.19000000000005</c:v>
                </c:pt>
                <c:pt idx="143">
                  <c:v>514.30999999999995</c:v>
                </c:pt>
                <c:pt idx="144">
                  <c:v>514.4</c:v>
                </c:pt>
                <c:pt idx="145">
                  <c:v>514.48</c:v>
                </c:pt>
                <c:pt idx="146">
                  <c:v>514.61</c:v>
                </c:pt>
                <c:pt idx="147">
                  <c:v>514.70000000000005</c:v>
                </c:pt>
                <c:pt idx="148">
                  <c:v>514.79</c:v>
                </c:pt>
                <c:pt idx="149">
                  <c:v>514.91</c:v>
                </c:pt>
                <c:pt idx="150">
                  <c:v>515</c:v>
                </c:pt>
                <c:pt idx="151">
                  <c:v>515.1</c:v>
                </c:pt>
                <c:pt idx="152">
                  <c:v>515.21</c:v>
                </c:pt>
                <c:pt idx="153">
                  <c:v>515.29</c:v>
                </c:pt>
                <c:pt idx="154">
                  <c:v>515.4</c:v>
                </c:pt>
                <c:pt idx="155">
                  <c:v>515.51</c:v>
                </c:pt>
                <c:pt idx="156">
                  <c:v>515.59</c:v>
                </c:pt>
                <c:pt idx="157">
                  <c:v>515.70000000000005</c:v>
                </c:pt>
                <c:pt idx="158">
                  <c:v>515.79999999999995</c:v>
                </c:pt>
                <c:pt idx="159">
                  <c:v>515.89</c:v>
                </c:pt>
                <c:pt idx="160">
                  <c:v>516</c:v>
                </c:pt>
                <c:pt idx="161">
                  <c:v>516.1</c:v>
                </c:pt>
                <c:pt idx="162">
                  <c:v>516.19000000000005</c:v>
                </c:pt>
                <c:pt idx="163">
                  <c:v>516.29999999999995</c:v>
                </c:pt>
                <c:pt idx="164">
                  <c:v>516.4</c:v>
                </c:pt>
                <c:pt idx="165">
                  <c:v>516.49</c:v>
                </c:pt>
                <c:pt idx="166">
                  <c:v>516.6</c:v>
                </c:pt>
                <c:pt idx="167">
                  <c:v>516.69000000000005</c:v>
                </c:pt>
                <c:pt idx="168">
                  <c:v>516.79</c:v>
                </c:pt>
                <c:pt idx="169">
                  <c:v>516.91999999999996</c:v>
                </c:pt>
                <c:pt idx="170">
                  <c:v>516.99</c:v>
                </c:pt>
                <c:pt idx="171">
                  <c:v>517.09</c:v>
                </c:pt>
                <c:pt idx="172">
                  <c:v>517.22</c:v>
                </c:pt>
                <c:pt idx="173">
                  <c:v>517.29999999999995</c:v>
                </c:pt>
                <c:pt idx="174">
                  <c:v>517.38</c:v>
                </c:pt>
                <c:pt idx="175">
                  <c:v>517.5</c:v>
                </c:pt>
                <c:pt idx="176">
                  <c:v>517.61</c:v>
                </c:pt>
                <c:pt idx="177">
                  <c:v>517.69000000000005</c:v>
                </c:pt>
                <c:pt idx="178">
                  <c:v>517.79999999999995</c:v>
                </c:pt>
                <c:pt idx="179">
                  <c:v>517.9</c:v>
                </c:pt>
                <c:pt idx="180">
                  <c:v>517.99</c:v>
                </c:pt>
                <c:pt idx="181">
                  <c:v>518.1</c:v>
                </c:pt>
                <c:pt idx="182">
                  <c:v>518.21</c:v>
                </c:pt>
                <c:pt idx="183">
                  <c:v>518.29</c:v>
                </c:pt>
                <c:pt idx="184">
                  <c:v>518.39</c:v>
                </c:pt>
                <c:pt idx="185">
                  <c:v>518.51</c:v>
                </c:pt>
                <c:pt idx="186">
                  <c:v>518.6</c:v>
                </c:pt>
                <c:pt idx="187">
                  <c:v>518.69000000000005</c:v>
                </c:pt>
                <c:pt idx="188">
                  <c:v>518.82000000000005</c:v>
                </c:pt>
                <c:pt idx="189">
                  <c:v>518.9</c:v>
                </c:pt>
                <c:pt idx="190">
                  <c:v>518.99</c:v>
                </c:pt>
                <c:pt idx="191">
                  <c:v>519.12</c:v>
                </c:pt>
                <c:pt idx="192">
                  <c:v>519.20000000000005</c:v>
                </c:pt>
                <c:pt idx="193">
                  <c:v>519.28</c:v>
                </c:pt>
                <c:pt idx="194">
                  <c:v>519.41999999999996</c:v>
                </c:pt>
                <c:pt idx="195">
                  <c:v>519.5</c:v>
                </c:pt>
                <c:pt idx="196">
                  <c:v>519.58000000000004</c:v>
                </c:pt>
                <c:pt idx="197">
                  <c:v>519.71</c:v>
                </c:pt>
                <c:pt idx="198">
                  <c:v>519.80999999999995</c:v>
                </c:pt>
                <c:pt idx="199">
                  <c:v>519.89</c:v>
                </c:pt>
                <c:pt idx="200">
                  <c:v>520.01</c:v>
                </c:pt>
                <c:pt idx="201">
                  <c:v>520.11</c:v>
                </c:pt>
                <c:pt idx="202">
                  <c:v>520.19000000000005</c:v>
                </c:pt>
                <c:pt idx="203">
                  <c:v>520.29999999999995</c:v>
                </c:pt>
                <c:pt idx="204">
                  <c:v>520.41</c:v>
                </c:pt>
                <c:pt idx="205">
                  <c:v>520.49</c:v>
                </c:pt>
                <c:pt idx="206">
                  <c:v>520.59</c:v>
                </c:pt>
                <c:pt idx="207">
                  <c:v>520.72</c:v>
                </c:pt>
                <c:pt idx="208">
                  <c:v>520.79</c:v>
                </c:pt>
                <c:pt idx="209">
                  <c:v>520.89</c:v>
                </c:pt>
                <c:pt idx="210">
                  <c:v>521.02</c:v>
                </c:pt>
                <c:pt idx="211">
                  <c:v>521.09</c:v>
                </c:pt>
                <c:pt idx="212">
                  <c:v>521.17999999999995</c:v>
                </c:pt>
                <c:pt idx="213">
                  <c:v>521.33000000000004</c:v>
                </c:pt>
                <c:pt idx="214">
                  <c:v>521.39</c:v>
                </c:pt>
                <c:pt idx="215">
                  <c:v>521.49</c:v>
                </c:pt>
                <c:pt idx="216">
                  <c:v>521.63</c:v>
                </c:pt>
                <c:pt idx="217">
                  <c:v>521.67999999999995</c:v>
                </c:pt>
                <c:pt idx="218">
                  <c:v>521.79</c:v>
                </c:pt>
                <c:pt idx="219">
                  <c:v>521.89</c:v>
                </c:pt>
                <c:pt idx="220">
                  <c:v>522.01</c:v>
                </c:pt>
                <c:pt idx="221">
                  <c:v>522.1</c:v>
                </c:pt>
                <c:pt idx="222">
                  <c:v>522.19000000000005</c:v>
                </c:pt>
                <c:pt idx="223">
                  <c:v>522.32000000000005</c:v>
                </c:pt>
                <c:pt idx="224">
                  <c:v>522.4</c:v>
                </c:pt>
                <c:pt idx="225">
                  <c:v>522.48</c:v>
                </c:pt>
                <c:pt idx="226">
                  <c:v>522.62</c:v>
                </c:pt>
                <c:pt idx="227">
                  <c:v>522.70000000000005</c:v>
                </c:pt>
                <c:pt idx="228">
                  <c:v>522.78</c:v>
                </c:pt>
                <c:pt idx="229">
                  <c:v>522.9</c:v>
                </c:pt>
                <c:pt idx="230">
                  <c:v>523.01</c:v>
                </c:pt>
                <c:pt idx="231">
                  <c:v>523.09</c:v>
                </c:pt>
                <c:pt idx="232">
                  <c:v>523.19000000000005</c:v>
                </c:pt>
                <c:pt idx="233">
                  <c:v>523.32000000000005</c:v>
                </c:pt>
                <c:pt idx="234">
                  <c:v>523.39</c:v>
                </c:pt>
                <c:pt idx="235">
                  <c:v>523.48</c:v>
                </c:pt>
                <c:pt idx="236">
                  <c:v>523.62</c:v>
                </c:pt>
                <c:pt idx="237">
                  <c:v>523.69000000000005</c:v>
                </c:pt>
                <c:pt idx="238">
                  <c:v>523.79</c:v>
                </c:pt>
                <c:pt idx="239">
                  <c:v>523.91</c:v>
                </c:pt>
                <c:pt idx="240">
                  <c:v>523.99</c:v>
                </c:pt>
                <c:pt idx="241">
                  <c:v>524.1</c:v>
                </c:pt>
                <c:pt idx="242">
                  <c:v>524.19000000000005</c:v>
                </c:pt>
                <c:pt idx="243">
                  <c:v>524.32000000000005</c:v>
                </c:pt>
                <c:pt idx="244">
                  <c:v>524.41</c:v>
                </c:pt>
                <c:pt idx="245">
                  <c:v>524.48</c:v>
                </c:pt>
                <c:pt idx="246">
                  <c:v>524.6</c:v>
                </c:pt>
                <c:pt idx="247">
                  <c:v>524.70000000000005</c:v>
                </c:pt>
                <c:pt idx="248">
                  <c:v>524.79</c:v>
                </c:pt>
                <c:pt idx="249">
                  <c:v>524.9</c:v>
                </c:pt>
                <c:pt idx="250">
                  <c:v>525.02</c:v>
                </c:pt>
                <c:pt idx="251">
                  <c:v>525.09</c:v>
                </c:pt>
                <c:pt idx="252">
                  <c:v>525.19000000000005</c:v>
                </c:pt>
                <c:pt idx="253">
                  <c:v>525.32000000000005</c:v>
                </c:pt>
                <c:pt idx="254">
                  <c:v>525.39</c:v>
                </c:pt>
                <c:pt idx="255">
                  <c:v>525.49</c:v>
                </c:pt>
                <c:pt idx="256">
                  <c:v>525.61</c:v>
                </c:pt>
                <c:pt idx="257">
                  <c:v>525.70000000000005</c:v>
                </c:pt>
                <c:pt idx="258">
                  <c:v>525.79999999999995</c:v>
                </c:pt>
                <c:pt idx="259">
                  <c:v>525.89</c:v>
                </c:pt>
                <c:pt idx="260">
                  <c:v>526.02</c:v>
                </c:pt>
                <c:pt idx="261">
                  <c:v>526.1</c:v>
                </c:pt>
                <c:pt idx="262">
                  <c:v>526.19000000000005</c:v>
                </c:pt>
                <c:pt idx="263">
                  <c:v>526.29</c:v>
                </c:pt>
                <c:pt idx="264">
                  <c:v>526.41999999999996</c:v>
                </c:pt>
                <c:pt idx="265">
                  <c:v>526.49</c:v>
                </c:pt>
                <c:pt idx="266">
                  <c:v>526.59</c:v>
                </c:pt>
                <c:pt idx="267">
                  <c:v>526.72</c:v>
                </c:pt>
                <c:pt idx="268">
                  <c:v>526.79</c:v>
                </c:pt>
                <c:pt idx="269">
                  <c:v>526.89</c:v>
                </c:pt>
                <c:pt idx="270">
                  <c:v>526.99</c:v>
                </c:pt>
                <c:pt idx="271">
                  <c:v>527.12</c:v>
                </c:pt>
                <c:pt idx="272">
                  <c:v>527.20000000000005</c:v>
                </c:pt>
                <c:pt idx="273">
                  <c:v>527.28</c:v>
                </c:pt>
                <c:pt idx="274">
                  <c:v>527.41</c:v>
                </c:pt>
                <c:pt idx="275">
                  <c:v>527.51</c:v>
                </c:pt>
                <c:pt idx="276">
                  <c:v>527.59</c:v>
                </c:pt>
                <c:pt idx="277">
                  <c:v>527.67999999999995</c:v>
                </c:pt>
                <c:pt idx="278">
                  <c:v>527.82000000000005</c:v>
                </c:pt>
                <c:pt idx="279">
                  <c:v>527.89</c:v>
                </c:pt>
                <c:pt idx="280">
                  <c:v>527.99</c:v>
                </c:pt>
                <c:pt idx="281">
                  <c:v>528.1</c:v>
                </c:pt>
                <c:pt idx="282">
                  <c:v>528.20000000000005</c:v>
                </c:pt>
                <c:pt idx="283">
                  <c:v>528.29999999999995</c:v>
                </c:pt>
                <c:pt idx="284">
                  <c:v>528.38</c:v>
                </c:pt>
                <c:pt idx="285">
                  <c:v>528.52</c:v>
                </c:pt>
                <c:pt idx="286">
                  <c:v>528.6</c:v>
                </c:pt>
                <c:pt idx="287">
                  <c:v>528.69000000000005</c:v>
                </c:pt>
                <c:pt idx="288">
                  <c:v>528.79</c:v>
                </c:pt>
                <c:pt idx="289">
                  <c:v>528.91999999999996</c:v>
                </c:pt>
                <c:pt idx="290">
                  <c:v>528.99</c:v>
                </c:pt>
                <c:pt idx="291">
                  <c:v>529.09</c:v>
                </c:pt>
                <c:pt idx="292">
                  <c:v>529.20000000000005</c:v>
                </c:pt>
                <c:pt idx="293">
                  <c:v>529.30999999999995</c:v>
                </c:pt>
                <c:pt idx="294">
                  <c:v>529.4</c:v>
                </c:pt>
                <c:pt idx="295">
                  <c:v>529.49</c:v>
                </c:pt>
                <c:pt idx="296">
                  <c:v>529.62</c:v>
                </c:pt>
                <c:pt idx="297">
                  <c:v>529.71</c:v>
                </c:pt>
                <c:pt idx="298">
                  <c:v>529.79</c:v>
                </c:pt>
                <c:pt idx="299">
                  <c:v>529.89</c:v>
                </c:pt>
                <c:pt idx="300">
                  <c:v>530.02</c:v>
                </c:pt>
                <c:pt idx="301">
                  <c:v>530.1</c:v>
                </c:pt>
                <c:pt idx="302">
                  <c:v>530.19000000000005</c:v>
                </c:pt>
                <c:pt idx="303">
                  <c:v>530.29</c:v>
                </c:pt>
                <c:pt idx="304">
                  <c:v>530.41</c:v>
                </c:pt>
                <c:pt idx="305">
                  <c:v>530.5</c:v>
                </c:pt>
                <c:pt idx="306">
                  <c:v>530.58000000000004</c:v>
                </c:pt>
                <c:pt idx="307">
                  <c:v>530.71</c:v>
                </c:pt>
                <c:pt idx="308">
                  <c:v>530.80999999999995</c:v>
                </c:pt>
                <c:pt idx="309">
                  <c:v>530.89</c:v>
                </c:pt>
                <c:pt idx="310">
                  <c:v>530.99</c:v>
                </c:pt>
                <c:pt idx="311">
                  <c:v>531.13</c:v>
                </c:pt>
                <c:pt idx="312">
                  <c:v>531.19000000000005</c:v>
                </c:pt>
                <c:pt idx="313">
                  <c:v>531.29999999999995</c:v>
                </c:pt>
                <c:pt idx="314">
                  <c:v>531.4</c:v>
                </c:pt>
                <c:pt idx="315">
                  <c:v>531.52</c:v>
                </c:pt>
                <c:pt idx="316">
                  <c:v>531.61</c:v>
                </c:pt>
                <c:pt idx="317">
                  <c:v>531.69000000000005</c:v>
                </c:pt>
                <c:pt idx="318">
                  <c:v>531.79</c:v>
                </c:pt>
                <c:pt idx="319">
                  <c:v>531.91999999999996</c:v>
                </c:pt>
                <c:pt idx="320">
                  <c:v>531.99</c:v>
                </c:pt>
                <c:pt idx="321">
                  <c:v>532.09</c:v>
                </c:pt>
                <c:pt idx="322">
                  <c:v>532.19000000000005</c:v>
                </c:pt>
                <c:pt idx="323">
                  <c:v>532.32000000000005</c:v>
                </c:pt>
                <c:pt idx="324">
                  <c:v>532.41</c:v>
                </c:pt>
                <c:pt idx="325">
                  <c:v>532.48</c:v>
                </c:pt>
                <c:pt idx="326">
                  <c:v>532.59</c:v>
                </c:pt>
                <c:pt idx="327">
                  <c:v>532.72</c:v>
                </c:pt>
                <c:pt idx="328">
                  <c:v>532.79</c:v>
                </c:pt>
                <c:pt idx="329">
                  <c:v>532.89</c:v>
                </c:pt>
                <c:pt idx="330">
                  <c:v>533</c:v>
                </c:pt>
                <c:pt idx="331">
                  <c:v>533.11</c:v>
                </c:pt>
                <c:pt idx="332">
                  <c:v>533.21</c:v>
                </c:pt>
                <c:pt idx="333">
                  <c:v>533.28</c:v>
                </c:pt>
                <c:pt idx="334">
                  <c:v>533.39</c:v>
                </c:pt>
                <c:pt idx="335">
                  <c:v>533.51</c:v>
                </c:pt>
                <c:pt idx="336">
                  <c:v>533.59</c:v>
                </c:pt>
                <c:pt idx="337">
                  <c:v>533.69000000000005</c:v>
                </c:pt>
                <c:pt idx="338">
                  <c:v>533.79999999999995</c:v>
                </c:pt>
                <c:pt idx="339">
                  <c:v>533.9</c:v>
                </c:pt>
                <c:pt idx="340">
                  <c:v>534</c:v>
                </c:pt>
                <c:pt idx="341">
                  <c:v>534.08000000000004</c:v>
                </c:pt>
                <c:pt idx="342">
                  <c:v>534.20000000000005</c:v>
                </c:pt>
                <c:pt idx="343">
                  <c:v>534.32000000000005</c:v>
                </c:pt>
                <c:pt idx="344">
                  <c:v>534.39</c:v>
                </c:pt>
                <c:pt idx="345">
                  <c:v>534.49</c:v>
                </c:pt>
                <c:pt idx="346">
                  <c:v>534.6</c:v>
                </c:pt>
                <c:pt idx="347">
                  <c:v>534.71</c:v>
                </c:pt>
                <c:pt idx="348">
                  <c:v>534.80999999999995</c:v>
                </c:pt>
                <c:pt idx="349">
                  <c:v>534.89</c:v>
                </c:pt>
                <c:pt idx="350">
                  <c:v>534.99</c:v>
                </c:pt>
                <c:pt idx="351">
                  <c:v>535.12</c:v>
                </c:pt>
                <c:pt idx="352">
                  <c:v>535.19000000000005</c:v>
                </c:pt>
                <c:pt idx="353">
                  <c:v>535.29</c:v>
                </c:pt>
                <c:pt idx="354">
                  <c:v>535.39</c:v>
                </c:pt>
                <c:pt idx="355">
                  <c:v>535.51</c:v>
                </c:pt>
                <c:pt idx="356">
                  <c:v>535.61</c:v>
                </c:pt>
                <c:pt idx="357">
                  <c:v>535.69000000000005</c:v>
                </c:pt>
                <c:pt idx="358">
                  <c:v>535.78</c:v>
                </c:pt>
                <c:pt idx="359">
                  <c:v>535.92999999999995</c:v>
                </c:pt>
                <c:pt idx="360">
                  <c:v>535.98</c:v>
                </c:pt>
                <c:pt idx="361">
                  <c:v>536.1</c:v>
                </c:pt>
                <c:pt idx="362">
                  <c:v>536.19000000000005</c:v>
                </c:pt>
                <c:pt idx="363">
                  <c:v>536.30999999999995</c:v>
                </c:pt>
                <c:pt idx="364">
                  <c:v>536.41</c:v>
                </c:pt>
                <c:pt idx="365">
                  <c:v>536.49</c:v>
                </c:pt>
                <c:pt idx="366">
                  <c:v>536.59</c:v>
                </c:pt>
                <c:pt idx="367">
                  <c:v>536.71</c:v>
                </c:pt>
                <c:pt idx="368">
                  <c:v>536.80999999999995</c:v>
                </c:pt>
                <c:pt idx="369">
                  <c:v>536.9</c:v>
                </c:pt>
                <c:pt idx="370">
                  <c:v>536.98</c:v>
                </c:pt>
                <c:pt idx="371">
                  <c:v>537.09</c:v>
                </c:pt>
                <c:pt idx="372">
                  <c:v>537.22</c:v>
                </c:pt>
                <c:pt idx="373">
                  <c:v>537.29</c:v>
                </c:pt>
                <c:pt idx="374">
                  <c:v>537.39</c:v>
                </c:pt>
                <c:pt idx="375">
                  <c:v>537.49</c:v>
                </c:pt>
                <c:pt idx="376">
                  <c:v>537.62</c:v>
                </c:pt>
                <c:pt idx="377">
                  <c:v>537.70000000000005</c:v>
                </c:pt>
                <c:pt idx="378">
                  <c:v>537.79</c:v>
                </c:pt>
                <c:pt idx="379">
                  <c:v>537.89</c:v>
                </c:pt>
                <c:pt idx="380">
                  <c:v>538</c:v>
                </c:pt>
                <c:pt idx="381">
                  <c:v>538.11</c:v>
                </c:pt>
                <c:pt idx="382">
                  <c:v>538.20000000000005</c:v>
                </c:pt>
                <c:pt idx="383">
                  <c:v>538.28</c:v>
                </c:pt>
                <c:pt idx="384">
                  <c:v>538.4</c:v>
                </c:pt>
                <c:pt idx="385">
                  <c:v>538.52</c:v>
                </c:pt>
                <c:pt idx="386">
                  <c:v>538.58000000000004</c:v>
                </c:pt>
                <c:pt idx="387">
                  <c:v>538.70000000000005</c:v>
                </c:pt>
                <c:pt idx="388">
                  <c:v>538.79</c:v>
                </c:pt>
                <c:pt idx="389">
                  <c:v>538.91999999999996</c:v>
                </c:pt>
                <c:pt idx="390">
                  <c:v>539.01</c:v>
                </c:pt>
                <c:pt idx="391">
                  <c:v>539.08000000000004</c:v>
                </c:pt>
                <c:pt idx="392">
                  <c:v>539.19000000000005</c:v>
                </c:pt>
                <c:pt idx="393">
                  <c:v>539.30999999999995</c:v>
                </c:pt>
                <c:pt idx="394">
                  <c:v>539.4</c:v>
                </c:pt>
                <c:pt idx="395">
                  <c:v>539.51</c:v>
                </c:pt>
                <c:pt idx="396">
                  <c:v>539.59</c:v>
                </c:pt>
                <c:pt idx="397">
                  <c:v>539.69000000000005</c:v>
                </c:pt>
                <c:pt idx="398">
                  <c:v>539.82000000000005</c:v>
                </c:pt>
                <c:pt idx="399">
                  <c:v>539.89</c:v>
                </c:pt>
                <c:pt idx="400">
                  <c:v>540</c:v>
                </c:pt>
                <c:pt idx="401">
                  <c:v>540.09</c:v>
                </c:pt>
                <c:pt idx="402">
                  <c:v>540.21</c:v>
                </c:pt>
                <c:pt idx="403">
                  <c:v>540.30999999999995</c:v>
                </c:pt>
                <c:pt idx="404">
                  <c:v>540.4</c:v>
                </c:pt>
                <c:pt idx="405">
                  <c:v>540.5</c:v>
                </c:pt>
                <c:pt idx="406">
                  <c:v>540.59</c:v>
                </c:pt>
                <c:pt idx="407">
                  <c:v>540.71</c:v>
                </c:pt>
                <c:pt idx="408">
                  <c:v>540.80999999999995</c:v>
                </c:pt>
                <c:pt idx="409">
                  <c:v>540.89</c:v>
                </c:pt>
                <c:pt idx="410">
                  <c:v>540.99</c:v>
                </c:pt>
                <c:pt idx="411">
                  <c:v>541.1</c:v>
                </c:pt>
                <c:pt idx="412">
                  <c:v>541.20000000000005</c:v>
                </c:pt>
                <c:pt idx="413">
                  <c:v>541.30999999999995</c:v>
                </c:pt>
                <c:pt idx="414">
                  <c:v>541.39</c:v>
                </c:pt>
                <c:pt idx="415">
                  <c:v>541.49</c:v>
                </c:pt>
                <c:pt idx="416">
                  <c:v>541.6</c:v>
                </c:pt>
                <c:pt idx="417">
                  <c:v>541.71</c:v>
                </c:pt>
                <c:pt idx="418">
                  <c:v>541.80999999999995</c:v>
                </c:pt>
                <c:pt idx="419">
                  <c:v>541.89</c:v>
                </c:pt>
                <c:pt idx="420">
                  <c:v>541.99</c:v>
                </c:pt>
                <c:pt idx="421">
                  <c:v>542.13</c:v>
                </c:pt>
                <c:pt idx="422">
                  <c:v>542.19000000000005</c:v>
                </c:pt>
                <c:pt idx="423">
                  <c:v>542.30999999999995</c:v>
                </c:pt>
                <c:pt idx="424">
                  <c:v>542.39</c:v>
                </c:pt>
                <c:pt idx="425">
                  <c:v>542.49</c:v>
                </c:pt>
                <c:pt idx="426">
                  <c:v>542.61</c:v>
                </c:pt>
                <c:pt idx="427">
                  <c:v>542.71</c:v>
                </c:pt>
                <c:pt idx="428">
                  <c:v>542.79999999999995</c:v>
                </c:pt>
                <c:pt idx="429">
                  <c:v>542.88</c:v>
                </c:pt>
                <c:pt idx="430">
                  <c:v>543</c:v>
                </c:pt>
                <c:pt idx="431">
                  <c:v>543.11</c:v>
                </c:pt>
                <c:pt idx="432">
                  <c:v>543.19000000000005</c:v>
                </c:pt>
                <c:pt idx="433">
                  <c:v>543.29999999999995</c:v>
                </c:pt>
                <c:pt idx="434">
                  <c:v>543.39</c:v>
                </c:pt>
                <c:pt idx="435">
                  <c:v>543.51</c:v>
                </c:pt>
                <c:pt idx="436">
                  <c:v>543.62</c:v>
                </c:pt>
                <c:pt idx="437">
                  <c:v>543.69000000000005</c:v>
                </c:pt>
                <c:pt idx="438">
                  <c:v>543.79999999999995</c:v>
                </c:pt>
                <c:pt idx="439">
                  <c:v>543.88</c:v>
                </c:pt>
                <c:pt idx="440">
                  <c:v>544.01</c:v>
                </c:pt>
                <c:pt idx="441">
                  <c:v>544.11</c:v>
                </c:pt>
                <c:pt idx="442">
                  <c:v>544.19000000000005</c:v>
                </c:pt>
                <c:pt idx="443">
                  <c:v>544.29999999999995</c:v>
                </c:pt>
                <c:pt idx="444">
                  <c:v>544.38</c:v>
                </c:pt>
                <c:pt idx="445">
                  <c:v>544.51</c:v>
                </c:pt>
                <c:pt idx="446">
                  <c:v>544.62</c:v>
                </c:pt>
                <c:pt idx="447">
                  <c:v>544.69000000000005</c:v>
                </c:pt>
                <c:pt idx="448">
                  <c:v>544.79999999999995</c:v>
                </c:pt>
                <c:pt idx="449">
                  <c:v>544.89</c:v>
                </c:pt>
                <c:pt idx="450">
                  <c:v>545</c:v>
                </c:pt>
                <c:pt idx="451">
                  <c:v>545.12</c:v>
                </c:pt>
                <c:pt idx="452">
                  <c:v>545.19000000000005</c:v>
                </c:pt>
                <c:pt idx="453">
                  <c:v>545.29999999999995</c:v>
                </c:pt>
                <c:pt idx="454">
                  <c:v>545.39</c:v>
                </c:pt>
                <c:pt idx="455">
                  <c:v>545.51</c:v>
                </c:pt>
                <c:pt idx="456">
                  <c:v>545.61</c:v>
                </c:pt>
                <c:pt idx="457">
                  <c:v>545.70000000000005</c:v>
                </c:pt>
                <c:pt idx="458">
                  <c:v>545.79999999999995</c:v>
                </c:pt>
                <c:pt idx="459">
                  <c:v>545.89</c:v>
                </c:pt>
                <c:pt idx="460">
                  <c:v>546</c:v>
                </c:pt>
                <c:pt idx="461">
                  <c:v>546.12</c:v>
                </c:pt>
                <c:pt idx="462">
                  <c:v>546.17999999999995</c:v>
                </c:pt>
                <c:pt idx="463">
                  <c:v>546.30999999999995</c:v>
                </c:pt>
                <c:pt idx="464">
                  <c:v>546.39</c:v>
                </c:pt>
                <c:pt idx="465">
                  <c:v>546.5</c:v>
                </c:pt>
                <c:pt idx="466">
                  <c:v>546.63</c:v>
                </c:pt>
                <c:pt idx="467">
                  <c:v>546.67999999999995</c:v>
                </c:pt>
                <c:pt idx="468">
                  <c:v>546.79999999999995</c:v>
                </c:pt>
                <c:pt idx="469">
                  <c:v>546.89</c:v>
                </c:pt>
                <c:pt idx="470">
                  <c:v>546.99</c:v>
                </c:pt>
                <c:pt idx="471">
                  <c:v>547.12</c:v>
                </c:pt>
                <c:pt idx="472">
                  <c:v>547.17999999999995</c:v>
                </c:pt>
                <c:pt idx="473">
                  <c:v>547.30999999999995</c:v>
                </c:pt>
                <c:pt idx="474">
                  <c:v>547.39</c:v>
                </c:pt>
                <c:pt idx="475">
                  <c:v>547.49</c:v>
                </c:pt>
                <c:pt idx="476">
                  <c:v>547.61</c:v>
                </c:pt>
                <c:pt idx="477">
                  <c:v>547.71</c:v>
                </c:pt>
                <c:pt idx="478">
                  <c:v>547.80999999999995</c:v>
                </c:pt>
                <c:pt idx="479">
                  <c:v>547.89</c:v>
                </c:pt>
                <c:pt idx="480">
                  <c:v>547.99</c:v>
                </c:pt>
                <c:pt idx="481">
                  <c:v>548.09</c:v>
                </c:pt>
                <c:pt idx="482">
                  <c:v>548.20000000000005</c:v>
                </c:pt>
                <c:pt idx="483">
                  <c:v>548.32000000000005</c:v>
                </c:pt>
                <c:pt idx="484">
                  <c:v>548.39</c:v>
                </c:pt>
                <c:pt idx="485">
                  <c:v>548.49</c:v>
                </c:pt>
                <c:pt idx="486">
                  <c:v>548.59</c:v>
                </c:pt>
                <c:pt idx="487">
                  <c:v>548.71</c:v>
                </c:pt>
                <c:pt idx="488">
                  <c:v>548.79</c:v>
                </c:pt>
                <c:pt idx="489">
                  <c:v>548.9</c:v>
                </c:pt>
                <c:pt idx="490">
                  <c:v>549</c:v>
                </c:pt>
                <c:pt idx="491">
                  <c:v>549.09</c:v>
                </c:pt>
                <c:pt idx="492">
                  <c:v>549.19000000000005</c:v>
                </c:pt>
                <c:pt idx="493">
                  <c:v>549.33000000000004</c:v>
                </c:pt>
                <c:pt idx="494">
                  <c:v>549.39</c:v>
                </c:pt>
                <c:pt idx="495">
                  <c:v>549.51</c:v>
                </c:pt>
                <c:pt idx="496">
                  <c:v>549.59</c:v>
                </c:pt>
                <c:pt idx="497">
                  <c:v>549.69000000000005</c:v>
                </c:pt>
                <c:pt idx="498">
                  <c:v>549.80999999999995</c:v>
                </c:pt>
                <c:pt idx="499">
                  <c:v>549.9</c:v>
                </c:pt>
                <c:pt idx="500">
                  <c:v>550.01</c:v>
                </c:pt>
                <c:pt idx="501">
                  <c:v>550.09</c:v>
                </c:pt>
                <c:pt idx="502">
                  <c:v>550.19000000000005</c:v>
                </c:pt>
                <c:pt idx="503">
                  <c:v>550.29</c:v>
                </c:pt>
                <c:pt idx="504">
                  <c:v>550.41</c:v>
                </c:pt>
                <c:pt idx="505">
                  <c:v>550.52</c:v>
                </c:pt>
                <c:pt idx="506">
                  <c:v>550.59</c:v>
                </c:pt>
                <c:pt idx="507">
                  <c:v>550.70000000000005</c:v>
                </c:pt>
                <c:pt idx="508">
                  <c:v>550.79</c:v>
                </c:pt>
                <c:pt idx="509">
                  <c:v>550.9</c:v>
                </c:pt>
                <c:pt idx="510">
                  <c:v>551</c:v>
                </c:pt>
                <c:pt idx="511">
                  <c:v>551.1</c:v>
                </c:pt>
                <c:pt idx="512">
                  <c:v>551.21</c:v>
                </c:pt>
                <c:pt idx="513">
                  <c:v>551.29</c:v>
                </c:pt>
                <c:pt idx="514">
                  <c:v>551.39</c:v>
                </c:pt>
                <c:pt idx="515">
                  <c:v>551.5</c:v>
                </c:pt>
                <c:pt idx="516">
                  <c:v>551.6</c:v>
                </c:pt>
                <c:pt idx="517">
                  <c:v>551.71</c:v>
                </c:pt>
                <c:pt idx="518">
                  <c:v>551.79</c:v>
                </c:pt>
                <c:pt idx="519">
                  <c:v>551.9</c:v>
                </c:pt>
                <c:pt idx="520">
                  <c:v>551.99</c:v>
                </c:pt>
                <c:pt idx="521">
                  <c:v>552.1</c:v>
                </c:pt>
                <c:pt idx="522">
                  <c:v>552.22</c:v>
                </c:pt>
                <c:pt idx="523">
                  <c:v>552.28</c:v>
                </c:pt>
                <c:pt idx="524">
                  <c:v>552.41</c:v>
                </c:pt>
                <c:pt idx="525">
                  <c:v>552.49</c:v>
                </c:pt>
                <c:pt idx="526">
                  <c:v>552.59</c:v>
                </c:pt>
                <c:pt idx="527">
                  <c:v>552.71</c:v>
                </c:pt>
                <c:pt idx="528">
                  <c:v>552.79999999999995</c:v>
                </c:pt>
                <c:pt idx="529">
                  <c:v>552.91999999999996</c:v>
                </c:pt>
                <c:pt idx="530">
                  <c:v>552.99</c:v>
                </c:pt>
                <c:pt idx="531">
                  <c:v>553.1</c:v>
                </c:pt>
                <c:pt idx="532">
                  <c:v>553.17999999999995</c:v>
                </c:pt>
                <c:pt idx="533">
                  <c:v>553.29999999999995</c:v>
                </c:pt>
                <c:pt idx="534">
                  <c:v>553.41999999999996</c:v>
                </c:pt>
                <c:pt idx="535">
                  <c:v>553.48</c:v>
                </c:pt>
                <c:pt idx="536">
                  <c:v>553.61</c:v>
                </c:pt>
                <c:pt idx="537">
                  <c:v>553.69000000000005</c:v>
                </c:pt>
                <c:pt idx="538">
                  <c:v>553.79</c:v>
                </c:pt>
                <c:pt idx="539">
                  <c:v>553.89</c:v>
                </c:pt>
                <c:pt idx="540">
                  <c:v>554</c:v>
                </c:pt>
                <c:pt idx="541">
                  <c:v>554.12</c:v>
                </c:pt>
                <c:pt idx="542">
                  <c:v>554.19000000000005</c:v>
                </c:pt>
                <c:pt idx="543">
                  <c:v>554.29999999999995</c:v>
                </c:pt>
                <c:pt idx="544">
                  <c:v>554.39</c:v>
                </c:pt>
                <c:pt idx="545">
                  <c:v>554.49</c:v>
                </c:pt>
                <c:pt idx="546">
                  <c:v>554.61</c:v>
                </c:pt>
                <c:pt idx="547">
                  <c:v>554.69000000000005</c:v>
                </c:pt>
                <c:pt idx="548">
                  <c:v>554.82000000000005</c:v>
                </c:pt>
                <c:pt idx="549">
                  <c:v>554.89</c:v>
                </c:pt>
                <c:pt idx="550">
                  <c:v>555</c:v>
                </c:pt>
                <c:pt idx="551">
                  <c:v>555.09</c:v>
                </c:pt>
                <c:pt idx="552">
                  <c:v>555.20000000000005</c:v>
                </c:pt>
                <c:pt idx="553">
                  <c:v>555.29999999999995</c:v>
                </c:pt>
                <c:pt idx="554">
                  <c:v>555.4</c:v>
                </c:pt>
                <c:pt idx="555">
                  <c:v>555.5</c:v>
                </c:pt>
                <c:pt idx="556">
                  <c:v>555.59</c:v>
                </c:pt>
                <c:pt idx="557">
                  <c:v>555.69000000000005</c:v>
                </c:pt>
                <c:pt idx="558">
                  <c:v>555.79</c:v>
                </c:pt>
                <c:pt idx="559">
                  <c:v>555.9</c:v>
                </c:pt>
                <c:pt idx="560">
                  <c:v>556.02</c:v>
                </c:pt>
                <c:pt idx="561">
                  <c:v>556.08000000000004</c:v>
                </c:pt>
                <c:pt idx="562">
                  <c:v>556.21</c:v>
                </c:pt>
                <c:pt idx="563">
                  <c:v>556.29</c:v>
                </c:pt>
                <c:pt idx="564">
                  <c:v>556.39</c:v>
                </c:pt>
                <c:pt idx="565">
                  <c:v>556.49</c:v>
                </c:pt>
                <c:pt idx="566">
                  <c:v>556.61</c:v>
                </c:pt>
                <c:pt idx="567">
                  <c:v>556.72</c:v>
                </c:pt>
                <c:pt idx="568">
                  <c:v>556.78</c:v>
                </c:pt>
                <c:pt idx="569">
                  <c:v>556.91</c:v>
                </c:pt>
                <c:pt idx="570">
                  <c:v>556.99</c:v>
                </c:pt>
                <c:pt idx="571">
                  <c:v>557.09</c:v>
                </c:pt>
                <c:pt idx="572">
                  <c:v>557.20000000000005</c:v>
                </c:pt>
                <c:pt idx="573">
                  <c:v>557.29999999999995</c:v>
                </c:pt>
                <c:pt idx="574">
                  <c:v>557.41999999999996</c:v>
                </c:pt>
                <c:pt idx="575">
                  <c:v>557.49</c:v>
                </c:pt>
                <c:pt idx="576">
                  <c:v>557.61</c:v>
                </c:pt>
                <c:pt idx="577">
                  <c:v>557.69000000000005</c:v>
                </c:pt>
                <c:pt idx="578">
                  <c:v>557.79</c:v>
                </c:pt>
                <c:pt idx="579">
                  <c:v>557.9</c:v>
                </c:pt>
                <c:pt idx="580">
                  <c:v>557.99</c:v>
                </c:pt>
                <c:pt idx="581">
                  <c:v>558.12</c:v>
                </c:pt>
                <c:pt idx="582">
                  <c:v>558.20000000000005</c:v>
                </c:pt>
                <c:pt idx="583">
                  <c:v>558.29999999999995</c:v>
                </c:pt>
                <c:pt idx="584">
                  <c:v>558.39</c:v>
                </c:pt>
                <c:pt idx="585">
                  <c:v>558.49</c:v>
                </c:pt>
                <c:pt idx="586">
                  <c:v>558.61</c:v>
                </c:pt>
                <c:pt idx="587">
                  <c:v>558.70000000000005</c:v>
                </c:pt>
                <c:pt idx="588">
                  <c:v>558.82000000000005</c:v>
                </c:pt>
                <c:pt idx="589">
                  <c:v>558.89</c:v>
                </c:pt>
                <c:pt idx="590">
                  <c:v>559.01</c:v>
                </c:pt>
                <c:pt idx="591">
                  <c:v>559.09</c:v>
                </c:pt>
                <c:pt idx="592">
                  <c:v>559.19000000000005</c:v>
                </c:pt>
                <c:pt idx="593">
                  <c:v>559.29999999999995</c:v>
                </c:pt>
                <c:pt idx="594">
                  <c:v>559.4</c:v>
                </c:pt>
                <c:pt idx="595">
                  <c:v>559.52</c:v>
                </c:pt>
                <c:pt idx="596">
                  <c:v>559.59</c:v>
                </c:pt>
                <c:pt idx="597">
                  <c:v>559.71</c:v>
                </c:pt>
                <c:pt idx="598">
                  <c:v>559.79</c:v>
                </c:pt>
                <c:pt idx="599">
                  <c:v>559.89</c:v>
                </c:pt>
                <c:pt idx="600">
                  <c:v>559.99</c:v>
                </c:pt>
                <c:pt idx="601">
                  <c:v>560.11</c:v>
                </c:pt>
                <c:pt idx="602">
                  <c:v>560.20000000000005</c:v>
                </c:pt>
                <c:pt idx="603">
                  <c:v>560.30999999999995</c:v>
                </c:pt>
                <c:pt idx="604">
                  <c:v>560.41</c:v>
                </c:pt>
                <c:pt idx="605">
                  <c:v>560.49</c:v>
                </c:pt>
                <c:pt idx="606">
                  <c:v>560.6</c:v>
                </c:pt>
                <c:pt idx="607">
                  <c:v>560.69000000000005</c:v>
                </c:pt>
                <c:pt idx="608">
                  <c:v>560.80999999999995</c:v>
                </c:pt>
                <c:pt idx="609">
                  <c:v>560.9</c:v>
                </c:pt>
                <c:pt idx="610">
                  <c:v>560.99</c:v>
                </c:pt>
                <c:pt idx="611">
                  <c:v>561.12</c:v>
                </c:pt>
                <c:pt idx="612">
                  <c:v>561.17999999999995</c:v>
                </c:pt>
                <c:pt idx="613">
                  <c:v>561.29999999999995</c:v>
                </c:pt>
                <c:pt idx="614">
                  <c:v>561.39</c:v>
                </c:pt>
                <c:pt idx="615">
                  <c:v>561.49</c:v>
                </c:pt>
                <c:pt idx="616">
                  <c:v>561.61</c:v>
                </c:pt>
                <c:pt idx="617">
                  <c:v>561.69000000000005</c:v>
                </c:pt>
                <c:pt idx="618">
                  <c:v>561.82000000000005</c:v>
                </c:pt>
                <c:pt idx="619">
                  <c:v>561.89</c:v>
                </c:pt>
                <c:pt idx="620">
                  <c:v>562.01</c:v>
                </c:pt>
                <c:pt idx="621">
                  <c:v>562.09</c:v>
                </c:pt>
                <c:pt idx="622">
                  <c:v>562.19000000000005</c:v>
                </c:pt>
                <c:pt idx="623">
                  <c:v>562.29999999999995</c:v>
                </c:pt>
                <c:pt idx="624">
                  <c:v>562.4</c:v>
                </c:pt>
                <c:pt idx="625">
                  <c:v>562.52</c:v>
                </c:pt>
                <c:pt idx="626">
                  <c:v>562.58000000000004</c:v>
                </c:pt>
                <c:pt idx="627">
                  <c:v>562.72</c:v>
                </c:pt>
                <c:pt idx="628">
                  <c:v>562.79</c:v>
                </c:pt>
                <c:pt idx="629">
                  <c:v>562.9</c:v>
                </c:pt>
                <c:pt idx="630">
                  <c:v>562.99</c:v>
                </c:pt>
                <c:pt idx="631">
                  <c:v>563.09</c:v>
                </c:pt>
                <c:pt idx="632">
                  <c:v>563.21</c:v>
                </c:pt>
                <c:pt idx="633">
                  <c:v>563.29999999999995</c:v>
                </c:pt>
                <c:pt idx="634">
                  <c:v>563.41999999999996</c:v>
                </c:pt>
                <c:pt idx="635">
                  <c:v>563.49</c:v>
                </c:pt>
                <c:pt idx="636">
                  <c:v>563.61</c:v>
                </c:pt>
                <c:pt idx="637">
                  <c:v>563.69000000000005</c:v>
                </c:pt>
                <c:pt idx="638">
                  <c:v>563.79</c:v>
                </c:pt>
                <c:pt idx="639">
                  <c:v>563.89</c:v>
                </c:pt>
                <c:pt idx="640">
                  <c:v>564.01</c:v>
                </c:pt>
                <c:pt idx="641">
                  <c:v>564.1</c:v>
                </c:pt>
                <c:pt idx="642">
                  <c:v>564.20000000000005</c:v>
                </c:pt>
                <c:pt idx="643">
                  <c:v>564.30999999999995</c:v>
                </c:pt>
                <c:pt idx="644">
                  <c:v>564.38</c:v>
                </c:pt>
                <c:pt idx="645">
                  <c:v>564.51</c:v>
                </c:pt>
                <c:pt idx="646">
                  <c:v>564.59</c:v>
                </c:pt>
                <c:pt idx="647">
                  <c:v>564.69000000000005</c:v>
                </c:pt>
                <c:pt idx="648">
                  <c:v>564.80999999999995</c:v>
                </c:pt>
                <c:pt idx="649">
                  <c:v>564.9</c:v>
                </c:pt>
                <c:pt idx="650">
                  <c:v>565.01</c:v>
                </c:pt>
                <c:pt idx="651">
                  <c:v>565.1</c:v>
                </c:pt>
                <c:pt idx="652">
                  <c:v>565.21</c:v>
                </c:pt>
                <c:pt idx="653">
                  <c:v>565.29</c:v>
                </c:pt>
                <c:pt idx="654">
                  <c:v>565.4</c:v>
                </c:pt>
                <c:pt idx="655">
                  <c:v>565.49</c:v>
                </c:pt>
                <c:pt idx="656">
                  <c:v>565.59</c:v>
                </c:pt>
                <c:pt idx="657">
                  <c:v>565.70000000000005</c:v>
                </c:pt>
                <c:pt idx="658">
                  <c:v>565.79999999999995</c:v>
                </c:pt>
                <c:pt idx="659">
                  <c:v>565.91999999999996</c:v>
                </c:pt>
                <c:pt idx="660">
                  <c:v>565.99</c:v>
                </c:pt>
                <c:pt idx="661">
                  <c:v>566.12</c:v>
                </c:pt>
                <c:pt idx="662">
                  <c:v>566.19000000000005</c:v>
                </c:pt>
                <c:pt idx="663">
                  <c:v>566.29999999999995</c:v>
                </c:pt>
                <c:pt idx="664">
                  <c:v>566.39</c:v>
                </c:pt>
                <c:pt idx="665">
                  <c:v>566.49</c:v>
                </c:pt>
                <c:pt idx="666">
                  <c:v>566.6</c:v>
                </c:pt>
                <c:pt idx="667">
                  <c:v>566.70000000000005</c:v>
                </c:pt>
                <c:pt idx="668">
                  <c:v>566.79999999999995</c:v>
                </c:pt>
                <c:pt idx="669">
                  <c:v>566.9</c:v>
                </c:pt>
                <c:pt idx="670">
                  <c:v>567.02</c:v>
                </c:pt>
                <c:pt idx="671">
                  <c:v>567.1</c:v>
                </c:pt>
                <c:pt idx="672">
                  <c:v>567.20000000000005</c:v>
                </c:pt>
                <c:pt idx="673">
                  <c:v>567.29</c:v>
                </c:pt>
                <c:pt idx="674">
                  <c:v>567.39</c:v>
                </c:pt>
                <c:pt idx="675">
                  <c:v>567.5</c:v>
                </c:pt>
                <c:pt idx="676">
                  <c:v>567.6</c:v>
                </c:pt>
                <c:pt idx="677">
                  <c:v>567.70000000000005</c:v>
                </c:pt>
                <c:pt idx="678">
                  <c:v>567.79999999999995</c:v>
                </c:pt>
                <c:pt idx="679">
                  <c:v>567.91999999999996</c:v>
                </c:pt>
                <c:pt idx="680">
                  <c:v>568</c:v>
                </c:pt>
                <c:pt idx="681">
                  <c:v>568.11</c:v>
                </c:pt>
                <c:pt idx="682">
                  <c:v>568.19000000000005</c:v>
                </c:pt>
                <c:pt idx="683">
                  <c:v>568.29</c:v>
                </c:pt>
                <c:pt idx="684">
                  <c:v>568.39</c:v>
                </c:pt>
                <c:pt idx="685">
                  <c:v>568.51</c:v>
                </c:pt>
                <c:pt idx="686">
                  <c:v>568.61</c:v>
                </c:pt>
                <c:pt idx="687">
                  <c:v>568.69000000000005</c:v>
                </c:pt>
                <c:pt idx="688">
                  <c:v>568.80999999999995</c:v>
                </c:pt>
                <c:pt idx="689">
                  <c:v>568.88</c:v>
                </c:pt>
                <c:pt idx="690">
                  <c:v>569.01</c:v>
                </c:pt>
                <c:pt idx="691">
                  <c:v>569.1</c:v>
                </c:pt>
                <c:pt idx="692">
                  <c:v>569.20000000000005</c:v>
                </c:pt>
                <c:pt idx="693">
                  <c:v>569.29</c:v>
                </c:pt>
                <c:pt idx="694">
                  <c:v>569.4</c:v>
                </c:pt>
                <c:pt idx="695">
                  <c:v>569.51</c:v>
                </c:pt>
                <c:pt idx="696">
                  <c:v>569.6</c:v>
                </c:pt>
                <c:pt idx="697">
                  <c:v>569.71</c:v>
                </c:pt>
                <c:pt idx="698">
                  <c:v>569.79999999999995</c:v>
                </c:pt>
                <c:pt idx="699">
                  <c:v>569.91999999999996</c:v>
                </c:pt>
                <c:pt idx="700">
                  <c:v>569.99</c:v>
                </c:pt>
                <c:pt idx="701">
                  <c:v>570.11</c:v>
                </c:pt>
                <c:pt idx="702">
                  <c:v>570.19000000000005</c:v>
                </c:pt>
                <c:pt idx="703">
                  <c:v>570.29999999999995</c:v>
                </c:pt>
                <c:pt idx="704">
                  <c:v>570.39</c:v>
                </c:pt>
                <c:pt idx="705">
                  <c:v>570.5</c:v>
                </c:pt>
                <c:pt idx="706">
                  <c:v>570.6</c:v>
                </c:pt>
                <c:pt idx="707">
                  <c:v>570.70000000000005</c:v>
                </c:pt>
                <c:pt idx="708">
                  <c:v>570.82000000000005</c:v>
                </c:pt>
                <c:pt idx="709">
                  <c:v>570.89</c:v>
                </c:pt>
                <c:pt idx="710">
                  <c:v>571.01</c:v>
                </c:pt>
                <c:pt idx="711">
                  <c:v>571.09</c:v>
                </c:pt>
                <c:pt idx="712">
                  <c:v>571.21</c:v>
                </c:pt>
                <c:pt idx="713">
                  <c:v>571.29</c:v>
                </c:pt>
                <c:pt idx="714">
                  <c:v>571.39</c:v>
                </c:pt>
                <c:pt idx="715">
                  <c:v>571.49</c:v>
                </c:pt>
                <c:pt idx="716">
                  <c:v>571.6</c:v>
                </c:pt>
                <c:pt idx="717">
                  <c:v>571.70000000000005</c:v>
                </c:pt>
                <c:pt idx="718">
                  <c:v>571.79999999999995</c:v>
                </c:pt>
                <c:pt idx="719">
                  <c:v>571.9</c:v>
                </c:pt>
                <c:pt idx="720">
                  <c:v>572</c:v>
                </c:pt>
                <c:pt idx="721">
                  <c:v>572.1</c:v>
                </c:pt>
                <c:pt idx="722">
                  <c:v>572.20000000000005</c:v>
                </c:pt>
                <c:pt idx="723">
                  <c:v>572.30999999999995</c:v>
                </c:pt>
                <c:pt idx="724">
                  <c:v>572.39</c:v>
                </c:pt>
                <c:pt idx="725">
                  <c:v>572.5</c:v>
                </c:pt>
                <c:pt idx="726">
                  <c:v>572.59</c:v>
                </c:pt>
                <c:pt idx="727">
                  <c:v>572.69000000000005</c:v>
                </c:pt>
                <c:pt idx="728">
                  <c:v>572.79999999999995</c:v>
                </c:pt>
                <c:pt idx="729">
                  <c:v>572.9</c:v>
                </c:pt>
                <c:pt idx="730">
                  <c:v>573.01</c:v>
                </c:pt>
                <c:pt idx="731">
                  <c:v>573.1</c:v>
                </c:pt>
                <c:pt idx="732">
                  <c:v>573.22</c:v>
                </c:pt>
                <c:pt idx="733">
                  <c:v>573.28</c:v>
                </c:pt>
                <c:pt idx="734">
                  <c:v>573.41999999999996</c:v>
                </c:pt>
                <c:pt idx="735">
                  <c:v>573.49</c:v>
                </c:pt>
                <c:pt idx="736">
                  <c:v>573.6</c:v>
                </c:pt>
                <c:pt idx="737">
                  <c:v>573.69000000000005</c:v>
                </c:pt>
                <c:pt idx="738">
                  <c:v>573.79</c:v>
                </c:pt>
                <c:pt idx="739">
                  <c:v>573.9</c:v>
                </c:pt>
                <c:pt idx="740">
                  <c:v>574</c:v>
                </c:pt>
                <c:pt idx="741">
                  <c:v>574.11</c:v>
                </c:pt>
                <c:pt idx="742">
                  <c:v>574.19000000000005</c:v>
                </c:pt>
                <c:pt idx="743">
                  <c:v>574.33000000000004</c:v>
                </c:pt>
                <c:pt idx="744">
                  <c:v>574.38</c:v>
                </c:pt>
                <c:pt idx="745">
                  <c:v>574.52</c:v>
                </c:pt>
                <c:pt idx="746">
                  <c:v>574.58000000000004</c:v>
                </c:pt>
                <c:pt idx="747">
                  <c:v>574.71</c:v>
                </c:pt>
                <c:pt idx="748">
                  <c:v>574.79999999999995</c:v>
                </c:pt>
                <c:pt idx="749">
                  <c:v>574.9</c:v>
                </c:pt>
                <c:pt idx="750">
                  <c:v>574.99</c:v>
                </c:pt>
                <c:pt idx="751">
                  <c:v>575.09</c:v>
                </c:pt>
                <c:pt idx="752">
                  <c:v>575.19000000000005</c:v>
                </c:pt>
                <c:pt idx="753">
                  <c:v>575.29999999999995</c:v>
                </c:pt>
                <c:pt idx="754">
                  <c:v>575.41</c:v>
                </c:pt>
                <c:pt idx="755">
                  <c:v>575.49</c:v>
                </c:pt>
                <c:pt idx="756">
                  <c:v>575.61</c:v>
                </c:pt>
                <c:pt idx="757">
                  <c:v>575.69000000000005</c:v>
                </c:pt>
                <c:pt idx="758">
                  <c:v>575.82000000000005</c:v>
                </c:pt>
                <c:pt idx="759">
                  <c:v>575.88</c:v>
                </c:pt>
                <c:pt idx="760">
                  <c:v>576.02</c:v>
                </c:pt>
                <c:pt idx="761">
                  <c:v>576.09</c:v>
                </c:pt>
                <c:pt idx="762">
                  <c:v>576.21</c:v>
                </c:pt>
                <c:pt idx="763">
                  <c:v>576.29</c:v>
                </c:pt>
                <c:pt idx="764">
                  <c:v>576.39</c:v>
                </c:pt>
                <c:pt idx="765">
                  <c:v>576.49</c:v>
                </c:pt>
                <c:pt idx="766">
                  <c:v>576.59</c:v>
                </c:pt>
                <c:pt idx="767">
                  <c:v>576.70000000000005</c:v>
                </c:pt>
                <c:pt idx="768">
                  <c:v>576.79999999999995</c:v>
                </c:pt>
                <c:pt idx="769">
                  <c:v>576.9</c:v>
                </c:pt>
                <c:pt idx="770">
                  <c:v>577.01</c:v>
                </c:pt>
                <c:pt idx="771">
                  <c:v>577.09</c:v>
                </c:pt>
                <c:pt idx="772">
                  <c:v>577.20000000000005</c:v>
                </c:pt>
                <c:pt idx="773">
                  <c:v>577.29999999999995</c:v>
                </c:pt>
                <c:pt idx="774">
                  <c:v>577.39</c:v>
                </c:pt>
                <c:pt idx="775">
                  <c:v>577.51</c:v>
                </c:pt>
                <c:pt idx="776">
                  <c:v>577.59</c:v>
                </c:pt>
                <c:pt idx="777">
                  <c:v>577.69000000000005</c:v>
                </c:pt>
                <c:pt idx="778">
                  <c:v>577.79</c:v>
                </c:pt>
                <c:pt idx="779">
                  <c:v>577.9</c:v>
                </c:pt>
                <c:pt idx="780">
                  <c:v>577.99</c:v>
                </c:pt>
                <c:pt idx="781">
                  <c:v>578.1</c:v>
                </c:pt>
                <c:pt idx="782">
                  <c:v>578.20000000000005</c:v>
                </c:pt>
                <c:pt idx="783">
                  <c:v>578.29999999999995</c:v>
                </c:pt>
                <c:pt idx="784">
                  <c:v>578.39</c:v>
                </c:pt>
                <c:pt idx="785">
                  <c:v>578.5</c:v>
                </c:pt>
                <c:pt idx="786">
                  <c:v>578.61</c:v>
                </c:pt>
                <c:pt idx="787">
                  <c:v>578.69000000000005</c:v>
                </c:pt>
                <c:pt idx="788">
                  <c:v>578.82000000000005</c:v>
                </c:pt>
                <c:pt idx="789">
                  <c:v>578.89</c:v>
                </c:pt>
                <c:pt idx="790">
                  <c:v>579.01</c:v>
                </c:pt>
                <c:pt idx="791">
                  <c:v>579.09</c:v>
                </c:pt>
                <c:pt idx="792">
                  <c:v>579.21</c:v>
                </c:pt>
                <c:pt idx="793">
                  <c:v>579.29</c:v>
                </c:pt>
                <c:pt idx="794">
                  <c:v>579.4</c:v>
                </c:pt>
                <c:pt idx="795">
                  <c:v>579.49</c:v>
                </c:pt>
                <c:pt idx="796">
                  <c:v>579.59</c:v>
                </c:pt>
                <c:pt idx="797">
                  <c:v>579.69000000000005</c:v>
                </c:pt>
                <c:pt idx="798">
                  <c:v>579.79999999999995</c:v>
                </c:pt>
                <c:pt idx="799">
                  <c:v>579.91</c:v>
                </c:pt>
                <c:pt idx="800">
                  <c:v>580</c:v>
                </c:pt>
                <c:pt idx="801">
                  <c:v>580.1</c:v>
                </c:pt>
                <c:pt idx="802">
                  <c:v>580.19000000000005</c:v>
                </c:pt>
                <c:pt idx="803">
                  <c:v>580.33000000000004</c:v>
                </c:pt>
                <c:pt idx="804">
                  <c:v>580.32000000000005</c:v>
                </c:pt>
                <c:pt idx="805">
                  <c:v>580.48</c:v>
                </c:pt>
                <c:pt idx="806">
                  <c:v>580.6</c:v>
                </c:pt>
                <c:pt idx="807">
                  <c:v>580.71</c:v>
                </c:pt>
                <c:pt idx="808">
                  <c:v>580.79</c:v>
                </c:pt>
                <c:pt idx="809">
                  <c:v>580.91</c:v>
                </c:pt>
                <c:pt idx="810">
                  <c:v>581</c:v>
                </c:pt>
                <c:pt idx="811">
                  <c:v>581.1</c:v>
                </c:pt>
                <c:pt idx="812">
                  <c:v>581.19000000000005</c:v>
                </c:pt>
                <c:pt idx="813">
                  <c:v>581.29</c:v>
                </c:pt>
                <c:pt idx="814">
                  <c:v>581.39</c:v>
                </c:pt>
                <c:pt idx="815">
                  <c:v>581.5</c:v>
                </c:pt>
                <c:pt idx="816">
                  <c:v>581.6</c:v>
                </c:pt>
                <c:pt idx="817">
                  <c:v>581.69000000000005</c:v>
                </c:pt>
                <c:pt idx="818">
                  <c:v>581.80999999999995</c:v>
                </c:pt>
                <c:pt idx="819">
                  <c:v>581.89</c:v>
                </c:pt>
                <c:pt idx="820">
                  <c:v>582.01</c:v>
                </c:pt>
                <c:pt idx="821">
                  <c:v>582.09</c:v>
                </c:pt>
                <c:pt idx="822">
                  <c:v>582.20000000000005</c:v>
                </c:pt>
                <c:pt idx="823">
                  <c:v>582.29999999999995</c:v>
                </c:pt>
                <c:pt idx="824">
                  <c:v>582.41</c:v>
                </c:pt>
                <c:pt idx="825">
                  <c:v>582.48</c:v>
                </c:pt>
                <c:pt idx="826">
                  <c:v>582.61</c:v>
                </c:pt>
                <c:pt idx="827">
                  <c:v>582.67999999999995</c:v>
                </c:pt>
                <c:pt idx="828">
                  <c:v>582.80999999999995</c:v>
                </c:pt>
                <c:pt idx="829">
                  <c:v>582.89</c:v>
                </c:pt>
                <c:pt idx="830">
                  <c:v>583</c:v>
                </c:pt>
                <c:pt idx="831">
                  <c:v>583.09</c:v>
                </c:pt>
                <c:pt idx="832">
                  <c:v>583.19000000000005</c:v>
                </c:pt>
                <c:pt idx="833">
                  <c:v>583.29999999999995</c:v>
                </c:pt>
                <c:pt idx="834">
                  <c:v>583.4</c:v>
                </c:pt>
                <c:pt idx="835">
                  <c:v>583.5</c:v>
                </c:pt>
                <c:pt idx="836">
                  <c:v>583.6</c:v>
                </c:pt>
                <c:pt idx="837">
                  <c:v>583.71</c:v>
                </c:pt>
                <c:pt idx="838">
                  <c:v>583.79</c:v>
                </c:pt>
                <c:pt idx="839">
                  <c:v>583.9</c:v>
                </c:pt>
                <c:pt idx="840">
                  <c:v>583.99</c:v>
                </c:pt>
                <c:pt idx="841">
                  <c:v>584.1</c:v>
                </c:pt>
                <c:pt idx="842">
                  <c:v>584.20000000000005</c:v>
                </c:pt>
                <c:pt idx="843">
                  <c:v>584.30999999999995</c:v>
                </c:pt>
                <c:pt idx="844">
                  <c:v>584.4</c:v>
                </c:pt>
                <c:pt idx="845">
                  <c:v>584.51</c:v>
                </c:pt>
                <c:pt idx="846">
                  <c:v>584.58000000000004</c:v>
                </c:pt>
                <c:pt idx="847">
                  <c:v>584.71</c:v>
                </c:pt>
                <c:pt idx="848">
                  <c:v>584.79</c:v>
                </c:pt>
                <c:pt idx="849">
                  <c:v>584.91999999999996</c:v>
                </c:pt>
                <c:pt idx="850">
                  <c:v>585</c:v>
                </c:pt>
                <c:pt idx="851">
                  <c:v>585.1</c:v>
                </c:pt>
                <c:pt idx="852">
                  <c:v>585.19000000000005</c:v>
                </c:pt>
                <c:pt idx="853">
                  <c:v>585.30999999999995</c:v>
                </c:pt>
                <c:pt idx="854">
                  <c:v>585.4</c:v>
                </c:pt>
                <c:pt idx="855">
                  <c:v>585.5</c:v>
                </c:pt>
                <c:pt idx="856">
                  <c:v>585.59</c:v>
                </c:pt>
                <c:pt idx="857">
                  <c:v>585.70000000000005</c:v>
                </c:pt>
                <c:pt idx="858">
                  <c:v>585.79999999999995</c:v>
                </c:pt>
                <c:pt idx="859">
                  <c:v>585.89</c:v>
                </c:pt>
                <c:pt idx="860">
                  <c:v>585.99</c:v>
                </c:pt>
                <c:pt idx="861">
                  <c:v>586.1</c:v>
                </c:pt>
                <c:pt idx="862">
                  <c:v>586.21</c:v>
                </c:pt>
                <c:pt idx="863">
                  <c:v>586.29</c:v>
                </c:pt>
                <c:pt idx="864">
                  <c:v>586.4</c:v>
                </c:pt>
                <c:pt idx="865">
                  <c:v>586.5</c:v>
                </c:pt>
                <c:pt idx="866">
                  <c:v>586.6</c:v>
                </c:pt>
                <c:pt idx="867">
                  <c:v>586.70000000000005</c:v>
                </c:pt>
                <c:pt idx="868">
                  <c:v>586.80999999999995</c:v>
                </c:pt>
                <c:pt idx="869">
                  <c:v>586.89</c:v>
                </c:pt>
                <c:pt idx="870">
                  <c:v>587.02</c:v>
                </c:pt>
                <c:pt idx="871">
                  <c:v>587.08000000000004</c:v>
                </c:pt>
                <c:pt idx="872">
                  <c:v>587.20000000000005</c:v>
                </c:pt>
                <c:pt idx="873">
                  <c:v>587.29999999999995</c:v>
                </c:pt>
                <c:pt idx="874">
                  <c:v>587.41999999999996</c:v>
                </c:pt>
                <c:pt idx="875">
                  <c:v>587.47</c:v>
                </c:pt>
                <c:pt idx="876">
                  <c:v>587.62</c:v>
                </c:pt>
                <c:pt idx="877">
                  <c:v>587.62</c:v>
                </c:pt>
                <c:pt idx="878">
                  <c:v>587.80999999999995</c:v>
                </c:pt>
                <c:pt idx="879">
                  <c:v>587.89</c:v>
                </c:pt>
                <c:pt idx="880">
                  <c:v>588.01</c:v>
                </c:pt>
                <c:pt idx="881">
                  <c:v>588.09</c:v>
                </c:pt>
                <c:pt idx="882">
                  <c:v>588.21</c:v>
                </c:pt>
                <c:pt idx="883">
                  <c:v>588.29</c:v>
                </c:pt>
                <c:pt idx="884">
                  <c:v>588.4</c:v>
                </c:pt>
                <c:pt idx="885">
                  <c:v>588.49</c:v>
                </c:pt>
                <c:pt idx="886">
                  <c:v>588.6</c:v>
                </c:pt>
                <c:pt idx="887">
                  <c:v>588.69000000000005</c:v>
                </c:pt>
                <c:pt idx="888">
                  <c:v>588.79999999999995</c:v>
                </c:pt>
                <c:pt idx="889">
                  <c:v>588.89</c:v>
                </c:pt>
                <c:pt idx="890">
                  <c:v>589</c:v>
                </c:pt>
                <c:pt idx="891">
                  <c:v>589.1</c:v>
                </c:pt>
                <c:pt idx="892">
                  <c:v>589.20000000000005</c:v>
                </c:pt>
                <c:pt idx="893">
                  <c:v>589.29</c:v>
                </c:pt>
                <c:pt idx="894">
                  <c:v>589.4</c:v>
                </c:pt>
                <c:pt idx="895">
                  <c:v>589.5</c:v>
                </c:pt>
                <c:pt idx="896">
                  <c:v>589.6</c:v>
                </c:pt>
                <c:pt idx="897">
                  <c:v>589.69000000000005</c:v>
                </c:pt>
                <c:pt idx="898">
                  <c:v>589.79999999999995</c:v>
                </c:pt>
                <c:pt idx="899">
                  <c:v>589.9</c:v>
                </c:pt>
                <c:pt idx="900">
                  <c:v>590</c:v>
                </c:pt>
                <c:pt idx="901">
                  <c:v>590.1</c:v>
                </c:pt>
                <c:pt idx="902">
                  <c:v>590.19000000000005</c:v>
                </c:pt>
                <c:pt idx="903">
                  <c:v>590.30999999999995</c:v>
                </c:pt>
                <c:pt idx="904">
                  <c:v>590.39</c:v>
                </c:pt>
                <c:pt idx="905">
                  <c:v>590.52</c:v>
                </c:pt>
                <c:pt idx="906">
                  <c:v>590.52</c:v>
                </c:pt>
                <c:pt idx="907">
                  <c:v>590.67999999999995</c:v>
                </c:pt>
                <c:pt idx="908">
                  <c:v>590.80999999999995</c:v>
                </c:pt>
                <c:pt idx="909">
                  <c:v>590.9</c:v>
                </c:pt>
                <c:pt idx="910">
                  <c:v>591.01</c:v>
                </c:pt>
                <c:pt idx="911">
                  <c:v>591.1</c:v>
                </c:pt>
                <c:pt idx="912">
                  <c:v>591.12</c:v>
                </c:pt>
                <c:pt idx="913">
                  <c:v>591.29</c:v>
                </c:pt>
                <c:pt idx="914">
                  <c:v>591.4</c:v>
                </c:pt>
                <c:pt idx="915">
                  <c:v>591.49</c:v>
                </c:pt>
                <c:pt idx="916">
                  <c:v>591.61</c:v>
                </c:pt>
                <c:pt idx="917">
                  <c:v>591.71</c:v>
                </c:pt>
                <c:pt idx="918">
                  <c:v>591.77</c:v>
                </c:pt>
                <c:pt idx="919">
                  <c:v>591.91999999999996</c:v>
                </c:pt>
                <c:pt idx="920">
                  <c:v>591.91999999999996</c:v>
                </c:pt>
                <c:pt idx="921">
                  <c:v>592.11</c:v>
                </c:pt>
                <c:pt idx="922">
                  <c:v>592.19000000000005</c:v>
                </c:pt>
                <c:pt idx="923">
                  <c:v>592.30999999999995</c:v>
                </c:pt>
                <c:pt idx="924">
                  <c:v>592.39</c:v>
                </c:pt>
                <c:pt idx="925">
                  <c:v>592.51</c:v>
                </c:pt>
                <c:pt idx="926">
                  <c:v>592.6</c:v>
                </c:pt>
                <c:pt idx="927">
                  <c:v>592.71</c:v>
                </c:pt>
                <c:pt idx="928">
                  <c:v>592.79</c:v>
                </c:pt>
                <c:pt idx="929">
                  <c:v>592.91</c:v>
                </c:pt>
                <c:pt idx="930">
                  <c:v>592.99</c:v>
                </c:pt>
                <c:pt idx="931">
                  <c:v>593.1</c:v>
                </c:pt>
                <c:pt idx="932">
                  <c:v>593.19000000000005</c:v>
                </c:pt>
                <c:pt idx="933">
                  <c:v>593.29999999999995</c:v>
                </c:pt>
                <c:pt idx="934">
                  <c:v>593.4</c:v>
                </c:pt>
                <c:pt idx="935">
                  <c:v>593.51</c:v>
                </c:pt>
                <c:pt idx="936">
                  <c:v>593.6</c:v>
                </c:pt>
                <c:pt idx="937">
                  <c:v>593.70000000000005</c:v>
                </c:pt>
                <c:pt idx="938">
                  <c:v>593.79</c:v>
                </c:pt>
                <c:pt idx="939">
                  <c:v>593.9</c:v>
                </c:pt>
                <c:pt idx="940">
                  <c:v>594</c:v>
                </c:pt>
                <c:pt idx="941">
                  <c:v>594.1</c:v>
                </c:pt>
                <c:pt idx="942">
                  <c:v>594.20000000000005</c:v>
                </c:pt>
                <c:pt idx="943">
                  <c:v>594.29999999999995</c:v>
                </c:pt>
                <c:pt idx="944">
                  <c:v>594.39</c:v>
                </c:pt>
                <c:pt idx="945">
                  <c:v>594.5</c:v>
                </c:pt>
                <c:pt idx="946">
                  <c:v>594.6</c:v>
                </c:pt>
                <c:pt idx="947">
                  <c:v>594.70000000000005</c:v>
                </c:pt>
                <c:pt idx="948">
                  <c:v>594.79999999999995</c:v>
                </c:pt>
                <c:pt idx="949">
                  <c:v>594.9</c:v>
                </c:pt>
                <c:pt idx="950">
                  <c:v>595</c:v>
                </c:pt>
                <c:pt idx="951">
                  <c:v>595.1</c:v>
                </c:pt>
                <c:pt idx="952">
                  <c:v>595.19000000000005</c:v>
                </c:pt>
                <c:pt idx="953">
                  <c:v>595.29999999999995</c:v>
                </c:pt>
                <c:pt idx="954">
                  <c:v>595.4</c:v>
                </c:pt>
                <c:pt idx="955">
                  <c:v>595.5</c:v>
                </c:pt>
                <c:pt idx="956">
                  <c:v>595.6</c:v>
                </c:pt>
                <c:pt idx="957">
                  <c:v>595.70000000000005</c:v>
                </c:pt>
                <c:pt idx="958">
                  <c:v>595.79999999999995</c:v>
                </c:pt>
                <c:pt idx="959">
                  <c:v>595.9</c:v>
                </c:pt>
                <c:pt idx="960">
                  <c:v>596</c:v>
                </c:pt>
                <c:pt idx="961">
                  <c:v>596.1</c:v>
                </c:pt>
                <c:pt idx="962">
                  <c:v>596.20000000000005</c:v>
                </c:pt>
                <c:pt idx="963">
                  <c:v>596.29999999999995</c:v>
                </c:pt>
                <c:pt idx="964">
                  <c:v>596.4</c:v>
                </c:pt>
                <c:pt idx="965">
                  <c:v>596.5</c:v>
                </c:pt>
                <c:pt idx="966">
                  <c:v>596.6</c:v>
                </c:pt>
                <c:pt idx="967">
                  <c:v>596.70000000000005</c:v>
                </c:pt>
                <c:pt idx="968">
                  <c:v>596.79999999999995</c:v>
                </c:pt>
                <c:pt idx="969">
                  <c:v>596.9</c:v>
                </c:pt>
                <c:pt idx="970">
                  <c:v>597</c:v>
                </c:pt>
                <c:pt idx="971">
                  <c:v>597.1</c:v>
                </c:pt>
                <c:pt idx="972">
                  <c:v>597.20000000000005</c:v>
                </c:pt>
                <c:pt idx="973">
                  <c:v>597.29999999999995</c:v>
                </c:pt>
                <c:pt idx="974">
                  <c:v>597.4</c:v>
                </c:pt>
                <c:pt idx="975">
                  <c:v>597.5</c:v>
                </c:pt>
                <c:pt idx="976">
                  <c:v>597.6</c:v>
                </c:pt>
                <c:pt idx="977">
                  <c:v>597.70000000000005</c:v>
                </c:pt>
                <c:pt idx="978">
                  <c:v>597.79999999999995</c:v>
                </c:pt>
                <c:pt idx="979">
                  <c:v>597.9</c:v>
                </c:pt>
                <c:pt idx="980">
                  <c:v>598</c:v>
                </c:pt>
                <c:pt idx="981">
                  <c:v>598.1</c:v>
                </c:pt>
                <c:pt idx="982">
                  <c:v>598.20000000000005</c:v>
                </c:pt>
                <c:pt idx="983">
                  <c:v>598.29999999999995</c:v>
                </c:pt>
                <c:pt idx="984">
                  <c:v>598.4</c:v>
                </c:pt>
                <c:pt idx="985">
                  <c:v>598.5</c:v>
                </c:pt>
                <c:pt idx="986">
                  <c:v>598.6</c:v>
                </c:pt>
                <c:pt idx="987">
                  <c:v>598.70000000000005</c:v>
                </c:pt>
                <c:pt idx="988">
                  <c:v>598.79999999999995</c:v>
                </c:pt>
                <c:pt idx="989">
                  <c:v>598.91</c:v>
                </c:pt>
                <c:pt idx="990">
                  <c:v>599</c:v>
                </c:pt>
                <c:pt idx="991">
                  <c:v>599.1</c:v>
                </c:pt>
                <c:pt idx="992">
                  <c:v>599.20000000000005</c:v>
                </c:pt>
                <c:pt idx="993">
                  <c:v>599.29999999999995</c:v>
                </c:pt>
                <c:pt idx="994">
                  <c:v>599.4</c:v>
                </c:pt>
                <c:pt idx="995">
                  <c:v>599.51</c:v>
                </c:pt>
                <c:pt idx="996">
                  <c:v>599.6</c:v>
                </c:pt>
                <c:pt idx="997">
                  <c:v>599.70000000000005</c:v>
                </c:pt>
                <c:pt idx="998">
                  <c:v>599.79</c:v>
                </c:pt>
                <c:pt idx="999">
                  <c:v>599.9</c:v>
                </c:pt>
              </c:numCache>
            </c:numRef>
          </c:xVal>
          <c:yVal>
            <c:numRef>
              <c:f>'HIE21-O250V30deg500to600 norm'!$C$3:$C$1002</c:f>
              <c:numCache>
                <c:formatCode>General</c:formatCode>
                <c:ptCount val="1000"/>
                <c:pt idx="0">
                  <c:v>1</c:v>
                </c:pt>
                <c:pt idx="1">
                  <c:v>0.98</c:v>
                </c:pt>
                <c:pt idx="2">
                  <c:v>0.97</c:v>
                </c:pt>
                <c:pt idx="3">
                  <c:v>0.97</c:v>
                </c:pt>
                <c:pt idx="4">
                  <c:v>0.97</c:v>
                </c:pt>
                <c:pt idx="5">
                  <c:v>0.99</c:v>
                </c:pt>
                <c:pt idx="6">
                  <c:v>1</c:v>
                </c:pt>
                <c:pt idx="7">
                  <c:v>0.98</c:v>
                </c:pt>
                <c:pt idx="8">
                  <c:v>0.98</c:v>
                </c:pt>
                <c:pt idx="9">
                  <c:v>0.97</c:v>
                </c:pt>
                <c:pt idx="10">
                  <c:v>0.98</c:v>
                </c:pt>
                <c:pt idx="11">
                  <c:v>0.99</c:v>
                </c:pt>
                <c:pt idx="12">
                  <c:v>0.99</c:v>
                </c:pt>
                <c:pt idx="13">
                  <c:v>0.99</c:v>
                </c:pt>
                <c:pt idx="14">
                  <c:v>0.97</c:v>
                </c:pt>
                <c:pt idx="15">
                  <c:v>0.99</c:v>
                </c:pt>
                <c:pt idx="16">
                  <c:v>0.97</c:v>
                </c:pt>
                <c:pt idx="17">
                  <c:v>0.98</c:v>
                </c:pt>
                <c:pt idx="18">
                  <c:v>0.96</c:v>
                </c:pt>
                <c:pt idx="19">
                  <c:v>0.98</c:v>
                </c:pt>
                <c:pt idx="20">
                  <c:v>0.98</c:v>
                </c:pt>
                <c:pt idx="21">
                  <c:v>1</c:v>
                </c:pt>
                <c:pt idx="22">
                  <c:v>0.98</c:v>
                </c:pt>
                <c:pt idx="23">
                  <c:v>0.99</c:v>
                </c:pt>
                <c:pt idx="24">
                  <c:v>0.99</c:v>
                </c:pt>
                <c:pt idx="25">
                  <c:v>0.98</c:v>
                </c:pt>
                <c:pt idx="26">
                  <c:v>1</c:v>
                </c:pt>
                <c:pt idx="27">
                  <c:v>0.98</c:v>
                </c:pt>
                <c:pt idx="28">
                  <c:v>0.99</c:v>
                </c:pt>
                <c:pt idx="29">
                  <c:v>0.97</c:v>
                </c:pt>
                <c:pt idx="30">
                  <c:v>0.98</c:v>
                </c:pt>
                <c:pt idx="31">
                  <c:v>0.99</c:v>
                </c:pt>
                <c:pt idx="32">
                  <c:v>0.99</c:v>
                </c:pt>
                <c:pt idx="33">
                  <c:v>0.97</c:v>
                </c:pt>
                <c:pt idx="34">
                  <c:v>0.97</c:v>
                </c:pt>
                <c:pt idx="35">
                  <c:v>0.97</c:v>
                </c:pt>
                <c:pt idx="36">
                  <c:v>0.99</c:v>
                </c:pt>
                <c:pt idx="37">
                  <c:v>0.97</c:v>
                </c:pt>
                <c:pt idx="38">
                  <c:v>0.99</c:v>
                </c:pt>
                <c:pt idx="39">
                  <c:v>1</c:v>
                </c:pt>
                <c:pt idx="40">
                  <c:v>0.99</c:v>
                </c:pt>
                <c:pt idx="41">
                  <c:v>0.99</c:v>
                </c:pt>
                <c:pt idx="42">
                  <c:v>0.98</c:v>
                </c:pt>
                <c:pt idx="43">
                  <c:v>0.99</c:v>
                </c:pt>
                <c:pt idx="44">
                  <c:v>0.98</c:v>
                </c:pt>
                <c:pt idx="45">
                  <c:v>0.99</c:v>
                </c:pt>
                <c:pt idx="46">
                  <c:v>0.97</c:v>
                </c:pt>
                <c:pt idx="47">
                  <c:v>0.99</c:v>
                </c:pt>
                <c:pt idx="48">
                  <c:v>0.98</c:v>
                </c:pt>
                <c:pt idx="49">
                  <c:v>1.02</c:v>
                </c:pt>
                <c:pt idx="50">
                  <c:v>0.99</c:v>
                </c:pt>
                <c:pt idx="51">
                  <c:v>0.99</c:v>
                </c:pt>
                <c:pt idx="52">
                  <c:v>0.99</c:v>
                </c:pt>
                <c:pt idx="53">
                  <c:v>1</c:v>
                </c:pt>
                <c:pt idx="54">
                  <c:v>0.99</c:v>
                </c:pt>
                <c:pt idx="55">
                  <c:v>0.98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0.99</c:v>
                </c:pt>
                <c:pt idx="60">
                  <c:v>1</c:v>
                </c:pt>
                <c:pt idx="61">
                  <c:v>0.98</c:v>
                </c:pt>
                <c:pt idx="62">
                  <c:v>0.98</c:v>
                </c:pt>
                <c:pt idx="63">
                  <c:v>1.02</c:v>
                </c:pt>
                <c:pt idx="64">
                  <c:v>1.01</c:v>
                </c:pt>
                <c:pt idx="65">
                  <c:v>0.99</c:v>
                </c:pt>
                <c:pt idx="66">
                  <c:v>1</c:v>
                </c:pt>
                <c:pt idx="67">
                  <c:v>1.01</c:v>
                </c:pt>
                <c:pt idx="68">
                  <c:v>1</c:v>
                </c:pt>
                <c:pt idx="69">
                  <c:v>1.01</c:v>
                </c:pt>
                <c:pt idx="70">
                  <c:v>1</c:v>
                </c:pt>
                <c:pt idx="71">
                  <c:v>1</c:v>
                </c:pt>
                <c:pt idx="72">
                  <c:v>0.99</c:v>
                </c:pt>
                <c:pt idx="73">
                  <c:v>0.98</c:v>
                </c:pt>
                <c:pt idx="74">
                  <c:v>1.01</c:v>
                </c:pt>
                <c:pt idx="75">
                  <c:v>1.02</c:v>
                </c:pt>
                <c:pt idx="76">
                  <c:v>1</c:v>
                </c:pt>
                <c:pt idx="77">
                  <c:v>0.98</c:v>
                </c:pt>
                <c:pt idx="78">
                  <c:v>0.98</c:v>
                </c:pt>
                <c:pt idx="79">
                  <c:v>0.99</c:v>
                </c:pt>
                <c:pt idx="80">
                  <c:v>1.02</c:v>
                </c:pt>
                <c:pt idx="81">
                  <c:v>1</c:v>
                </c:pt>
                <c:pt idx="82">
                  <c:v>1</c:v>
                </c:pt>
                <c:pt idx="83">
                  <c:v>0.98</c:v>
                </c:pt>
                <c:pt idx="84">
                  <c:v>0.99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1.01</c:v>
                </c:pt>
                <c:pt idx="90">
                  <c:v>1.02</c:v>
                </c:pt>
                <c:pt idx="91">
                  <c:v>0.99</c:v>
                </c:pt>
                <c:pt idx="92">
                  <c:v>0.98</c:v>
                </c:pt>
                <c:pt idx="93">
                  <c:v>1.01</c:v>
                </c:pt>
                <c:pt idx="94">
                  <c:v>1.03</c:v>
                </c:pt>
                <c:pt idx="95">
                  <c:v>0.99</c:v>
                </c:pt>
                <c:pt idx="96">
                  <c:v>1</c:v>
                </c:pt>
                <c:pt idx="97">
                  <c:v>1.01</c:v>
                </c:pt>
                <c:pt idx="98">
                  <c:v>1.03</c:v>
                </c:pt>
                <c:pt idx="99">
                  <c:v>1</c:v>
                </c:pt>
                <c:pt idx="100">
                  <c:v>1.02</c:v>
                </c:pt>
                <c:pt idx="101">
                  <c:v>1.03</c:v>
                </c:pt>
                <c:pt idx="102">
                  <c:v>1.02</c:v>
                </c:pt>
                <c:pt idx="103">
                  <c:v>1.02</c:v>
                </c:pt>
                <c:pt idx="104">
                  <c:v>0.98</c:v>
                </c:pt>
                <c:pt idx="105">
                  <c:v>1.03</c:v>
                </c:pt>
                <c:pt idx="106">
                  <c:v>1.02</c:v>
                </c:pt>
                <c:pt idx="107">
                  <c:v>1.01</c:v>
                </c:pt>
                <c:pt idx="108">
                  <c:v>1.03</c:v>
                </c:pt>
                <c:pt idx="109">
                  <c:v>1.03</c:v>
                </c:pt>
                <c:pt idx="110">
                  <c:v>1.02</c:v>
                </c:pt>
                <c:pt idx="111">
                  <c:v>1.03</c:v>
                </c:pt>
                <c:pt idx="112">
                  <c:v>1.03</c:v>
                </c:pt>
                <c:pt idx="113">
                  <c:v>1.02</c:v>
                </c:pt>
                <c:pt idx="114">
                  <c:v>1.02</c:v>
                </c:pt>
                <c:pt idx="115">
                  <c:v>1.03</c:v>
                </c:pt>
                <c:pt idx="116">
                  <c:v>1.05</c:v>
                </c:pt>
                <c:pt idx="117">
                  <c:v>1.04</c:v>
                </c:pt>
                <c:pt idx="118">
                  <c:v>1.05</c:v>
                </c:pt>
                <c:pt idx="119">
                  <c:v>1.04</c:v>
                </c:pt>
                <c:pt idx="120">
                  <c:v>1.04</c:v>
                </c:pt>
                <c:pt idx="121">
                  <c:v>1.03</c:v>
                </c:pt>
                <c:pt idx="122">
                  <c:v>1.06</c:v>
                </c:pt>
                <c:pt idx="123">
                  <c:v>1.04</c:v>
                </c:pt>
                <c:pt idx="124">
                  <c:v>1.04</c:v>
                </c:pt>
                <c:pt idx="125">
                  <c:v>1.03</c:v>
                </c:pt>
                <c:pt idx="126">
                  <c:v>1.06</c:v>
                </c:pt>
                <c:pt idx="127">
                  <c:v>1.04</c:v>
                </c:pt>
                <c:pt idx="128">
                  <c:v>1.03</c:v>
                </c:pt>
                <c:pt idx="129">
                  <c:v>1.03</c:v>
                </c:pt>
                <c:pt idx="130">
                  <c:v>1.06</c:v>
                </c:pt>
                <c:pt idx="131">
                  <c:v>1.05</c:v>
                </c:pt>
                <c:pt idx="132">
                  <c:v>1.06</c:v>
                </c:pt>
                <c:pt idx="133">
                  <c:v>1.04</c:v>
                </c:pt>
                <c:pt idx="134">
                  <c:v>1.05</c:v>
                </c:pt>
                <c:pt idx="135">
                  <c:v>1.06</c:v>
                </c:pt>
                <c:pt idx="136">
                  <c:v>1.07</c:v>
                </c:pt>
                <c:pt idx="137">
                  <c:v>1.05</c:v>
                </c:pt>
                <c:pt idx="138">
                  <c:v>1.06</c:v>
                </c:pt>
                <c:pt idx="139">
                  <c:v>1.05</c:v>
                </c:pt>
                <c:pt idx="140">
                  <c:v>1.06</c:v>
                </c:pt>
                <c:pt idx="141">
                  <c:v>1.07</c:v>
                </c:pt>
                <c:pt idx="142">
                  <c:v>1.07</c:v>
                </c:pt>
                <c:pt idx="143">
                  <c:v>1.06</c:v>
                </c:pt>
                <c:pt idx="144">
                  <c:v>1.07</c:v>
                </c:pt>
                <c:pt idx="145">
                  <c:v>1.06</c:v>
                </c:pt>
                <c:pt idx="146">
                  <c:v>1.06</c:v>
                </c:pt>
                <c:pt idx="147">
                  <c:v>1.05</c:v>
                </c:pt>
                <c:pt idx="148">
                  <c:v>1.04</c:v>
                </c:pt>
                <c:pt idx="149">
                  <c:v>1.0900000000000001</c:v>
                </c:pt>
                <c:pt idx="150">
                  <c:v>1.07</c:v>
                </c:pt>
                <c:pt idx="151">
                  <c:v>1.05</c:v>
                </c:pt>
                <c:pt idx="152">
                  <c:v>1.07</c:v>
                </c:pt>
                <c:pt idx="153">
                  <c:v>1.06</c:v>
                </c:pt>
                <c:pt idx="154">
                  <c:v>1.06</c:v>
                </c:pt>
                <c:pt idx="155">
                  <c:v>1.08</c:v>
                </c:pt>
                <c:pt idx="156">
                  <c:v>1.07</c:v>
                </c:pt>
                <c:pt idx="157">
                  <c:v>1.06</c:v>
                </c:pt>
                <c:pt idx="158">
                  <c:v>1.07</c:v>
                </c:pt>
                <c:pt idx="159">
                  <c:v>1.07</c:v>
                </c:pt>
                <c:pt idx="160">
                  <c:v>1.0900000000000001</c:v>
                </c:pt>
                <c:pt idx="161">
                  <c:v>1.0900000000000001</c:v>
                </c:pt>
                <c:pt idx="162">
                  <c:v>1.08</c:v>
                </c:pt>
                <c:pt idx="163">
                  <c:v>1.07</c:v>
                </c:pt>
                <c:pt idx="164">
                  <c:v>1.1100000000000001</c:v>
                </c:pt>
                <c:pt idx="165">
                  <c:v>1.08</c:v>
                </c:pt>
                <c:pt idx="166">
                  <c:v>1.07</c:v>
                </c:pt>
                <c:pt idx="167">
                  <c:v>1.08</c:v>
                </c:pt>
                <c:pt idx="168">
                  <c:v>1.1000000000000001</c:v>
                </c:pt>
                <c:pt idx="169">
                  <c:v>1.0900000000000001</c:v>
                </c:pt>
                <c:pt idx="170">
                  <c:v>1.08</c:v>
                </c:pt>
                <c:pt idx="171">
                  <c:v>1.06</c:v>
                </c:pt>
                <c:pt idx="172">
                  <c:v>1.07</c:v>
                </c:pt>
                <c:pt idx="173">
                  <c:v>1.0900000000000001</c:v>
                </c:pt>
                <c:pt idx="174">
                  <c:v>1.08</c:v>
                </c:pt>
                <c:pt idx="175">
                  <c:v>1.1000000000000001</c:v>
                </c:pt>
                <c:pt idx="176">
                  <c:v>1.1100000000000001</c:v>
                </c:pt>
                <c:pt idx="177">
                  <c:v>1.1100000000000001</c:v>
                </c:pt>
                <c:pt idx="178">
                  <c:v>1.1100000000000001</c:v>
                </c:pt>
                <c:pt idx="179">
                  <c:v>1.0900000000000001</c:v>
                </c:pt>
                <c:pt idx="180">
                  <c:v>1.1000000000000001</c:v>
                </c:pt>
                <c:pt idx="181">
                  <c:v>1.1000000000000001</c:v>
                </c:pt>
                <c:pt idx="182">
                  <c:v>1.1000000000000001</c:v>
                </c:pt>
                <c:pt idx="183">
                  <c:v>1.1100000000000001</c:v>
                </c:pt>
                <c:pt idx="184">
                  <c:v>1.1100000000000001</c:v>
                </c:pt>
                <c:pt idx="185">
                  <c:v>1.1100000000000001</c:v>
                </c:pt>
                <c:pt idx="186">
                  <c:v>1.1000000000000001</c:v>
                </c:pt>
                <c:pt idx="187">
                  <c:v>1.1299999999999999</c:v>
                </c:pt>
                <c:pt idx="188">
                  <c:v>1.1000000000000001</c:v>
                </c:pt>
                <c:pt idx="189">
                  <c:v>1.1399999999999999</c:v>
                </c:pt>
                <c:pt idx="190">
                  <c:v>1.1399999999999999</c:v>
                </c:pt>
                <c:pt idx="191">
                  <c:v>1.1299999999999999</c:v>
                </c:pt>
                <c:pt idx="192">
                  <c:v>1.1499999999999999</c:v>
                </c:pt>
                <c:pt idx="193">
                  <c:v>1.1299999999999999</c:v>
                </c:pt>
                <c:pt idx="194">
                  <c:v>1.1000000000000001</c:v>
                </c:pt>
                <c:pt idx="195">
                  <c:v>1.1399999999999999</c:v>
                </c:pt>
                <c:pt idx="196">
                  <c:v>1.1200000000000001</c:v>
                </c:pt>
                <c:pt idx="197">
                  <c:v>1.1299999999999999</c:v>
                </c:pt>
                <c:pt idx="198">
                  <c:v>1.1499999999999999</c:v>
                </c:pt>
                <c:pt idx="199">
                  <c:v>1.1599999999999999</c:v>
                </c:pt>
                <c:pt idx="200">
                  <c:v>1.1599999999999999</c:v>
                </c:pt>
                <c:pt idx="201">
                  <c:v>1.1200000000000001</c:v>
                </c:pt>
                <c:pt idx="202">
                  <c:v>1.1599999999999999</c:v>
                </c:pt>
                <c:pt idx="203">
                  <c:v>1.1299999999999999</c:v>
                </c:pt>
                <c:pt idx="204">
                  <c:v>1.1499999999999999</c:v>
                </c:pt>
                <c:pt idx="205">
                  <c:v>1.1299999999999999</c:v>
                </c:pt>
                <c:pt idx="206">
                  <c:v>1.1399999999999999</c:v>
                </c:pt>
                <c:pt idx="207">
                  <c:v>1.1299999999999999</c:v>
                </c:pt>
                <c:pt idx="208">
                  <c:v>1.17</c:v>
                </c:pt>
                <c:pt idx="209">
                  <c:v>1.1399999999999999</c:v>
                </c:pt>
                <c:pt idx="210">
                  <c:v>1.1299999999999999</c:v>
                </c:pt>
                <c:pt idx="211">
                  <c:v>1.18</c:v>
                </c:pt>
                <c:pt idx="212">
                  <c:v>1.19</c:v>
                </c:pt>
                <c:pt idx="213">
                  <c:v>1.17</c:v>
                </c:pt>
                <c:pt idx="214">
                  <c:v>1.1599999999999999</c:v>
                </c:pt>
                <c:pt idx="215">
                  <c:v>1.1599999999999999</c:v>
                </c:pt>
                <c:pt idx="216">
                  <c:v>1.17</c:v>
                </c:pt>
                <c:pt idx="217">
                  <c:v>1.18</c:v>
                </c:pt>
                <c:pt idx="218">
                  <c:v>1.18</c:v>
                </c:pt>
                <c:pt idx="219">
                  <c:v>1.17</c:v>
                </c:pt>
                <c:pt idx="220">
                  <c:v>1.18</c:v>
                </c:pt>
                <c:pt idx="221">
                  <c:v>1.17</c:v>
                </c:pt>
                <c:pt idx="222">
                  <c:v>1.2</c:v>
                </c:pt>
                <c:pt idx="223">
                  <c:v>1.18</c:v>
                </c:pt>
                <c:pt idx="224">
                  <c:v>1.19</c:v>
                </c:pt>
                <c:pt idx="225">
                  <c:v>1.19</c:v>
                </c:pt>
                <c:pt idx="226">
                  <c:v>1.2</c:v>
                </c:pt>
                <c:pt idx="227">
                  <c:v>1.21</c:v>
                </c:pt>
                <c:pt idx="228">
                  <c:v>1.21</c:v>
                </c:pt>
                <c:pt idx="229">
                  <c:v>1.21</c:v>
                </c:pt>
                <c:pt idx="230">
                  <c:v>1.2</c:v>
                </c:pt>
                <c:pt idx="231">
                  <c:v>1.24</c:v>
                </c:pt>
                <c:pt idx="232">
                  <c:v>1.22</c:v>
                </c:pt>
                <c:pt idx="233">
                  <c:v>1.24</c:v>
                </c:pt>
                <c:pt idx="234">
                  <c:v>1.23</c:v>
                </c:pt>
                <c:pt idx="235">
                  <c:v>1.19</c:v>
                </c:pt>
                <c:pt idx="236">
                  <c:v>1.22</c:v>
                </c:pt>
                <c:pt idx="237">
                  <c:v>1.26</c:v>
                </c:pt>
                <c:pt idx="238">
                  <c:v>1.23</c:v>
                </c:pt>
                <c:pt idx="239">
                  <c:v>1.23</c:v>
                </c:pt>
                <c:pt idx="240">
                  <c:v>1.23</c:v>
                </c:pt>
                <c:pt idx="241">
                  <c:v>1.24</c:v>
                </c:pt>
                <c:pt idx="242">
                  <c:v>1.25</c:v>
                </c:pt>
                <c:pt idx="243">
                  <c:v>1.23</c:v>
                </c:pt>
                <c:pt idx="244">
                  <c:v>1.26</c:v>
                </c:pt>
                <c:pt idx="245">
                  <c:v>1.25</c:v>
                </c:pt>
                <c:pt idx="246">
                  <c:v>1.27</c:v>
                </c:pt>
                <c:pt idx="247">
                  <c:v>1.25</c:v>
                </c:pt>
                <c:pt idx="248">
                  <c:v>1.25</c:v>
                </c:pt>
                <c:pt idx="249">
                  <c:v>1.24</c:v>
                </c:pt>
                <c:pt idx="250">
                  <c:v>1.25</c:v>
                </c:pt>
                <c:pt idx="251">
                  <c:v>1.29</c:v>
                </c:pt>
                <c:pt idx="252">
                  <c:v>1.28</c:v>
                </c:pt>
                <c:pt idx="253">
                  <c:v>1.29</c:v>
                </c:pt>
                <c:pt idx="254">
                  <c:v>1.29</c:v>
                </c:pt>
                <c:pt idx="255">
                  <c:v>1.23</c:v>
                </c:pt>
                <c:pt idx="256">
                  <c:v>1.3</c:v>
                </c:pt>
                <c:pt idx="257">
                  <c:v>1.25</c:v>
                </c:pt>
                <c:pt idx="258">
                  <c:v>1.29</c:v>
                </c:pt>
                <c:pt idx="259">
                  <c:v>1.29</c:v>
                </c:pt>
                <c:pt idx="260">
                  <c:v>1.32</c:v>
                </c:pt>
                <c:pt idx="261">
                  <c:v>1.28</c:v>
                </c:pt>
                <c:pt idx="262">
                  <c:v>1.33</c:v>
                </c:pt>
                <c:pt idx="263">
                  <c:v>1.31</c:v>
                </c:pt>
                <c:pt idx="264">
                  <c:v>1.31</c:v>
                </c:pt>
                <c:pt idx="265">
                  <c:v>1.34</c:v>
                </c:pt>
                <c:pt idx="266">
                  <c:v>1.34</c:v>
                </c:pt>
                <c:pt idx="267">
                  <c:v>1.32</c:v>
                </c:pt>
                <c:pt idx="268">
                  <c:v>1.36</c:v>
                </c:pt>
                <c:pt idx="269">
                  <c:v>1.35</c:v>
                </c:pt>
                <c:pt idx="270">
                  <c:v>1.34</c:v>
                </c:pt>
                <c:pt idx="271">
                  <c:v>1.35</c:v>
                </c:pt>
                <c:pt idx="272">
                  <c:v>1.34</c:v>
                </c:pt>
                <c:pt idx="273">
                  <c:v>1.35</c:v>
                </c:pt>
                <c:pt idx="274">
                  <c:v>1.37</c:v>
                </c:pt>
                <c:pt idx="275">
                  <c:v>1.38</c:v>
                </c:pt>
                <c:pt idx="276">
                  <c:v>1.4</c:v>
                </c:pt>
                <c:pt idx="277">
                  <c:v>1.41</c:v>
                </c:pt>
                <c:pt idx="278">
                  <c:v>1.38</c:v>
                </c:pt>
                <c:pt idx="279">
                  <c:v>1.44</c:v>
                </c:pt>
                <c:pt idx="280">
                  <c:v>1.4</c:v>
                </c:pt>
                <c:pt idx="281">
                  <c:v>1.41</c:v>
                </c:pt>
                <c:pt idx="282">
                  <c:v>1.43</c:v>
                </c:pt>
                <c:pt idx="283">
                  <c:v>1.44</c:v>
                </c:pt>
                <c:pt idx="284">
                  <c:v>1.44</c:v>
                </c:pt>
                <c:pt idx="285">
                  <c:v>1.41</c:v>
                </c:pt>
                <c:pt idx="286">
                  <c:v>1.49</c:v>
                </c:pt>
                <c:pt idx="287">
                  <c:v>1.48</c:v>
                </c:pt>
                <c:pt idx="288">
                  <c:v>1.46</c:v>
                </c:pt>
                <c:pt idx="289">
                  <c:v>1.52</c:v>
                </c:pt>
                <c:pt idx="290">
                  <c:v>1.53</c:v>
                </c:pt>
                <c:pt idx="291">
                  <c:v>1.53</c:v>
                </c:pt>
                <c:pt idx="292">
                  <c:v>1.54</c:v>
                </c:pt>
                <c:pt idx="293">
                  <c:v>1.55</c:v>
                </c:pt>
                <c:pt idx="294">
                  <c:v>1.56</c:v>
                </c:pt>
                <c:pt idx="295">
                  <c:v>1.57</c:v>
                </c:pt>
                <c:pt idx="296">
                  <c:v>1.55</c:v>
                </c:pt>
                <c:pt idx="297">
                  <c:v>1.68</c:v>
                </c:pt>
                <c:pt idx="298">
                  <c:v>1.63</c:v>
                </c:pt>
                <c:pt idx="299">
                  <c:v>1.71</c:v>
                </c:pt>
                <c:pt idx="300">
                  <c:v>1.79</c:v>
                </c:pt>
                <c:pt idx="301">
                  <c:v>1.76</c:v>
                </c:pt>
                <c:pt idx="302">
                  <c:v>1.73</c:v>
                </c:pt>
                <c:pt idx="303">
                  <c:v>1.82</c:v>
                </c:pt>
                <c:pt idx="304">
                  <c:v>1.79</c:v>
                </c:pt>
                <c:pt idx="305">
                  <c:v>1.83</c:v>
                </c:pt>
                <c:pt idx="306">
                  <c:v>1.81</c:v>
                </c:pt>
                <c:pt idx="307">
                  <c:v>1.8</c:v>
                </c:pt>
                <c:pt idx="308">
                  <c:v>1.84</c:v>
                </c:pt>
                <c:pt idx="309">
                  <c:v>1.89</c:v>
                </c:pt>
                <c:pt idx="310">
                  <c:v>1.89</c:v>
                </c:pt>
                <c:pt idx="311">
                  <c:v>1.86</c:v>
                </c:pt>
                <c:pt idx="312">
                  <c:v>1.94</c:v>
                </c:pt>
                <c:pt idx="313">
                  <c:v>1.98</c:v>
                </c:pt>
                <c:pt idx="314">
                  <c:v>2</c:v>
                </c:pt>
                <c:pt idx="315">
                  <c:v>2</c:v>
                </c:pt>
                <c:pt idx="316">
                  <c:v>2.12</c:v>
                </c:pt>
                <c:pt idx="317">
                  <c:v>2.21</c:v>
                </c:pt>
                <c:pt idx="318">
                  <c:v>2.19</c:v>
                </c:pt>
                <c:pt idx="319">
                  <c:v>2.3199999999999998</c:v>
                </c:pt>
                <c:pt idx="320">
                  <c:v>2.2999999999999998</c:v>
                </c:pt>
                <c:pt idx="321">
                  <c:v>2.48</c:v>
                </c:pt>
                <c:pt idx="322">
                  <c:v>2.46</c:v>
                </c:pt>
                <c:pt idx="323">
                  <c:v>2.62</c:v>
                </c:pt>
                <c:pt idx="324">
                  <c:v>2.66</c:v>
                </c:pt>
                <c:pt idx="325">
                  <c:v>2.6</c:v>
                </c:pt>
                <c:pt idx="326">
                  <c:v>2.77</c:v>
                </c:pt>
                <c:pt idx="327">
                  <c:v>2.86</c:v>
                </c:pt>
                <c:pt idx="328">
                  <c:v>2.99</c:v>
                </c:pt>
                <c:pt idx="329">
                  <c:v>2.9</c:v>
                </c:pt>
                <c:pt idx="330">
                  <c:v>2.88</c:v>
                </c:pt>
                <c:pt idx="331">
                  <c:v>3.08</c:v>
                </c:pt>
                <c:pt idx="332">
                  <c:v>2.9</c:v>
                </c:pt>
                <c:pt idx="333">
                  <c:v>3.01</c:v>
                </c:pt>
                <c:pt idx="334">
                  <c:v>3.02</c:v>
                </c:pt>
                <c:pt idx="335">
                  <c:v>3.08</c:v>
                </c:pt>
                <c:pt idx="336">
                  <c:v>2.96</c:v>
                </c:pt>
                <c:pt idx="337">
                  <c:v>2.99</c:v>
                </c:pt>
                <c:pt idx="338">
                  <c:v>3.02</c:v>
                </c:pt>
                <c:pt idx="339">
                  <c:v>2.92</c:v>
                </c:pt>
                <c:pt idx="340">
                  <c:v>3.02</c:v>
                </c:pt>
                <c:pt idx="341">
                  <c:v>2.89</c:v>
                </c:pt>
                <c:pt idx="342">
                  <c:v>3</c:v>
                </c:pt>
                <c:pt idx="343">
                  <c:v>2.96</c:v>
                </c:pt>
                <c:pt idx="344">
                  <c:v>2.92</c:v>
                </c:pt>
                <c:pt idx="345">
                  <c:v>3.05</c:v>
                </c:pt>
                <c:pt idx="346">
                  <c:v>3.08</c:v>
                </c:pt>
                <c:pt idx="347">
                  <c:v>3.11</c:v>
                </c:pt>
                <c:pt idx="348">
                  <c:v>3.13</c:v>
                </c:pt>
                <c:pt idx="349">
                  <c:v>3.19</c:v>
                </c:pt>
                <c:pt idx="350">
                  <c:v>3.28</c:v>
                </c:pt>
                <c:pt idx="351">
                  <c:v>3.45</c:v>
                </c:pt>
                <c:pt idx="352">
                  <c:v>3.52</c:v>
                </c:pt>
                <c:pt idx="353">
                  <c:v>3.48</c:v>
                </c:pt>
                <c:pt idx="354">
                  <c:v>3.55</c:v>
                </c:pt>
                <c:pt idx="355">
                  <c:v>3.81</c:v>
                </c:pt>
                <c:pt idx="356">
                  <c:v>3.73</c:v>
                </c:pt>
                <c:pt idx="357">
                  <c:v>4</c:v>
                </c:pt>
                <c:pt idx="358">
                  <c:v>4.12</c:v>
                </c:pt>
                <c:pt idx="359">
                  <c:v>3.97</c:v>
                </c:pt>
                <c:pt idx="360">
                  <c:v>4.2</c:v>
                </c:pt>
                <c:pt idx="361">
                  <c:v>4.29</c:v>
                </c:pt>
                <c:pt idx="362">
                  <c:v>4.54</c:v>
                </c:pt>
                <c:pt idx="363">
                  <c:v>4.4800000000000004</c:v>
                </c:pt>
                <c:pt idx="364">
                  <c:v>4.66</c:v>
                </c:pt>
                <c:pt idx="365">
                  <c:v>4.59</c:v>
                </c:pt>
                <c:pt idx="366">
                  <c:v>4.7699999999999996</c:v>
                </c:pt>
                <c:pt idx="367">
                  <c:v>4.84</c:v>
                </c:pt>
                <c:pt idx="368">
                  <c:v>5</c:v>
                </c:pt>
                <c:pt idx="369">
                  <c:v>5.2</c:v>
                </c:pt>
                <c:pt idx="370">
                  <c:v>5.34</c:v>
                </c:pt>
                <c:pt idx="371">
                  <c:v>5.7</c:v>
                </c:pt>
                <c:pt idx="372">
                  <c:v>5.66</c:v>
                </c:pt>
                <c:pt idx="373">
                  <c:v>5.8</c:v>
                </c:pt>
                <c:pt idx="374">
                  <c:v>5.81</c:v>
                </c:pt>
                <c:pt idx="375">
                  <c:v>6.09</c:v>
                </c:pt>
                <c:pt idx="376">
                  <c:v>6.17</c:v>
                </c:pt>
                <c:pt idx="377">
                  <c:v>6.66</c:v>
                </c:pt>
                <c:pt idx="378">
                  <c:v>6.22</c:v>
                </c:pt>
                <c:pt idx="379">
                  <c:v>6.27</c:v>
                </c:pt>
                <c:pt idx="380">
                  <c:v>6.37</c:v>
                </c:pt>
                <c:pt idx="381">
                  <c:v>6.35</c:v>
                </c:pt>
                <c:pt idx="382">
                  <c:v>6.34</c:v>
                </c:pt>
                <c:pt idx="383">
                  <c:v>6.29</c:v>
                </c:pt>
                <c:pt idx="384">
                  <c:v>6.5</c:v>
                </c:pt>
                <c:pt idx="385">
                  <c:v>6.37</c:v>
                </c:pt>
                <c:pt idx="386">
                  <c:v>6.37</c:v>
                </c:pt>
                <c:pt idx="387">
                  <c:v>6.33</c:v>
                </c:pt>
                <c:pt idx="388">
                  <c:v>6.28</c:v>
                </c:pt>
                <c:pt idx="389">
                  <c:v>6.36</c:v>
                </c:pt>
                <c:pt idx="390">
                  <c:v>6.18</c:v>
                </c:pt>
                <c:pt idx="391">
                  <c:v>6.15</c:v>
                </c:pt>
                <c:pt idx="392">
                  <c:v>6.11</c:v>
                </c:pt>
                <c:pt idx="393">
                  <c:v>6.09</c:v>
                </c:pt>
                <c:pt idx="394">
                  <c:v>5.96</c:v>
                </c:pt>
                <c:pt idx="395">
                  <c:v>5.94</c:v>
                </c:pt>
                <c:pt idx="396">
                  <c:v>5.88</c:v>
                </c:pt>
                <c:pt idx="397">
                  <c:v>5.83</c:v>
                </c:pt>
                <c:pt idx="398">
                  <c:v>5.81</c:v>
                </c:pt>
                <c:pt idx="399">
                  <c:v>5.74</c:v>
                </c:pt>
                <c:pt idx="400">
                  <c:v>5.76</c:v>
                </c:pt>
                <c:pt idx="401">
                  <c:v>5.7</c:v>
                </c:pt>
                <c:pt idx="402">
                  <c:v>5.68</c:v>
                </c:pt>
                <c:pt idx="403">
                  <c:v>5.64</c:v>
                </c:pt>
                <c:pt idx="404">
                  <c:v>5.54</c:v>
                </c:pt>
                <c:pt idx="405">
                  <c:v>5.53</c:v>
                </c:pt>
                <c:pt idx="406">
                  <c:v>5.52</c:v>
                </c:pt>
                <c:pt idx="407">
                  <c:v>5.56</c:v>
                </c:pt>
                <c:pt idx="408">
                  <c:v>5.37</c:v>
                </c:pt>
                <c:pt idx="409">
                  <c:v>5.42</c:v>
                </c:pt>
                <c:pt idx="410">
                  <c:v>5.34</c:v>
                </c:pt>
                <c:pt idx="411">
                  <c:v>5.34</c:v>
                </c:pt>
                <c:pt idx="412">
                  <c:v>5.28</c:v>
                </c:pt>
                <c:pt idx="413">
                  <c:v>5.18</c:v>
                </c:pt>
                <c:pt idx="414">
                  <c:v>5.17</c:v>
                </c:pt>
                <c:pt idx="415">
                  <c:v>5.1100000000000003</c:v>
                </c:pt>
                <c:pt idx="416">
                  <c:v>5.1100000000000003</c:v>
                </c:pt>
                <c:pt idx="417">
                  <c:v>5</c:v>
                </c:pt>
                <c:pt idx="418">
                  <c:v>4.95</c:v>
                </c:pt>
                <c:pt idx="419">
                  <c:v>4.88</c:v>
                </c:pt>
                <c:pt idx="420">
                  <c:v>4.84</c:v>
                </c:pt>
                <c:pt idx="421">
                  <c:v>4.84</c:v>
                </c:pt>
                <c:pt idx="422">
                  <c:v>4.7300000000000004</c:v>
                </c:pt>
                <c:pt idx="423">
                  <c:v>4.71</c:v>
                </c:pt>
                <c:pt idx="424">
                  <c:v>4.62</c:v>
                </c:pt>
                <c:pt idx="425">
                  <c:v>4.6100000000000003</c:v>
                </c:pt>
                <c:pt idx="426">
                  <c:v>4.5599999999999996</c:v>
                </c:pt>
                <c:pt idx="427">
                  <c:v>4.5</c:v>
                </c:pt>
                <c:pt idx="428">
                  <c:v>4.45</c:v>
                </c:pt>
                <c:pt idx="429">
                  <c:v>4.38</c:v>
                </c:pt>
                <c:pt idx="430">
                  <c:v>4.3600000000000003</c:v>
                </c:pt>
                <c:pt idx="431">
                  <c:v>4.37</c:v>
                </c:pt>
                <c:pt idx="432">
                  <c:v>4.29</c:v>
                </c:pt>
                <c:pt idx="433">
                  <c:v>4.32</c:v>
                </c:pt>
                <c:pt idx="434">
                  <c:v>4.28</c:v>
                </c:pt>
                <c:pt idx="435">
                  <c:v>4.2</c:v>
                </c:pt>
                <c:pt idx="436">
                  <c:v>4.2</c:v>
                </c:pt>
                <c:pt idx="437">
                  <c:v>4.1500000000000004</c:v>
                </c:pt>
                <c:pt idx="438">
                  <c:v>4.12</c:v>
                </c:pt>
                <c:pt idx="439">
                  <c:v>4.09</c:v>
                </c:pt>
                <c:pt idx="440">
                  <c:v>4.13</c:v>
                </c:pt>
                <c:pt idx="441">
                  <c:v>4.07</c:v>
                </c:pt>
                <c:pt idx="442">
                  <c:v>4.03</c:v>
                </c:pt>
                <c:pt idx="443">
                  <c:v>4.0199999999999996</c:v>
                </c:pt>
                <c:pt idx="444">
                  <c:v>3.99</c:v>
                </c:pt>
                <c:pt idx="445">
                  <c:v>3.98</c:v>
                </c:pt>
                <c:pt idx="446">
                  <c:v>3.9</c:v>
                </c:pt>
                <c:pt idx="447">
                  <c:v>3.9</c:v>
                </c:pt>
                <c:pt idx="448">
                  <c:v>3.92</c:v>
                </c:pt>
                <c:pt idx="449">
                  <c:v>3.85</c:v>
                </c:pt>
                <c:pt idx="450">
                  <c:v>3.84</c:v>
                </c:pt>
                <c:pt idx="451">
                  <c:v>3.82</c:v>
                </c:pt>
                <c:pt idx="452">
                  <c:v>3.79</c:v>
                </c:pt>
                <c:pt idx="453">
                  <c:v>3.77</c:v>
                </c:pt>
                <c:pt idx="454">
                  <c:v>3.73</c:v>
                </c:pt>
                <c:pt idx="455">
                  <c:v>3.73</c:v>
                </c:pt>
                <c:pt idx="456">
                  <c:v>3.69</c:v>
                </c:pt>
                <c:pt idx="457">
                  <c:v>3.72</c:v>
                </c:pt>
                <c:pt idx="458">
                  <c:v>3.67</c:v>
                </c:pt>
                <c:pt idx="459">
                  <c:v>3.67</c:v>
                </c:pt>
                <c:pt idx="460">
                  <c:v>3.62</c:v>
                </c:pt>
                <c:pt idx="461">
                  <c:v>3.6</c:v>
                </c:pt>
                <c:pt idx="462">
                  <c:v>3.61</c:v>
                </c:pt>
                <c:pt idx="463">
                  <c:v>3.54</c:v>
                </c:pt>
                <c:pt idx="464">
                  <c:v>3.56</c:v>
                </c:pt>
                <c:pt idx="465">
                  <c:v>3.55</c:v>
                </c:pt>
                <c:pt idx="466">
                  <c:v>3.49</c:v>
                </c:pt>
                <c:pt idx="467">
                  <c:v>3.5</c:v>
                </c:pt>
                <c:pt idx="468">
                  <c:v>3.47</c:v>
                </c:pt>
                <c:pt idx="469">
                  <c:v>3.43</c:v>
                </c:pt>
                <c:pt idx="470">
                  <c:v>3.44</c:v>
                </c:pt>
                <c:pt idx="471">
                  <c:v>3.43</c:v>
                </c:pt>
                <c:pt idx="472">
                  <c:v>3.39</c:v>
                </c:pt>
                <c:pt idx="473">
                  <c:v>3.35</c:v>
                </c:pt>
                <c:pt idx="474">
                  <c:v>3.38</c:v>
                </c:pt>
                <c:pt idx="475">
                  <c:v>3.37</c:v>
                </c:pt>
                <c:pt idx="476">
                  <c:v>3.34</c:v>
                </c:pt>
                <c:pt idx="477">
                  <c:v>3.29</c:v>
                </c:pt>
                <c:pt idx="478">
                  <c:v>3.32</c:v>
                </c:pt>
                <c:pt idx="479">
                  <c:v>3.27</c:v>
                </c:pt>
                <c:pt idx="480">
                  <c:v>3.3</c:v>
                </c:pt>
                <c:pt idx="481">
                  <c:v>3.29</c:v>
                </c:pt>
                <c:pt idx="482">
                  <c:v>3.24</c:v>
                </c:pt>
                <c:pt idx="483">
                  <c:v>3.23</c:v>
                </c:pt>
                <c:pt idx="484">
                  <c:v>3.2</c:v>
                </c:pt>
                <c:pt idx="485">
                  <c:v>3.17</c:v>
                </c:pt>
                <c:pt idx="486">
                  <c:v>3.16</c:v>
                </c:pt>
                <c:pt idx="487">
                  <c:v>3.15</c:v>
                </c:pt>
                <c:pt idx="488">
                  <c:v>3.1</c:v>
                </c:pt>
                <c:pt idx="489">
                  <c:v>3.12</c:v>
                </c:pt>
                <c:pt idx="490">
                  <c:v>3.06</c:v>
                </c:pt>
                <c:pt idx="491">
                  <c:v>3.05</c:v>
                </c:pt>
                <c:pt idx="492">
                  <c:v>3.06</c:v>
                </c:pt>
                <c:pt idx="493">
                  <c:v>3.03</c:v>
                </c:pt>
                <c:pt idx="494">
                  <c:v>3.02</c:v>
                </c:pt>
                <c:pt idx="495">
                  <c:v>2.98</c:v>
                </c:pt>
                <c:pt idx="496">
                  <c:v>2.99</c:v>
                </c:pt>
                <c:pt idx="497">
                  <c:v>2.99</c:v>
                </c:pt>
                <c:pt idx="498">
                  <c:v>2.95</c:v>
                </c:pt>
                <c:pt idx="499">
                  <c:v>2.95</c:v>
                </c:pt>
                <c:pt idx="500">
                  <c:v>2.92</c:v>
                </c:pt>
                <c:pt idx="501">
                  <c:v>2.98</c:v>
                </c:pt>
                <c:pt idx="502">
                  <c:v>2.93</c:v>
                </c:pt>
                <c:pt idx="503">
                  <c:v>2.91</c:v>
                </c:pt>
                <c:pt idx="504">
                  <c:v>2.92</c:v>
                </c:pt>
                <c:pt idx="505">
                  <c:v>2.91</c:v>
                </c:pt>
                <c:pt idx="506">
                  <c:v>2.89</c:v>
                </c:pt>
                <c:pt idx="507">
                  <c:v>2.88</c:v>
                </c:pt>
                <c:pt idx="508">
                  <c:v>2.85</c:v>
                </c:pt>
                <c:pt idx="509">
                  <c:v>2.87</c:v>
                </c:pt>
                <c:pt idx="510">
                  <c:v>2.92</c:v>
                </c:pt>
                <c:pt idx="511">
                  <c:v>2.89</c:v>
                </c:pt>
                <c:pt idx="512">
                  <c:v>2.88</c:v>
                </c:pt>
                <c:pt idx="513">
                  <c:v>2.89</c:v>
                </c:pt>
                <c:pt idx="514">
                  <c:v>2.86</c:v>
                </c:pt>
                <c:pt idx="515">
                  <c:v>2.89</c:v>
                </c:pt>
                <c:pt idx="516">
                  <c:v>2.87</c:v>
                </c:pt>
                <c:pt idx="517">
                  <c:v>2.89</c:v>
                </c:pt>
                <c:pt idx="518">
                  <c:v>2.92</c:v>
                </c:pt>
                <c:pt idx="519">
                  <c:v>2.85</c:v>
                </c:pt>
                <c:pt idx="520">
                  <c:v>2.87</c:v>
                </c:pt>
                <c:pt idx="521">
                  <c:v>2.88</c:v>
                </c:pt>
                <c:pt idx="522">
                  <c:v>2.9</c:v>
                </c:pt>
                <c:pt idx="523">
                  <c:v>2.9</c:v>
                </c:pt>
                <c:pt idx="524">
                  <c:v>2.93</c:v>
                </c:pt>
                <c:pt idx="525">
                  <c:v>2.93</c:v>
                </c:pt>
                <c:pt idx="526">
                  <c:v>2.92</c:v>
                </c:pt>
                <c:pt idx="527">
                  <c:v>2.89</c:v>
                </c:pt>
                <c:pt idx="528">
                  <c:v>2.93</c:v>
                </c:pt>
                <c:pt idx="529">
                  <c:v>2.9</c:v>
                </c:pt>
                <c:pt idx="530">
                  <c:v>2.95</c:v>
                </c:pt>
                <c:pt idx="531">
                  <c:v>2.95</c:v>
                </c:pt>
                <c:pt idx="532">
                  <c:v>2.91</c:v>
                </c:pt>
                <c:pt idx="533">
                  <c:v>2.93</c:v>
                </c:pt>
                <c:pt idx="534">
                  <c:v>2.93</c:v>
                </c:pt>
                <c:pt idx="535">
                  <c:v>2.96</c:v>
                </c:pt>
                <c:pt idx="536">
                  <c:v>2.99</c:v>
                </c:pt>
                <c:pt idx="537">
                  <c:v>2.99</c:v>
                </c:pt>
                <c:pt idx="538">
                  <c:v>3</c:v>
                </c:pt>
                <c:pt idx="539">
                  <c:v>2.96</c:v>
                </c:pt>
                <c:pt idx="540">
                  <c:v>2.96</c:v>
                </c:pt>
                <c:pt idx="541">
                  <c:v>2.96</c:v>
                </c:pt>
                <c:pt idx="542">
                  <c:v>3.04</c:v>
                </c:pt>
                <c:pt idx="543">
                  <c:v>3</c:v>
                </c:pt>
                <c:pt idx="544">
                  <c:v>2.97</c:v>
                </c:pt>
                <c:pt idx="545">
                  <c:v>2.99</c:v>
                </c:pt>
                <c:pt idx="546">
                  <c:v>2.98</c:v>
                </c:pt>
                <c:pt idx="547">
                  <c:v>2.98</c:v>
                </c:pt>
                <c:pt idx="548">
                  <c:v>3.03</c:v>
                </c:pt>
                <c:pt idx="549">
                  <c:v>3.01</c:v>
                </c:pt>
                <c:pt idx="550">
                  <c:v>3.02</c:v>
                </c:pt>
                <c:pt idx="551">
                  <c:v>3.01</c:v>
                </c:pt>
                <c:pt idx="552">
                  <c:v>3.04</c:v>
                </c:pt>
                <c:pt idx="553">
                  <c:v>3.02</c:v>
                </c:pt>
                <c:pt idx="554">
                  <c:v>3.05</c:v>
                </c:pt>
                <c:pt idx="555">
                  <c:v>3.05</c:v>
                </c:pt>
                <c:pt idx="556">
                  <c:v>3.07</c:v>
                </c:pt>
                <c:pt idx="557">
                  <c:v>3.04</c:v>
                </c:pt>
                <c:pt idx="558">
                  <c:v>3.1</c:v>
                </c:pt>
                <c:pt idx="559">
                  <c:v>3.06</c:v>
                </c:pt>
                <c:pt idx="560">
                  <c:v>3.07</c:v>
                </c:pt>
                <c:pt idx="561">
                  <c:v>3.07</c:v>
                </c:pt>
                <c:pt idx="562">
                  <c:v>3.07</c:v>
                </c:pt>
                <c:pt idx="563">
                  <c:v>3.08</c:v>
                </c:pt>
                <c:pt idx="564">
                  <c:v>3.12</c:v>
                </c:pt>
                <c:pt idx="565">
                  <c:v>3.11</c:v>
                </c:pt>
                <c:pt idx="566">
                  <c:v>3.15</c:v>
                </c:pt>
                <c:pt idx="567">
                  <c:v>3.12</c:v>
                </c:pt>
                <c:pt idx="568">
                  <c:v>3.13</c:v>
                </c:pt>
                <c:pt idx="569">
                  <c:v>3.11</c:v>
                </c:pt>
                <c:pt idx="570">
                  <c:v>3.12</c:v>
                </c:pt>
                <c:pt idx="571">
                  <c:v>3.15</c:v>
                </c:pt>
                <c:pt idx="572">
                  <c:v>3.13</c:v>
                </c:pt>
                <c:pt idx="573">
                  <c:v>3.15</c:v>
                </c:pt>
                <c:pt idx="574">
                  <c:v>3.15</c:v>
                </c:pt>
                <c:pt idx="575">
                  <c:v>3.19</c:v>
                </c:pt>
                <c:pt idx="576">
                  <c:v>3.16</c:v>
                </c:pt>
                <c:pt idx="577">
                  <c:v>3.15</c:v>
                </c:pt>
                <c:pt idx="578">
                  <c:v>3.16</c:v>
                </c:pt>
                <c:pt idx="579">
                  <c:v>3.21</c:v>
                </c:pt>
                <c:pt idx="580">
                  <c:v>3.19</c:v>
                </c:pt>
                <c:pt idx="581">
                  <c:v>3.2</c:v>
                </c:pt>
                <c:pt idx="582">
                  <c:v>3.2</c:v>
                </c:pt>
                <c:pt idx="583">
                  <c:v>3.2</c:v>
                </c:pt>
                <c:pt idx="584">
                  <c:v>3.23</c:v>
                </c:pt>
                <c:pt idx="585">
                  <c:v>3.19</c:v>
                </c:pt>
                <c:pt idx="586">
                  <c:v>3.19</c:v>
                </c:pt>
                <c:pt idx="587">
                  <c:v>3.22</c:v>
                </c:pt>
                <c:pt idx="588">
                  <c:v>3.2</c:v>
                </c:pt>
                <c:pt idx="589">
                  <c:v>3.22</c:v>
                </c:pt>
                <c:pt idx="590">
                  <c:v>3.24</c:v>
                </c:pt>
                <c:pt idx="591">
                  <c:v>3.26</c:v>
                </c:pt>
                <c:pt idx="592">
                  <c:v>3.21</c:v>
                </c:pt>
                <c:pt idx="593">
                  <c:v>3.22</c:v>
                </c:pt>
                <c:pt idx="594">
                  <c:v>3.25</c:v>
                </c:pt>
                <c:pt idx="595">
                  <c:v>3.23</c:v>
                </c:pt>
                <c:pt idx="596">
                  <c:v>3.22</c:v>
                </c:pt>
                <c:pt idx="597">
                  <c:v>3.22</c:v>
                </c:pt>
                <c:pt idx="598">
                  <c:v>3.22</c:v>
                </c:pt>
                <c:pt idx="599">
                  <c:v>3.24</c:v>
                </c:pt>
                <c:pt idx="600">
                  <c:v>3.23</c:v>
                </c:pt>
                <c:pt idx="601">
                  <c:v>3.24</c:v>
                </c:pt>
                <c:pt idx="602">
                  <c:v>3.23</c:v>
                </c:pt>
                <c:pt idx="603">
                  <c:v>3.23</c:v>
                </c:pt>
                <c:pt idx="604">
                  <c:v>3.25</c:v>
                </c:pt>
                <c:pt idx="605">
                  <c:v>3.22</c:v>
                </c:pt>
                <c:pt idx="606">
                  <c:v>3.23</c:v>
                </c:pt>
                <c:pt idx="607">
                  <c:v>3.23</c:v>
                </c:pt>
                <c:pt idx="608">
                  <c:v>3.17</c:v>
                </c:pt>
                <c:pt idx="609">
                  <c:v>3.22</c:v>
                </c:pt>
                <c:pt idx="610">
                  <c:v>3.23</c:v>
                </c:pt>
                <c:pt idx="611">
                  <c:v>3.22</c:v>
                </c:pt>
                <c:pt idx="612">
                  <c:v>3.19</c:v>
                </c:pt>
                <c:pt idx="613">
                  <c:v>3.24</c:v>
                </c:pt>
                <c:pt idx="614">
                  <c:v>3.22</c:v>
                </c:pt>
                <c:pt idx="615">
                  <c:v>3.22</c:v>
                </c:pt>
                <c:pt idx="616">
                  <c:v>3.23</c:v>
                </c:pt>
                <c:pt idx="617">
                  <c:v>3.23</c:v>
                </c:pt>
                <c:pt idx="618">
                  <c:v>3.2</c:v>
                </c:pt>
                <c:pt idx="619">
                  <c:v>3.24</c:v>
                </c:pt>
                <c:pt idx="620">
                  <c:v>3.23</c:v>
                </c:pt>
                <c:pt idx="621">
                  <c:v>3.22</c:v>
                </c:pt>
                <c:pt idx="622">
                  <c:v>3.2</c:v>
                </c:pt>
                <c:pt idx="623">
                  <c:v>3.15</c:v>
                </c:pt>
                <c:pt idx="624">
                  <c:v>3.22</c:v>
                </c:pt>
                <c:pt idx="625">
                  <c:v>3.21</c:v>
                </c:pt>
                <c:pt idx="626">
                  <c:v>3.16</c:v>
                </c:pt>
                <c:pt idx="627">
                  <c:v>3.19</c:v>
                </c:pt>
                <c:pt idx="628">
                  <c:v>3.2</c:v>
                </c:pt>
                <c:pt idx="629">
                  <c:v>3.22</c:v>
                </c:pt>
                <c:pt idx="630">
                  <c:v>3.21</c:v>
                </c:pt>
                <c:pt idx="631">
                  <c:v>3.21</c:v>
                </c:pt>
                <c:pt idx="632">
                  <c:v>3.19</c:v>
                </c:pt>
                <c:pt idx="633">
                  <c:v>3.19</c:v>
                </c:pt>
                <c:pt idx="634">
                  <c:v>3.18</c:v>
                </c:pt>
                <c:pt idx="635">
                  <c:v>3.18</c:v>
                </c:pt>
                <c:pt idx="636">
                  <c:v>3.16</c:v>
                </c:pt>
                <c:pt idx="637">
                  <c:v>3.12</c:v>
                </c:pt>
                <c:pt idx="638">
                  <c:v>3.15</c:v>
                </c:pt>
                <c:pt idx="639">
                  <c:v>3.16</c:v>
                </c:pt>
                <c:pt idx="640">
                  <c:v>3.15</c:v>
                </c:pt>
                <c:pt idx="641">
                  <c:v>3.19</c:v>
                </c:pt>
                <c:pt idx="642">
                  <c:v>3.16</c:v>
                </c:pt>
                <c:pt idx="643">
                  <c:v>3.15</c:v>
                </c:pt>
                <c:pt idx="644">
                  <c:v>3.16</c:v>
                </c:pt>
                <c:pt idx="645">
                  <c:v>3.14</c:v>
                </c:pt>
                <c:pt idx="646">
                  <c:v>3.13</c:v>
                </c:pt>
                <c:pt idx="647">
                  <c:v>3.15</c:v>
                </c:pt>
                <c:pt idx="648">
                  <c:v>3.17</c:v>
                </c:pt>
                <c:pt idx="649">
                  <c:v>3.11</c:v>
                </c:pt>
                <c:pt idx="650">
                  <c:v>3.16</c:v>
                </c:pt>
                <c:pt idx="651">
                  <c:v>3.14</c:v>
                </c:pt>
                <c:pt idx="652">
                  <c:v>3.13</c:v>
                </c:pt>
                <c:pt idx="653">
                  <c:v>3.15</c:v>
                </c:pt>
                <c:pt idx="654">
                  <c:v>3.1</c:v>
                </c:pt>
                <c:pt idx="655">
                  <c:v>3.11</c:v>
                </c:pt>
                <c:pt idx="656">
                  <c:v>3.1</c:v>
                </c:pt>
                <c:pt idx="657">
                  <c:v>3.15</c:v>
                </c:pt>
                <c:pt idx="658">
                  <c:v>3.12</c:v>
                </c:pt>
                <c:pt idx="659">
                  <c:v>3.08</c:v>
                </c:pt>
                <c:pt idx="660">
                  <c:v>3.08</c:v>
                </c:pt>
                <c:pt idx="661">
                  <c:v>3.08</c:v>
                </c:pt>
                <c:pt idx="662">
                  <c:v>3.1</c:v>
                </c:pt>
                <c:pt idx="663">
                  <c:v>3.08</c:v>
                </c:pt>
                <c:pt idx="664">
                  <c:v>3.09</c:v>
                </c:pt>
                <c:pt idx="665">
                  <c:v>3.08</c:v>
                </c:pt>
                <c:pt idx="666">
                  <c:v>3.08</c:v>
                </c:pt>
                <c:pt idx="667">
                  <c:v>3.08</c:v>
                </c:pt>
                <c:pt idx="668">
                  <c:v>3.06</c:v>
                </c:pt>
                <c:pt idx="669">
                  <c:v>3.09</c:v>
                </c:pt>
                <c:pt idx="670">
                  <c:v>3.07</c:v>
                </c:pt>
                <c:pt idx="671">
                  <c:v>3.1</c:v>
                </c:pt>
                <c:pt idx="672">
                  <c:v>3.08</c:v>
                </c:pt>
                <c:pt idx="673">
                  <c:v>3.06</c:v>
                </c:pt>
                <c:pt idx="674">
                  <c:v>3.06</c:v>
                </c:pt>
                <c:pt idx="675">
                  <c:v>3.06</c:v>
                </c:pt>
                <c:pt idx="676">
                  <c:v>3.05</c:v>
                </c:pt>
                <c:pt idx="677">
                  <c:v>3.05</c:v>
                </c:pt>
                <c:pt idx="678">
                  <c:v>3.07</c:v>
                </c:pt>
                <c:pt idx="679">
                  <c:v>3.03</c:v>
                </c:pt>
                <c:pt idx="680">
                  <c:v>3.05</c:v>
                </c:pt>
                <c:pt idx="681">
                  <c:v>3</c:v>
                </c:pt>
                <c:pt idx="682">
                  <c:v>3.03</c:v>
                </c:pt>
                <c:pt idx="683">
                  <c:v>3.07</c:v>
                </c:pt>
                <c:pt idx="684">
                  <c:v>3.04</c:v>
                </c:pt>
                <c:pt idx="685">
                  <c:v>3.05</c:v>
                </c:pt>
                <c:pt idx="686">
                  <c:v>3.03</c:v>
                </c:pt>
                <c:pt idx="687">
                  <c:v>3.01</c:v>
                </c:pt>
                <c:pt idx="688">
                  <c:v>3.04</c:v>
                </c:pt>
                <c:pt idx="689">
                  <c:v>3.04</c:v>
                </c:pt>
                <c:pt idx="690">
                  <c:v>3.01</c:v>
                </c:pt>
                <c:pt idx="691">
                  <c:v>3.02</c:v>
                </c:pt>
                <c:pt idx="692">
                  <c:v>3.01</c:v>
                </c:pt>
                <c:pt idx="693">
                  <c:v>2.98</c:v>
                </c:pt>
                <c:pt idx="694">
                  <c:v>3.03</c:v>
                </c:pt>
                <c:pt idx="695">
                  <c:v>3.04</c:v>
                </c:pt>
                <c:pt idx="696">
                  <c:v>3.01</c:v>
                </c:pt>
                <c:pt idx="697">
                  <c:v>3.03</c:v>
                </c:pt>
                <c:pt idx="698">
                  <c:v>3.04</c:v>
                </c:pt>
                <c:pt idx="699">
                  <c:v>3.03</c:v>
                </c:pt>
                <c:pt idx="700">
                  <c:v>3.04</c:v>
                </c:pt>
                <c:pt idx="701">
                  <c:v>3</c:v>
                </c:pt>
                <c:pt idx="702">
                  <c:v>3.03</c:v>
                </c:pt>
                <c:pt idx="703">
                  <c:v>3.01</c:v>
                </c:pt>
                <c:pt idx="704">
                  <c:v>3.07</c:v>
                </c:pt>
                <c:pt idx="705">
                  <c:v>3.03</c:v>
                </c:pt>
                <c:pt idx="706">
                  <c:v>2.98</c:v>
                </c:pt>
                <c:pt idx="707">
                  <c:v>2.97</c:v>
                </c:pt>
                <c:pt idx="708">
                  <c:v>3.03</c:v>
                </c:pt>
                <c:pt idx="709">
                  <c:v>3.04</c:v>
                </c:pt>
                <c:pt idx="710">
                  <c:v>3.06</c:v>
                </c:pt>
                <c:pt idx="711">
                  <c:v>3.04</c:v>
                </c:pt>
                <c:pt idx="712">
                  <c:v>3.05</c:v>
                </c:pt>
                <c:pt idx="713">
                  <c:v>3.04</c:v>
                </c:pt>
                <c:pt idx="714">
                  <c:v>2.99</c:v>
                </c:pt>
                <c:pt idx="715">
                  <c:v>3.07</c:v>
                </c:pt>
                <c:pt idx="716">
                  <c:v>3.01</c:v>
                </c:pt>
                <c:pt idx="717">
                  <c:v>3.05</c:v>
                </c:pt>
                <c:pt idx="718">
                  <c:v>3.02</c:v>
                </c:pt>
                <c:pt idx="719">
                  <c:v>3.02</c:v>
                </c:pt>
                <c:pt idx="720">
                  <c:v>3.05</c:v>
                </c:pt>
                <c:pt idx="721">
                  <c:v>3.04</c:v>
                </c:pt>
                <c:pt idx="722">
                  <c:v>3.04</c:v>
                </c:pt>
                <c:pt idx="723">
                  <c:v>3.04</c:v>
                </c:pt>
                <c:pt idx="724">
                  <c:v>3.08</c:v>
                </c:pt>
                <c:pt idx="725">
                  <c:v>3.04</c:v>
                </c:pt>
                <c:pt idx="726">
                  <c:v>3.01</c:v>
                </c:pt>
                <c:pt idx="727">
                  <c:v>3.05</c:v>
                </c:pt>
                <c:pt idx="728">
                  <c:v>3.04</c:v>
                </c:pt>
                <c:pt idx="729">
                  <c:v>3.07</c:v>
                </c:pt>
                <c:pt idx="730">
                  <c:v>3.08</c:v>
                </c:pt>
                <c:pt idx="731">
                  <c:v>3.04</c:v>
                </c:pt>
                <c:pt idx="732">
                  <c:v>2.97</c:v>
                </c:pt>
                <c:pt idx="733">
                  <c:v>3.12</c:v>
                </c:pt>
                <c:pt idx="734">
                  <c:v>3.04</c:v>
                </c:pt>
                <c:pt idx="735">
                  <c:v>3.12</c:v>
                </c:pt>
                <c:pt idx="736">
                  <c:v>3.08</c:v>
                </c:pt>
                <c:pt idx="737">
                  <c:v>3.07</c:v>
                </c:pt>
                <c:pt idx="738">
                  <c:v>3.06</c:v>
                </c:pt>
                <c:pt idx="739">
                  <c:v>3.02</c:v>
                </c:pt>
                <c:pt idx="740">
                  <c:v>3.07</c:v>
                </c:pt>
                <c:pt idx="741">
                  <c:v>3.09</c:v>
                </c:pt>
                <c:pt idx="742">
                  <c:v>3.11</c:v>
                </c:pt>
                <c:pt idx="743">
                  <c:v>3.08</c:v>
                </c:pt>
                <c:pt idx="744">
                  <c:v>3.13</c:v>
                </c:pt>
                <c:pt idx="745">
                  <c:v>3.14</c:v>
                </c:pt>
                <c:pt idx="746">
                  <c:v>3.16</c:v>
                </c:pt>
                <c:pt idx="747">
                  <c:v>3.1</c:v>
                </c:pt>
                <c:pt idx="748">
                  <c:v>3.12</c:v>
                </c:pt>
                <c:pt idx="749">
                  <c:v>3.15</c:v>
                </c:pt>
                <c:pt idx="750">
                  <c:v>3.19</c:v>
                </c:pt>
                <c:pt idx="751">
                  <c:v>3.17</c:v>
                </c:pt>
                <c:pt idx="752">
                  <c:v>3.12</c:v>
                </c:pt>
                <c:pt idx="753">
                  <c:v>3.12</c:v>
                </c:pt>
                <c:pt idx="754">
                  <c:v>3.18</c:v>
                </c:pt>
                <c:pt idx="755">
                  <c:v>3.31</c:v>
                </c:pt>
                <c:pt idx="756">
                  <c:v>3.38</c:v>
                </c:pt>
                <c:pt idx="757">
                  <c:v>3.32</c:v>
                </c:pt>
                <c:pt idx="758">
                  <c:v>3.3</c:v>
                </c:pt>
                <c:pt idx="759">
                  <c:v>3.69</c:v>
                </c:pt>
                <c:pt idx="760">
                  <c:v>3.43</c:v>
                </c:pt>
                <c:pt idx="761">
                  <c:v>3.86</c:v>
                </c:pt>
                <c:pt idx="762">
                  <c:v>4.13</c:v>
                </c:pt>
                <c:pt idx="763">
                  <c:v>4.22</c:v>
                </c:pt>
                <c:pt idx="764">
                  <c:v>4.2699999999999996</c:v>
                </c:pt>
                <c:pt idx="765">
                  <c:v>4.6100000000000003</c:v>
                </c:pt>
                <c:pt idx="766">
                  <c:v>4.96</c:v>
                </c:pt>
                <c:pt idx="767">
                  <c:v>4.93</c:v>
                </c:pt>
                <c:pt idx="768">
                  <c:v>4.78</c:v>
                </c:pt>
                <c:pt idx="769">
                  <c:v>4.63</c:v>
                </c:pt>
                <c:pt idx="770">
                  <c:v>4.6900000000000004</c:v>
                </c:pt>
                <c:pt idx="771">
                  <c:v>4.6500000000000004</c:v>
                </c:pt>
                <c:pt idx="772">
                  <c:v>4.51</c:v>
                </c:pt>
                <c:pt idx="773">
                  <c:v>4.54</c:v>
                </c:pt>
                <c:pt idx="774">
                  <c:v>4.49</c:v>
                </c:pt>
                <c:pt idx="775">
                  <c:v>4.62</c:v>
                </c:pt>
                <c:pt idx="776">
                  <c:v>4.29</c:v>
                </c:pt>
                <c:pt idx="777">
                  <c:v>4.43</c:v>
                </c:pt>
                <c:pt idx="778">
                  <c:v>4.3</c:v>
                </c:pt>
                <c:pt idx="779">
                  <c:v>4.43</c:v>
                </c:pt>
                <c:pt idx="780">
                  <c:v>4.18</c:v>
                </c:pt>
                <c:pt idx="781">
                  <c:v>4.28</c:v>
                </c:pt>
                <c:pt idx="782">
                  <c:v>4.16</c:v>
                </c:pt>
                <c:pt idx="783">
                  <c:v>4.1100000000000003</c:v>
                </c:pt>
                <c:pt idx="784">
                  <c:v>4.18</c:v>
                </c:pt>
                <c:pt idx="785">
                  <c:v>4.0999999999999996</c:v>
                </c:pt>
                <c:pt idx="786">
                  <c:v>4.1500000000000004</c:v>
                </c:pt>
                <c:pt idx="787">
                  <c:v>4.18</c:v>
                </c:pt>
                <c:pt idx="788">
                  <c:v>4.17</c:v>
                </c:pt>
                <c:pt idx="789">
                  <c:v>4.1100000000000003</c:v>
                </c:pt>
                <c:pt idx="790">
                  <c:v>4.22</c:v>
                </c:pt>
                <c:pt idx="791">
                  <c:v>4.12</c:v>
                </c:pt>
                <c:pt idx="792">
                  <c:v>4.21</c:v>
                </c:pt>
                <c:pt idx="793">
                  <c:v>4.0999999999999996</c:v>
                </c:pt>
                <c:pt idx="794">
                  <c:v>4.1399999999999997</c:v>
                </c:pt>
                <c:pt idx="795">
                  <c:v>4.09</c:v>
                </c:pt>
                <c:pt idx="796">
                  <c:v>4.0199999999999996</c:v>
                </c:pt>
                <c:pt idx="797">
                  <c:v>3.89</c:v>
                </c:pt>
                <c:pt idx="798">
                  <c:v>3.82</c:v>
                </c:pt>
                <c:pt idx="799">
                  <c:v>3.79</c:v>
                </c:pt>
                <c:pt idx="800">
                  <c:v>3.72</c:v>
                </c:pt>
                <c:pt idx="801">
                  <c:v>3.7</c:v>
                </c:pt>
                <c:pt idx="802">
                  <c:v>3.69</c:v>
                </c:pt>
                <c:pt idx="803">
                  <c:v>3.63</c:v>
                </c:pt>
                <c:pt idx="804">
                  <c:v>3.55</c:v>
                </c:pt>
                <c:pt idx="805">
                  <c:v>3.53</c:v>
                </c:pt>
                <c:pt idx="806">
                  <c:v>3.48</c:v>
                </c:pt>
                <c:pt idx="807">
                  <c:v>3.45</c:v>
                </c:pt>
                <c:pt idx="808">
                  <c:v>3.41</c:v>
                </c:pt>
                <c:pt idx="809">
                  <c:v>3.37</c:v>
                </c:pt>
                <c:pt idx="810">
                  <c:v>3.33</c:v>
                </c:pt>
                <c:pt idx="811">
                  <c:v>3.32</c:v>
                </c:pt>
                <c:pt idx="812">
                  <c:v>3.32</c:v>
                </c:pt>
                <c:pt idx="813">
                  <c:v>3.27</c:v>
                </c:pt>
                <c:pt idx="814">
                  <c:v>3.29</c:v>
                </c:pt>
                <c:pt idx="815">
                  <c:v>3.24</c:v>
                </c:pt>
                <c:pt idx="816">
                  <c:v>3.23</c:v>
                </c:pt>
                <c:pt idx="817">
                  <c:v>3.25</c:v>
                </c:pt>
                <c:pt idx="818">
                  <c:v>3.28</c:v>
                </c:pt>
                <c:pt idx="819">
                  <c:v>3.23</c:v>
                </c:pt>
                <c:pt idx="820">
                  <c:v>3.23</c:v>
                </c:pt>
                <c:pt idx="821">
                  <c:v>3.19</c:v>
                </c:pt>
                <c:pt idx="822">
                  <c:v>3.22</c:v>
                </c:pt>
                <c:pt idx="823">
                  <c:v>3.17</c:v>
                </c:pt>
                <c:pt idx="824">
                  <c:v>3.1</c:v>
                </c:pt>
                <c:pt idx="825">
                  <c:v>3.13</c:v>
                </c:pt>
                <c:pt idx="826">
                  <c:v>3.08</c:v>
                </c:pt>
                <c:pt idx="827">
                  <c:v>3.08</c:v>
                </c:pt>
                <c:pt idx="828">
                  <c:v>3.03</c:v>
                </c:pt>
                <c:pt idx="829">
                  <c:v>3.03</c:v>
                </c:pt>
                <c:pt idx="830">
                  <c:v>2.97</c:v>
                </c:pt>
                <c:pt idx="831">
                  <c:v>2.99</c:v>
                </c:pt>
                <c:pt idx="832">
                  <c:v>2.98</c:v>
                </c:pt>
                <c:pt idx="833">
                  <c:v>2.99</c:v>
                </c:pt>
                <c:pt idx="834">
                  <c:v>2.98</c:v>
                </c:pt>
                <c:pt idx="835">
                  <c:v>2.98</c:v>
                </c:pt>
                <c:pt idx="836">
                  <c:v>2.99</c:v>
                </c:pt>
                <c:pt idx="837">
                  <c:v>2.98</c:v>
                </c:pt>
                <c:pt idx="838">
                  <c:v>3</c:v>
                </c:pt>
                <c:pt idx="839">
                  <c:v>3.04</c:v>
                </c:pt>
                <c:pt idx="840">
                  <c:v>2.97</c:v>
                </c:pt>
                <c:pt idx="841">
                  <c:v>3.02</c:v>
                </c:pt>
                <c:pt idx="842">
                  <c:v>3</c:v>
                </c:pt>
                <c:pt idx="843">
                  <c:v>2.97</c:v>
                </c:pt>
                <c:pt idx="844">
                  <c:v>3</c:v>
                </c:pt>
                <c:pt idx="845">
                  <c:v>2.96</c:v>
                </c:pt>
                <c:pt idx="846">
                  <c:v>3</c:v>
                </c:pt>
                <c:pt idx="847">
                  <c:v>2.99</c:v>
                </c:pt>
                <c:pt idx="848">
                  <c:v>3.04</c:v>
                </c:pt>
                <c:pt idx="849">
                  <c:v>3.05</c:v>
                </c:pt>
                <c:pt idx="850">
                  <c:v>3.03</c:v>
                </c:pt>
                <c:pt idx="851">
                  <c:v>3.1</c:v>
                </c:pt>
                <c:pt idx="852">
                  <c:v>3.09</c:v>
                </c:pt>
                <c:pt idx="853">
                  <c:v>3.18</c:v>
                </c:pt>
                <c:pt idx="854">
                  <c:v>3.16</c:v>
                </c:pt>
                <c:pt idx="855">
                  <c:v>3.18</c:v>
                </c:pt>
                <c:pt idx="856">
                  <c:v>3.26</c:v>
                </c:pt>
                <c:pt idx="857">
                  <c:v>3.3</c:v>
                </c:pt>
                <c:pt idx="858">
                  <c:v>3.37</c:v>
                </c:pt>
                <c:pt idx="859">
                  <c:v>3.4</c:v>
                </c:pt>
                <c:pt idx="860">
                  <c:v>3.5</c:v>
                </c:pt>
                <c:pt idx="861">
                  <c:v>3.56</c:v>
                </c:pt>
                <c:pt idx="862">
                  <c:v>3.49</c:v>
                </c:pt>
                <c:pt idx="863">
                  <c:v>3.59</c:v>
                </c:pt>
                <c:pt idx="864">
                  <c:v>3.64</c:v>
                </c:pt>
                <c:pt idx="865">
                  <c:v>3.57</c:v>
                </c:pt>
                <c:pt idx="866">
                  <c:v>3.66</c:v>
                </c:pt>
                <c:pt idx="867">
                  <c:v>3.57</c:v>
                </c:pt>
                <c:pt idx="868">
                  <c:v>3.62</c:v>
                </c:pt>
                <c:pt idx="869">
                  <c:v>3.67</c:v>
                </c:pt>
                <c:pt idx="870">
                  <c:v>3.72</c:v>
                </c:pt>
                <c:pt idx="871">
                  <c:v>3.67</c:v>
                </c:pt>
                <c:pt idx="872">
                  <c:v>3.62</c:v>
                </c:pt>
                <c:pt idx="873">
                  <c:v>3.64</c:v>
                </c:pt>
                <c:pt idx="874">
                  <c:v>3.64</c:v>
                </c:pt>
                <c:pt idx="875">
                  <c:v>3.57</c:v>
                </c:pt>
                <c:pt idx="876">
                  <c:v>3.56</c:v>
                </c:pt>
                <c:pt idx="877">
                  <c:v>3.46</c:v>
                </c:pt>
                <c:pt idx="878">
                  <c:v>3.59</c:v>
                </c:pt>
                <c:pt idx="879">
                  <c:v>3.5</c:v>
                </c:pt>
                <c:pt idx="880">
                  <c:v>3.52</c:v>
                </c:pt>
                <c:pt idx="881">
                  <c:v>3.5</c:v>
                </c:pt>
                <c:pt idx="882">
                  <c:v>3.46</c:v>
                </c:pt>
                <c:pt idx="883">
                  <c:v>3.45</c:v>
                </c:pt>
                <c:pt idx="884">
                  <c:v>3.5</c:v>
                </c:pt>
                <c:pt idx="885">
                  <c:v>3.45</c:v>
                </c:pt>
                <c:pt idx="886">
                  <c:v>3.43</c:v>
                </c:pt>
                <c:pt idx="887">
                  <c:v>3.45</c:v>
                </c:pt>
                <c:pt idx="888">
                  <c:v>3.41</c:v>
                </c:pt>
                <c:pt idx="889">
                  <c:v>3.43</c:v>
                </c:pt>
                <c:pt idx="890">
                  <c:v>3.4</c:v>
                </c:pt>
                <c:pt idx="891">
                  <c:v>3.4</c:v>
                </c:pt>
                <c:pt idx="892">
                  <c:v>3.35</c:v>
                </c:pt>
                <c:pt idx="893">
                  <c:v>3.32</c:v>
                </c:pt>
                <c:pt idx="894">
                  <c:v>3.3</c:v>
                </c:pt>
                <c:pt idx="895">
                  <c:v>3.3</c:v>
                </c:pt>
                <c:pt idx="896">
                  <c:v>3.25</c:v>
                </c:pt>
                <c:pt idx="897">
                  <c:v>3.24</c:v>
                </c:pt>
                <c:pt idx="898">
                  <c:v>3.22</c:v>
                </c:pt>
                <c:pt idx="899">
                  <c:v>3.23</c:v>
                </c:pt>
                <c:pt idx="900">
                  <c:v>3.19</c:v>
                </c:pt>
                <c:pt idx="901">
                  <c:v>3.16</c:v>
                </c:pt>
                <c:pt idx="902">
                  <c:v>3.14</c:v>
                </c:pt>
                <c:pt idx="903">
                  <c:v>3.14</c:v>
                </c:pt>
                <c:pt idx="904">
                  <c:v>3.11</c:v>
                </c:pt>
                <c:pt idx="905">
                  <c:v>3.13</c:v>
                </c:pt>
                <c:pt idx="906">
                  <c:v>3.14</c:v>
                </c:pt>
                <c:pt idx="907">
                  <c:v>3.11</c:v>
                </c:pt>
                <c:pt idx="908">
                  <c:v>3.11</c:v>
                </c:pt>
                <c:pt idx="909">
                  <c:v>3.1</c:v>
                </c:pt>
                <c:pt idx="910">
                  <c:v>3.08</c:v>
                </c:pt>
                <c:pt idx="911">
                  <c:v>3.07</c:v>
                </c:pt>
                <c:pt idx="912">
                  <c:v>3.05</c:v>
                </c:pt>
                <c:pt idx="913">
                  <c:v>3.04</c:v>
                </c:pt>
                <c:pt idx="914">
                  <c:v>3.06</c:v>
                </c:pt>
                <c:pt idx="915">
                  <c:v>3.01</c:v>
                </c:pt>
                <c:pt idx="916">
                  <c:v>3</c:v>
                </c:pt>
                <c:pt idx="917">
                  <c:v>3.02</c:v>
                </c:pt>
                <c:pt idx="918">
                  <c:v>3.03</c:v>
                </c:pt>
                <c:pt idx="919">
                  <c:v>3.01</c:v>
                </c:pt>
                <c:pt idx="920">
                  <c:v>3</c:v>
                </c:pt>
                <c:pt idx="921">
                  <c:v>2.99</c:v>
                </c:pt>
                <c:pt idx="922">
                  <c:v>3</c:v>
                </c:pt>
                <c:pt idx="923">
                  <c:v>3</c:v>
                </c:pt>
                <c:pt idx="924">
                  <c:v>2.97</c:v>
                </c:pt>
                <c:pt idx="925">
                  <c:v>2.99</c:v>
                </c:pt>
                <c:pt idx="926">
                  <c:v>2.99</c:v>
                </c:pt>
                <c:pt idx="927">
                  <c:v>2.96</c:v>
                </c:pt>
                <c:pt idx="928">
                  <c:v>2.98</c:v>
                </c:pt>
                <c:pt idx="929">
                  <c:v>2.97</c:v>
                </c:pt>
                <c:pt idx="930">
                  <c:v>3</c:v>
                </c:pt>
                <c:pt idx="931">
                  <c:v>2.98</c:v>
                </c:pt>
                <c:pt idx="932">
                  <c:v>2.96</c:v>
                </c:pt>
                <c:pt idx="933">
                  <c:v>3</c:v>
                </c:pt>
                <c:pt idx="934">
                  <c:v>2.94</c:v>
                </c:pt>
                <c:pt idx="935">
                  <c:v>2.98</c:v>
                </c:pt>
                <c:pt idx="936">
                  <c:v>2.99</c:v>
                </c:pt>
                <c:pt idx="937">
                  <c:v>2.95</c:v>
                </c:pt>
                <c:pt idx="938">
                  <c:v>2.97</c:v>
                </c:pt>
                <c:pt idx="939">
                  <c:v>2.94</c:v>
                </c:pt>
                <c:pt idx="940">
                  <c:v>2.93</c:v>
                </c:pt>
                <c:pt idx="941">
                  <c:v>2.97</c:v>
                </c:pt>
                <c:pt idx="942">
                  <c:v>2.99</c:v>
                </c:pt>
                <c:pt idx="943">
                  <c:v>2.96</c:v>
                </c:pt>
                <c:pt idx="944">
                  <c:v>2.96</c:v>
                </c:pt>
                <c:pt idx="945">
                  <c:v>2.96</c:v>
                </c:pt>
                <c:pt idx="946">
                  <c:v>2.95</c:v>
                </c:pt>
                <c:pt idx="947">
                  <c:v>2.96</c:v>
                </c:pt>
                <c:pt idx="948">
                  <c:v>2.99</c:v>
                </c:pt>
                <c:pt idx="949">
                  <c:v>2.97</c:v>
                </c:pt>
                <c:pt idx="950">
                  <c:v>2.98</c:v>
                </c:pt>
                <c:pt idx="951">
                  <c:v>2.95</c:v>
                </c:pt>
                <c:pt idx="952">
                  <c:v>2.99</c:v>
                </c:pt>
                <c:pt idx="953">
                  <c:v>2.95</c:v>
                </c:pt>
                <c:pt idx="954">
                  <c:v>2.95</c:v>
                </c:pt>
                <c:pt idx="955">
                  <c:v>2.97</c:v>
                </c:pt>
                <c:pt idx="956">
                  <c:v>2.96</c:v>
                </c:pt>
                <c:pt idx="957">
                  <c:v>2.97</c:v>
                </c:pt>
                <c:pt idx="958">
                  <c:v>2.97</c:v>
                </c:pt>
                <c:pt idx="959">
                  <c:v>2.96</c:v>
                </c:pt>
                <c:pt idx="960">
                  <c:v>2.99</c:v>
                </c:pt>
                <c:pt idx="961">
                  <c:v>2.96</c:v>
                </c:pt>
                <c:pt idx="962">
                  <c:v>2.96</c:v>
                </c:pt>
                <c:pt idx="963">
                  <c:v>3</c:v>
                </c:pt>
                <c:pt idx="964">
                  <c:v>3</c:v>
                </c:pt>
                <c:pt idx="965">
                  <c:v>2.95</c:v>
                </c:pt>
                <c:pt idx="966">
                  <c:v>2.97</c:v>
                </c:pt>
                <c:pt idx="967">
                  <c:v>2.98</c:v>
                </c:pt>
                <c:pt idx="968">
                  <c:v>3.01</c:v>
                </c:pt>
                <c:pt idx="969">
                  <c:v>2.98</c:v>
                </c:pt>
                <c:pt idx="970">
                  <c:v>3.02</c:v>
                </c:pt>
                <c:pt idx="971">
                  <c:v>2.99</c:v>
                </c:pt>
                <c:pt idx="972">
                  <c:v>3</c:v>
                </c:pt>
                <c:pt idx="973">
                  <c:v>2.99</c:v>
                </c:pt>
                <c:pt idx="974">
                  <c:v>3.02</c:v>
                </c:pt>
                <c:pt idx="975">
                  <c:v>3</c:v>
                </c:pt>
                <c:pt idx="976">
                  <c:v>3</c:v>
                </c:pt>
                <c:pt idx="977">
                  <c:v>3.02</c:v>
                </c:pt>
                <c:pt idx="978">
                  <c:v>3.01</c:v>
                </c:pt>
                <c:pt idx="979">
                  <c:v>2.95</c:v>
                </c:pt>
                <c:pt idx="980">
                  <c:v>2.99</c:v>
                </c:pt>
                <c:pt idx="981">
                  <c:v>2.99</c:v>
                </c:pt>
                <c:pt idx="982">
                  <c:v>3.03</c:v>
                </c:pt>
                <c:pt idx="983">
                  <c:v>3.02</c:v>
                </c:pt>
                <c:pt idx="984">
                  <c:v>3.03</c:v>
                </c:pt>
                <c:pt idx="985">
                  <c:v>3.04</c:v>
                </c:pt>
                <c:pt idx="986">
                  <c:v>3.06</c:v>
                </c:pt>
                <c:pt idx="987">
                  <c:v>3.04</c:v>
                </c:pt>
                <c:pt idx="988">
                  <c:v>3.01</c:v>
                </c:pt>
                <c:pt idx="989">
                  <c:v>3.05</c:v>
                </c:pt>
                <c:pt idx="990">
                  <c:v>3.06</c:v>
                </c:pt>
                <c:pt idx="991">
                  <c:v>3.04</c:v>
                </c:pt>
                <c:pt idx="992">
                  <c:v>3.03</c:v>
                </c:pt>
                <c:pt idx="993">
                  <c:v>3.01</c:v>
                </c:pt>
                <c:pt idx="994">
                  <c:v>3.06</c:v>
                </c:pt>
                <c:pt idx="995">
                  <c:v>3.06</c:v>
                </c:pt>
                <c:pt idx="996">
                  <c:v>3.1</c:v>
                </c:pt>
                <c:pt idx="997">
                  <c:v>3.06</c:v>
                </c:pt>
                <c:pt idx="998">
                  <c:v>3.04</c:v>
                </c:pt>
                <c:pt idx="999">
                  <c:v>3.04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'HIE21-O250V30deg500to600 norm'!$D$2</c:f>
              <c:strCache>
                <c:ptCount val="1"/>
                <c:pt idx="0">
                  <c:v>etched</c:v>
                </c:pt>
              </c:strCache>
            </c:strRef>
          </c:tx>
          <c:marker>
            <c:symbol val="none"/>
          </c:marker>
          <c:xVal>
            <c:numRef>
              <c:f>'HIE21-O250V30deg500to600 norm'!$A$3:$A$1002</c:f>
              <c:numCache>
                <c:formatCode>General</c:formatCode>
                <c:ptCount val="1000"/>
                <c:pt idx="0">
                  <c:v>500</c:v>
                </c:pt>
                <c:pt idx="1">
                  <c:v>500.09</c:v>
                </c:pt>
                <c:pt idx="2">
                  <c:v>500.21</c:v>
                </c:pt>
                <c:pt idx="3">
                  <c:v>500.29</c:v>
                </c:pt>
                <c:pt idx="4">
                  <c:v>500.39</c:v>
                </c:pt>
                <c:pt idx="5">
                  <c:v>500.51</c:v>
                </c:pt>
                <c:pt idx="6">
                  <c:v>500.59</c:v>
                </c:pt>
                <c:pt idx="7">
                  <c:v>500.71</c:v>
                </c:pt>
                <c:pt idx="8">
                  <c:v>500.79</c:v>
                </c:pt>
                <c:pt idx="9">
                  <c:v>500.92</c:v>
                </c:pt>
                <c:pt idx="10">
                  <c:v>500.99</c:v>
                </c:pt>
                <c:pt idx="11">
                  <c:v>501.09</c:v>
                </c:pt>
                <c:pt idx="12">
                  <c:v>501.21</c:v>
                </c:pt>
                <c:pt idx="13">
                  <c:v>501.29</c:v>
                </c:pt>
                <c:pt idx="14">
                  <c:v>501.42</c:v>
                </c:pt>
                <c:pt idx="15">
                  <c:v>501.49</c:v>
                </c:pt>
                <c:pt idx="16">
                  <c:v>501.59</c:v>
                </c:pt>
                <c:pt idx="17">
                  <c:v>501.7</c:v>
                </c:pt>
                <c:pt idx="18">
                  <c:v>501.79</c:v>
                </c:pt>
                <c:pt idx="19">
                  <c:v>501.92</c:v>
                </c:pt>
                <c:pt idx="20">
                  <c:v>501.99</c:v>
                </c:pt>
                <c:pt idx="21">
                  <c:v>502.11</c:v>
                </c:pt>
                <c:pt idx="22">
                  <c:v>502.2</c:v>
                </c:pt>
                <c:pt idx="23">
                  <c:v>502.28</c:v>
                </c:pt>
                <c:pt idx="24">
                  <c:v>502.41</c:v>
                </c:pt>
                <c:pt idx="25">
                  <c:v>502.49</c:v>
                </c:pt>
                <c:pt idx="26">
                  <c:v>502.62</c:v>
                </c:pt>
                <c:pt idx="27">
                  <c:v>502.68</c:v>
                </c:pt>
                <c:pt idx="28">
                  <c:v>502.79</c:v>
                </c:pt>
                <c:pt idx="29">
                  <c:v>502.91</c:v>
                </c:pt>
                <c:pt idx="30">
                  <c:v>502.99</c:v>
                </c:pt>
                <c:pt idx="31">
                  <c:v>503.11</c:v>
                </c:pt>
                <c:pt idx="32">
                  <c:v>503.2</c:v>
                </c:pt>
                <c:pt idx="33">
                  <c:v>503.29</c:v>
                </c:pt>
                <c:pt idx="34">
                  <c:v>503.41</c:v>
                </c:pt>
                <c:pt idx="35">
                  <c:v>503.49</c:v>
                </c:pt>
                <c:pt idx="36">
                  <c:v>503.62</c:v>
                </c:pt>
                <c:pt idx="37">
                  <c:v>503.69</c:v>
                </c:pt>
                <c:pt idx="38">
                  <c:v>503.78</c:v>
                </c:pt>
                <c:pt idx="39">
                  <c:v>503.91</c:v>
                </c:pt>
                <c:pt idx="40">
                  <c:v>503.99</c:v>
                </c:pt>
                <c:pt idx="41">
                  <c:v>504.11</c:v>
                </c:pt>
                <c:pt idx="42">
                  <c:v>504.19</c:v>
                </c:pt>
                <c:pt idx="43">
                  <c:v>504.33</c:v>
                </c:pt>
                <c:pt idx="44">
                  <c:v>504.39</c:v>
                </c:pt>
                <c:pt idx="45">
                  <c:v>504.49</c:v>
                </c:pt>
                <c:pt idx="46">
                  <c:v>504.62</c:v>
                </c:pt>
                <c:pt idx="47">
                  <c:v>504.69</c:v>
                </c:pt>
                <c:pt idx="48">
                  <c:v>504.79</c:v>
                </c:pt>
                <c:pt idx="49">
                  <c:v>504.91</c:v>
                </c:pt>
                <c:pt idx="50">
                  <c:v>504.99</c:v>
                </c:pt>
                <c:pt idx="51">
                  <c:v>505.11</c:v>
                </c:pt>
                <c:pt idx="52">
                  <c:v>505.2</c:v>
                </c:pt>
                <c:pt idx="53">
                  <c:v>505.29</c:v>
                </c:pt>
                <c:pt idx="54">
                  <c:v>505.41</c:v>
                </c:pt>
                <c:pt idx="55">
                  <c:v>505.49</c:v>
                </c:pt>
                <c:pt idx="56">
                  <c:v>505.62</c:v>
                </c:pt>
                <c:pt idx="57">
                  <c:v>505.69</c:v>
                </c:pt>
                <c:pt idx="58">
                  <c:v>505.79</c:v>
                </c:pt>
                <c:pt idx="59">
                  <c:v>505.91</c:v>
                </c:pt>
                <c:pt idx="60">
                  <c:v>505.99</c:v>
                </c:pt>
                <c:pt idx="61">
                  <c:v>506.12</c:v>
                </c:pt>
                <c:pt idx="62">
                  <c:v>506.2</c:v>
                </c:pt>
                <c:pt idx="63">
                  <c:v>506.28</c:v>
                </c:pt>
                <c:pt idx="64">
                  <c:v>506.42</c:v>
                </c:pt>
                <c:pt idx="65">
                  <c:v>506.49</c:v>
                </c:pt>
                <c:pt idx="66">
                  <c:v>506.6</c:v>
                </c:pt>
                <c:pt idx="67">
                  <c:v>506.7</c:v>
                </c:pt>
                <c:pt idx="68">
                  <c:v>506.79</c:v>
                </c:pt>
                <c:pt idx="69">
                  <c:v>506.92</c:v>
                </c:pt>
                <c:pt idx="70">
                  <c:v>506.99</c:v>
                </c:pt>
                <c:pt idx="71">
                  <c:v>507.09</c:v>
                </c:pt>
                <c:pt idx="72">
                  <c:v>507.21</c:v>
                </c:pt>
                <c:pt idx="73">
                  <c:v>507.29</c:v>
                </c:pt>
                <c:pt idx="74">
                  <c:v>507.42</c:v>
                </c:pt>
                <c:pt idx="75">
                  <c:v>507.49</c:v>
                </c:pt>
                <c:pt idx="76">
                  <c:v>507.59</c:v>
                </c:pt>
                <c:pt idx="77">
                  <c:v>507.71</c:v>
                </c:pt>
                <c:pt idx="78">
                  <c:v>507.79</c:v>
                </c:pt>
                <c:pt idx="79">
                  <c:v>507.91</c:v>
                </c:pt>
                <c:pt idx="80">
                  <c:v>508</c:v>
                </c:pt>
                <c:pt idx="81">
                  <c:v>508.09</c:v>
                </c:pt>
                <c:pt idx="82">
                  <c:v>508.22</c:v>
                </c:pt>
                <c:pt idx="83">
                  <c:v>508.29</c:v>
                </c:pt>
                <c:pt idx="84">
                  <c:v>508.39</c:v>
                </c:pt>
                <c:pt idx="85">
                  <c:v>508.51</c:v>
                </c:pt>
                <c:pt idx="86">
                  <c:v>508.59</c:v>
                </c:pt>
                <c:pt idx="87">
                  <c:v>508.72</c:v>
                </c:pt>
                <c:pt idx="88">
                  <c:v>508.79</c:v>
                </c:pt>
                <c:pt idx="89">
                  <c:v>508.88</c:v>
                </c:pt>
                <c:pt idx="90">
                  <c:v>509.02</c:v>
                </c:pt>
                <c:pt idx="91">
                  <c:v>509.1</c:v>
                </c:pt>
                <c:pt idx="92">
                  <c:v>509.19</c:v>
                </c:pt>
                <c:pt idx="93">
                  <c:v>509.31</c:v>
                </c:pt>
                <c:pt idx="94">
                  <c:v>509.39</c:v>
                </c:pt>
                <c:pt idx="95">
                  <c:v>509.53</c:v>
                </c:pt>
                <c:pt idx="96">
                  <c:v>509.59</c:v>
                </c:pt>
                <c:pt idx="97">
                  <c:v>509.69</c:v>
                </c:pt>
                <c:pt idx="98">
                  <c:v>509.82</c:v>
                </c:pt>
                <c:pt idx="99">
                  <c:v>509.89</c:v>
                </c:pt>
                <c:pt idx="100">
                  <c:v>509.99</c:v>
                </c:pt>
                <c:pt idx="101">
                  <c:v>510.12</c:v>
                </c:pt>
                <c:pt idx="102">
                  <c:v>510.19</c:v>
                </c:pt>
                <c:pt idx="103">
                  <c:v>510.29</c:v>
                </c:pt>
                <c:pt idx="104">
                  <c:v>510.41</c:v>
                </c:pt>
                <c:pt idx="105">
                  <c:v>510.49</c:v>
                </c:pt>
                <c:pt idx="106">
                  <c:v>510.62</c:v>
                </c:pt>
                <c:pt idx="107">
                  <c:v>510.7</c:v>
                </c:pt>
                <c:pt idx="108">
                  <c:v>510.78</c:v>
                </c:pt>
                <c:pt idx="109">
                  <c:v>510.91</c:v>
                </c:pt>
                <c:pt idx="110">
                  <c:v>511</c:v>
                </c:pt>
                <c:pt idx="111">
                  <c:v>511.09</c:v>
                </c:pt>
                <c:pt idx="112">
                  <c:v>511.21</c:v>
                </c:pt>
                <c:pt idx="113">
                  <c:v>511.29</c:v>
                </c:pt>
                <c:pt idx="114">
                  <c:v>511.43</c:v>
                </c:pt>
                <c:pt idx="115">
                  <c:v>511.49</c:v>
                </c:pt>
                <c:pt idx="116">
                  <c:v>511.59</c:v>
                </c:pt>
                <c:pt idx="117">
                  <c:v>511.7</c:v>
                </c:pt>
                <c:pt idx="118">
                  <c:v>511.81</c:v>
                </c:pt>
                <c:pt idx="119">
                  <c:v>511.89</c:v>
                </c:pt>
                <c:pt idx="120">
                  <c:v>512.02</c:v>
                </c:pt>
                <c:pt idx="121">
                  <c:v>512.09</c:v>
                </c:pt>
                <c:pt idx="122">
                  <c:v>512.19000000000005</c:v>
                </c:pt>
                <c:pt idx="123">
                  <c:v>512.32000000000005</c:v>
                </c:pt>
                <c:pt idx="124">
                  <c:v>512.39</c:v>
                </c:pt>
                <c:pt idx="125">
                  <c:v>512.48</c:v>
                </c:pt>
                <c:pt idx="126">
                  <c:v>512.62</c:v>
                </c:pt>
                <c:pt idx="127">
                  <c:v>512.69000000000005</c:v>
                </c:pt>
                <c:pt idx="128">
                  <c:v>512.79999999999995</c:v>
                </c:pt>
                <c:pt idx="129">
                  <c:v>512.91</c:v>
                </c:pt>
                <c:pt idx="130">
                  <c:v>512.99</c:v>
                </c:pt>
                <c:pt idx="131">
                  <c:v>513.11</c:v>
                </c:pt>
                <c:pt idx="132">
                  <c:v>513.21</c:v>
                </c:pt>
                <c:pt idx="133">
                  <c:v>513.29</c:v>
                </c:pt>
                <c:pt idx="134">
                  <c:v>513.4</c:v>
                </c:pt>
                <c:pt idx="135">
                  <c:v>513.51</c:v>
                </c:pt>
                <c:pt idx="136">
                  <c:v>513.58000000000004</c:v>
                </c:pt>
                <c:pt idx="137">
                  <c:v>513.72</c:v>
                </c:pt>
                <c:pt idx="138">
                  <c:v>513.79999999999995</c:v>
                </c:pt>
                <c:pt idx="139">
                  <c:v>513.88</c:v>
                </c:pt>
                <c:pt idx="140">
                  <c:v>514.02</c:v>
                </c:pt>
                <c:pt idx="141">
                  <c:v>514.1</c:v>
                </c:pt>
                <c:pt idx="142">
                  <c:v>514.19000000000005</c:v>
                </c:pt>
                <c:pt idx="143">
                  <c:v>514.30999999999995</c:v>
                </c:pt>
                <c:pt idx="144">
                  <c:v>514.4</c:v>
                </c:pt>
                <c:pt idx="145">
                  <c:v>514.48</c:v>
                </c:pt>
                <c:pt idx="146">
                  <c:v>514.61</c:v>
                </c:pt>
                <c:pt idx="147">
                  <c:v>514.70000000000005</c:v>
                </c:pt>
                <c:pt idx="148">
                  <c:v>514.79</c:v>
                </c:pt>
                <c:pt idx="149">
                  <c:v>514.91</c:v>
                </c:pt>
                <c:pt idx="150">
                  <c:v>515</c:v>
                </c:pt>
                <c:pt idx="151">
                  <c:v>515.1</c:v>
                </c:pt>
                <c:pt idx="152">
                  <c:v>515.21</c:v>
                </c:pt>
                <c:pt idx="153">
                  <c:v>515.29</c:v>
                </c:pt>
                <c:pt idx="154">
                  <c:v>515.4</c:v>
                </c:pt>
                <c:pt idx="155">
                  <c:v>515.51</c:v>
                </c:pt>
                <c:pt idx="156">
                  <c:v>515.59</c:v>
                </c:pt>
                <c:pt idx="157">
                  <c:v>515.70000000000005</c:v>
                </c:pt>
                <c:pt idx="158">
                  <c:v>515.79999999999995</c:v>
                </c:pt>
                <c:pt idx="159">
                  <c:v>515.89</c:v>
                </c:pt>
                <c:pt idx="160">
                  <c:v>516</c:v>
                </c:pt>
                <c:pt idx="161">
                  <c:v>516.1</c:v>
                </c:pt>
                <c:pt idx="162">
                  <c:v>516.19000000000005</c:v>
                </c:pt>
                <c:pt idx="163">
                  <c:v>516.29999999999995</c:v>
                </c:pt>
                <c:pt idx="164">
                  <c:v>516.4</c:v>
                </c:pt>
                <c:pt idx="165">
                  <c:v>516.49</c:v>
                </c:pt>
                <c:pt idx="166">
                  <c:v>516.6</c:v>
                </c:pt>
                <c:pt idx="167">
                  <c:v>516.69000000000005</c:v>
                </c:pt>
                <c:pt idx="168">
                  <c:v>516.79</c:v>
                </c:pt>
                <c:pt idx="169">
                  <c:v>516.91999999999996</c:v>
                </c:pt>
                <c:pt idx="170">
                  <c:v>516.99</c:v>
                </c:pt>
                <c:pt idx="171">
                  <c:v>517.09</c:v>
                </c:pt>
                <c:pt idx="172">
                  <c:v>517.22</c:v>
                </c:pt>
                <c:pt idx="173">
                  <c:v>517.29999999999995</c:v>
                </c:pt>
                <c:pt idx="174">
                  <c:v>517.38</c:v>
                </c:pt>
                <c:pt idx="175">
                  <c:v>517.5</c:v>
                </c:pt>
                <c:pt idx="176">
                  <c:v>517.61</c:v>
                </c:pt>
                <c:pt idx="177">
                  <c:v>517.69000000000005</c:v>
                </c:pt>
                <c:pt idx="178">
                  <c:v>517.79999999999995</c:v>
                </c:pt>
                <c:pt idx="179">
                  <c:v>517.9</c:v>
                </c:pt>
                <c:pt idx="180">
                  <c:v>517.99</c:v>
                </c:pt>
                <c:pt idx="181">
                  <c:v>518.1</c:v>
                </c:pt>
                <c:pt idx="182">
                  <c:v>518.21</c:v>
                </c:pt>
                <c:pt idx="183">
                  <c:v>518.29</c:v>
                </c:pt>
                <c:pt idx="184">
                  <c:v>518.39</c:v>
                </c:pt>
                <c:pt idx="185">
                  <c:v>518.51</c:v>
                </c:pt>
                <c:pt idx="186">
                  <c:v>518.6</c:v>
                </c:pt>
                <c:pt idx="187">
                  <c:v>518.69000000000005</c:v>
                </c:pt>
                <c:pt idx="188">
                  <c:v>518.82000000000005</c:v>
                </c:pt>
                <c:pt idx="189">
                  <c:v>518.9</c:v>
                </c:pt>
                <c:pt idx="190">
                  <c:v>518.99</c:v>
                </c:pt>
                <c:pt idx="191">
                  <c:v>519.12</c:v>
                </c:pt>
                <c:pt idx="192">
                  <c:v>519.20000000000005</c:v>
                </c:pt>
                <c:pt idx="193">
                  <c:v>519.28</c:v>
                </c:pt>
                <c:pt idx="194">
                  <c:v>519.41999999999996</c:v>
                </c:pt>
                <c:pt idx="195">
                  <c:v>519.5</c:v>
                </c:pt>
                <c:pt idx="196">
                  <c:v>519.58000000000004</c:v>
                </c:pt>
                <c:pt idx="197">
                  <c:v>519.71</c:v>
                </c:pt>
                <c:pt idx="198">
                  <c:v>519.80999999999995</c:v>
                </c:pt>
                <c:pt idx="199">
                  <c:v>519.89</c:v>
                </c:pt>
                <c:pt idx="200">
                  <c:v>520.01</c:v>
                </c:pt>
                <c:pt idx="201">
                  <c:v>520.11</c:v>
                </c:pt>
                <c:pt idx="202">
                  <c:v>520.19000000000005</c:v>
                </c:pt>
                <c:pt idx="203">
                  <c:v>520.29999999999995</c:v>
                </c:pt>
                <c:pt idx="204">
                  <c:v>520.41</c:v>
                </c:pt>
                <c:pt idx="205">
                  <c:v>520.49</c:v>
                </c:pt>
                <c:pt idx="206">
                  <c:v>520.59</c:v>
                </c:pt>
                <c:pt idx="207">
                  <c:v>520.72</c:v>
                </c:pt>
                <c:pt idx="208">
                  <c:v>520.79</c:v>
                </c:pt>
                <c:pt idx="209">
                  <c:v>520.89</c:v>
                </c:pt>
                <c:pt idx="210">
                  <c:v>521.02</c:v>
                </c:pt>
                <c:pt idx="211">
                  <c:v>521.09</c:v>
                </c:pt>
                <c:pt idx="212">
                  <c:v>521.17999999999995</c:v>
                </c:pt>
                <c:pt idx="213">
                  <c:v>521.33000000000004</c:v>
                </c:pt>
                <c:pt idx="214">
                  <c:v>521.39</c:v>
                </c:pt>
                <c:pt idx="215">
                  <c:v>521.49</c:v>
                </c:pt>
                <c:pt idx="216">
                  <c:v>521.63</c:v>
                </c:pt>
                <c:pt idx="217">
                  <c:v>521.67999999999995</c:v>
                </c:pt>
                <c:pt idx="218">
                  <c:v>521.79</c:v>
                </c:pt>
                <c:pt idx="219">
                  <c:v>521.89</c:v>
                </c:pt>
                <c:pt idx="220">
                  <c:v>522.01</c:v>
                </c:pt>
                <c:pt idx="221">
                  <c:v>522.1</c:v>
                </c:pt>
                <c:pt idx="222">
                  <c:v>522.19000000000005</c:v>
                </c:pt>
                <c:pt idx="223">
                  <c:v>522.32000000000005</c:v>
                </c:pt>
                <c:pt idx="224">
                  <c:v>522.4</c:v>
                </c:pt>
                <c:pt idx="225">
                  <c:v>522.48</c:v>
                </c:pt>
                <c:pt idx="226">
                  <c:v>522.62</c:v>
                </c:pt>
                <c:pt idx="227">
                  <c:v>522.70000000000005</c:v>
                </c:pt>
                <c:pt idx="228">
                  <c:v>522.78</c:v>
                </c:pt>
                <c:pt idx="229">
                  <c:v>522.9</c:v>
                </c:pt>
                <c:pt idx="230">
                  <c:v>523.01</c:v>
                </c:pt>
                <c:pt idx="231">
                  <c:v>523.09</c:v>
                </c:pt>
                <c:pt idx="232">
                  <c:v>523.19000000000005</c:v>
                </c:pt>
                <c:pt idx="233">
                  <c:v>523.32000000000005</c:v>
                </c:pt>
                <c:pt idx="234">
                  <c:v>523.39</c:v>
                </c:pt>
                <c:pt idx="235">
                  <c:v>523.48</c:v>
                </c:pt>
                <c:pt idx="236">
                  <c:v>523.62</c:v>
                </c:pt>
                <c:pt idx="237">
                  <c:v>523.69000000000005</c:v>
                </c:pt>
                <c:pt idx="238">
                  <c:v>523.79</c:v>
                </c:pt>
                <c:pt idx="239">
                  <c:v>523.91</c:v>
                </c:pt>
                <c:pt idx="240">
                  <c:v>523.99</c:v>
                </c:pt>
                <c:pt idx="241">
                  <c:v>524.1</c:v>
                </c:pt>
                <c:pt idx="242">
                  <c:v>524.19000000000005</c:v>
                </c:pt>
                <c:pt idx="243">
                  <c:v>524.32000000000005</c:v>
                </c:pt>
                <c:pt idx="244">
                  <c:v>524.41</c:v>
                </c:pt>
                <c:pt idx="245">
                  <c:v>524.48</c:v>
                </c:pt>
                <c:pt idx="246">
                  <c:v>524.6</c:v>
                </c:pt>
                <c:pt idx="247">
                  <c:v>524.70000000000005</c:v>
                </c:pt>
                <c:pt idx="248">
                  <c:v>524.79</c:v>
                </c:pt>
                <c:pt idx="249">
                  <c:v>524.9</c:v>
                </c:pt>
                <c:pt idx="250">
                  <c:v>525.02</c:v>
                </c:pt>
                <c:pt idx="251">
                  <c:v>525.09</c:v>
                </c:pt>
                <c:pt idx="252">
                  <c:v>525.19000000000005</c:v>
                </c:pt>
                <c:pt idx="253">
                  <c:v>525.32000000000005</c:v>
                </c:pt>
                <c:pt idx="254">
                  <c:v>525.39</c:v>
                </c:pt>
                <c:pt idx="255">
                  <c:v>525.49</c:v>
                </c:pt>
                <c:pt idx="256">
                  <c:v>525.61</c:v>
                </c:pt>
                <c:pt idx="257">
                  <c:v>525.70000000000005</c:v>
                </c:pt>
                <c:pt idx="258">
                  <c:v>525.79999999999995</c:v>
                </c:pt>
                <c:pt idx="259">
                  <c:v>525.89</c:v>
                </c:pt>
                <c:pt idx="260">
                  <c:v>526.02</c:v>
                </c:pt>
                <c:pt idx="261">
                  <c:v>526.1</c:v>
                </c:pt>
                <c:pt idx="262">
                  <c:v>526.19000000000005</c:v>
                </c:pt>
                <c:pt idx="263">
                  <c:v>526.29</c:v>
                </c:pt>
                <c:pt idx="264">
                  <c:v>526.41999999999996</c:v>
                </c:pt>
                <c:pt idx="265">
                  <c:v>526.49</c:v>
                </c:pt>
                <c:pt idx="266">
                  <c:v>526.59</c:v>
                </c:pt>
                <c:pt idx="267">
                  <c:v>526.72</c:v>
                </c:pt>
                <c:pt idx="268">
                  <c:v>526.79</c:v>
                </c:pt>
                <c:pt idx="269">
                  <c:v>526.89</c:v>
                </c:pt>
                <c:pt idx="270">
                  <c:v>526.99</c:v>
                </c:pt>
                <c:pt idx="271">
                  <c:v>527.12</c:v>
                </c:pt>
                <c:pt idx="272">
                  <c:v>527.20000000000005</c:v>
                </c:pt>
                <c:pt idx="273">
                  <c:v>527.28</c:v>
                </c:pt>
                <c:pt idx="274">
                  <c:v>527.41</c:v>
                </c:pt>
                <c:pt idx="275">
                  <c:v>527.51</c:v>
                </c:pt>
                <c:pt idx="276">
                  <c:v>527.59</c:v>
                </c:pt>
                <c:pt idx="277">
                  <c:v>527.67999999999995</c:v>
                </c:pt>
                <c:pt idx="278">
                  <c:v>527.82000000000005</c:v>
                </c:pt>
                <c:pt idx="279">
                  <c:v>527.89</c:v>
                </c:pt>
                <c:pt idx="280">
                  <c:v>527.99</c:v>
                </c:pt>
                <c:pt idx="281">
                  <c:v>528.1</c:v>
                </c:pt>
                <c:pt idx="282">
                  <c:v>528.20000000000005</c:v>
                </c:pt>
                <c:pt idx="283">
                  <c:v>528.29999999999995</c:v>
                </c:pt>
                <c:pt idx="284">
                  <c:v>528.38</c:v>
                </c:pt>
                <c:pt idx="285">
                  <c:v>528.52</c:v>
                </c:pt>
                <c:pt idx="286">
                  <c:v>528.6</c:v>
                </c:pt>
                <c:pt idx="287">
                  <c:v>528.69000000000005</c:v>
                </c:pt>
                <c:pt idx="288">
                  <c:v>528.79</c:v>
                </c:pt>
                <c:pt idx="289">
                  <c:v>528.91999999999996</c:v>
                </c:pt>
                <c:pt idx="290">
                  <c:v>528.99</c:v>
                </c:pt>
                <c:pt idx="291">
                  <c:v>529.09</c:v>
                </c:pt>
                <c:pt idx="292">
                  <c:v>529.20000000000005</c:v>
                </c:pt>
                <c:pt idx="293">
                  <c:v>529.30999999999995</c:v>
                </c:pt>
                <c:pt idx="294">
                  <c:v>529.4</c:v>
                </c:pt>
                <c:pt idx="295">
                  <c:v>529.49</c:v>
                </c:pt>
                <c:pt idx="296">
                  <c:v>529.62</c:v>
                </c:pt>
                <c:pt idx="297">
                  <c:v>529.71</c:v>
                </c:pt>
                <c:pt idx="298">
                  <c:v>529.79</c:v>
                </c:pt>
                <c:pt idx="299">
                  <c:v>529.89</c:v>
                </c:pt>
                <c:pt idx="300">
                  <c:v>530.02</c:v>
                </c:pt>
                <c:pt idx="301">
                  <c:v>530.1</c:v>
                </c:pt>
                <c:pt idx="302">
                  <c:v>530.19000000000005</c:v>
                </c:pt>
                <c:pt idx="303">
                  <c:v>530.29</c:v>
                </c:pt>
                <c:pt idx="304">
                  <c:v>530.41</c:v>
                </c:pt>
                <c:pt idx="305">
                  <c:v>530.5</c:v>
                </c:pt>
                <c:pt idx="306">
                  <c:v>530.58000000000004</c:v>
                </c:pt>
                <c:pt idx="307">
                  <c:v>530.71</c:v>
                </c:pt>
                <c:pt idx="308">
                  <c:v>530.80999999999995</c:v>
                </c:pt>
                <c:pt idx="309">
                  <c:v>530.89</c:v>
                </c:pt>
                <c:pt idx="310">
                  <c:v>530.99</c:v>
                </c:pt>
                <c:pt idx="311">
                  <c:v>531.13</c:v>
                </c:pt>
                <c:pt idx="312">
                  <c:v>531.19000000000005</c:v>
                </c:pt>
                <c:pt idx="313">
                  <c:v>531.29999999999995</c:v>
                </c:pt>
                <c:pt idx="314">
                  <c:v>531.4</c:v>
                </c:pt>
                <c:pt idx="315">
                  <c:v>531.52</c:v>
                </c:pt>
                <c:pt idx="316">
                  <c:v>531.61</c:v>
                </c:pt>
                <c:pt idx="317">
                  <c:v>531.69000000000005</c:v>
                </c:pt>
                <c:pt idx="318">
                  <c:v>531.79</c:v>
                </c:pt>
                <c:pt idx="319">
                  <c:v>531.91999999999996</c:v>
                </c:pt>
                <c:pt idx="320">
                  <c:v>531.99</c:v>
                </c:pt>
                <c:pt idx="321">
                  <c:v>532.09</c:v>
                </c:pt>
                <c:pt idx="322">
                  <c:v>532.19000000000005</c:v>
                </c:pt>
                <c:pt idx="323">
                  <c:v>532.32000000000005</c:v>
                </c:pt>
                <c:pt idx="324">
                  <c:v>532.41</c:v>
                </c:pt>
                <c:pt idx="325">
                  <c:v>532.48</c:v>
                </c:pt>
                <c:pt idx="326">
                  <c:v>532.59</c:v>
                </c:pt>
                <c:pt idx="327">
                  <c:v>532.72</c:v>
                </c:pt>
                <c:pt idx="328">
                  <c:v>532.79</c:v>
                </c:pt>
                <c:pt idx="329">
                  <c:v>532.89</c:v>
                </c:pt>
                <c:pt idx="330">
                  <c:v>533</c:v>
                </c:pt>
                <c:pt idx="331">
                  <c:v>533.11</c:v>
                </c:pt>
                <c:pt idx="332">
                  <c:v>533.21</c:v>
                </c:pt>
                <c:pt idx="333">
                  <c:v>533.28</c:v>
                </c:pt>
                <c:pt idx="334">
                  <c:v>533.39</c:v>
                </c:pt>
                <c:pt idx="335">
                  <c:v>533.51</c:v>
                </c:pt>
                <c:pt idx="336">
                  <c:v>533.59</c:v>
                </c:pt>
                <c:pt idx="337">
                  <c:v>533.69000000000005</c:v>
                </c:pt>
                <c:pt idx="338">
                  <c:v>533.79999999999995</c:v>
                </c:pt>
                <c:pt idx="339">
                  <c:v>533.9</c:v>
                </c:pt>
                <c:pt idx="340">
                  <c:v>534</c:v>
                </c:pt>
                <c:pt idx="341">
                  <c:v>534.08000000000004</c:v>
                </c:pt>
                <c:pt idx="342">
                  <c:v>534.20000000000005</c:v>
                </c:pt>
                <c:pt idx="343">
                  <c:v>534.32000000000005</c:v>
                </c:pt>
                <c:pt idx="344">
                  <c:v>534.39</c:v>
                </c:pt>
                <c:pt idx="345">
                  <c:v>534.49</c:v>
                </c:pt>
                <c:pt idx="346">
                  <c:v>534.6</c:v>
                </c:pt>
                <c:pt idx="347">
                  <c:v>534.71</c:v>
                </c:pt>
                <c:pt idx="348">
                  <c:v>534.80999999999995</c:v>
                </c:pt>
                <c:pt idx="349">
                  <c:v>534.89</c:v>
                </c:pt>
                <c:pt idx="350">
                  <c:v>534.99</c:v>
                </c:pt>
                <c:pt idx="351">
                  <c:v>535.12</c:v>
                </c:pt>
                <c:pt idx="352">
                  <c:v>535.19000000000005</c:v>
                </c:pt>
                <c:pt idx="353">
                  <c:v>535.29</c:v>
                </c:pt>
                <c:pt idx="354">
                  <c:v>535.39</c:v>
                </c:pt>
                <c:pt idx="355">
                  <c:v>535.51</c:v>
                </c:pt>
                <c:pt idx="356">
                  <c:v>535.61</c:v>
                </c:pt>
                <c:pt idx="357">
                  <c:v>535.69000000000005</c:v>
                </c:pt>
                <c:pt idx="358">
                  <c:v>535.78</c:v>
                </c:pt>
                <c:pt idx="359">
                  <c:v>535.92999999999995</c:v>
                </c:pt>
                <c:pt idx="360">
                  <c:v>535.98</c:v>
                </c:pt>
                <c:pt idx="361">
                  <c:v>536.1</c:v>
                </c:pt>
                <c:pt idx="362">
                  <c:v>536.19000000000005</c:v>
                </c:pt>
                <c:pt idx="363">
                  <c:v>536.30999999999995</c:v>
                </c:pt>
                <c:pt idx="364">
                  <c:v>536.41</c:v>
                </c:pt>
                <c:pt idx="365">
                  <c:v>536.49</c:v>
                </c:pt>
                <c:pt idx="366">
                  <c:v>536.59</c:v>
                </c:pt>
                <c:pt idx="367">
                  <c:v>536.71</c:v>
                </c:pt>
                <c:pt idx="368">
                  <c:v>536.80999999999995</c:v>
                </c:pt>
                <c:pt idx="369">
                  <c:v>536.9</c:v>
                </c:pt>
                <c:pt idx="370">
                  <c:v>536.98</c:v>
                </c:pt>
                <c:pt idx="371">
                  <c:v>537.09</c:v>
                </c:pt>
                <c:pt idx="372">
                  <c:v>537.22</c:v>
                </c:pt>
                <c:pt idx="373">
                  <c:v>537.29</c:v>
                </c:pt>
                <c:pt idx="374">
                  <c:v>537.39</c:v>
                </c:pt>
                <c:pt idx="375">
                  <c:v>537.49</c:v>
                </c:pt>
                <c:pt idx="376">
                  <c:v>537.62</c:v>
                </c:pt>
                <c:pt idx="377">
                  <c:v>537.70000000000005</c:v>
                </c:pt>
                <c:pt idx="378">
                  <c:v>537.79</c:v>
                </c:pt>
                <c:pt idx="379">
                  <c:v>537.89</c:v>
                </c:pt>
                <c:pt idx="380">
                  <c:v>538</c:v>
                </c:pt>
                <c:pt idx="381">
                  <c:v>538.11</c:v>
                </c:pt>
                <c:pt idx="382">
                  <c:v>538.20000000000005</c:v>
                </c:pt>
                <c:pt idx="383">
                  <c:v>538.28</c:v>
                </c:pt>
                <c:pt idx="384">
                  <c:v>538.4</c:v>
                </c:pt>
                <c:pt idx="385">
                  <c:v>538.52</c:v>
                </c:pt>
                <c:pt idx="386">
                  <c:v>538.58000000000004</c:v>
                </c:pt>
                <c:pt idx="387">
                  <c:v>538.70000000000005</c:v>
                </c:pt>
                <c:pt idx="388">
                  <c:v>538.79</c:v>
                </c:pt>
                <c:pt idx="389">
                  <c:v>538.91999999999996</c:v>
                </c:pt>
                <c:pt idx="390">
                  <c:v>539.01</c:v>
                </c:pt>
                <c:pt idx="391">
                  <c:v>539.08000000000004</c:v>
                </c:pt>
                <c:pt idx="392">
                  <c:v>539.19000000000005</c:v>
                </c:pt>
                <c:pt idx="393">
                  <c:v>539.30999999999995</c:v>
                </c:pt>
                <c:pt idx="394">
                  <c:v>539.4</c:v>
                </c:pt>
                <c:pt idx="395">
                  <c:v>539.51</c:v>
                </c:pt>
                <c:pt idx="396">
                  <c:v>539.59</c:v>
                </c:pt>
                <c:pt idx="397">
                  <c:v>539.69000000000005</c:v>
                </c:pt>
                <c:pt idx="398">
                  <c:v>539.82000000000005</c:v>
                </c:pt>
                <c:pt idx="399">
                  <c:v>539.89</c:v>
                </c:pt>
                <c:pt idx="400">
                  <c:v>540</c:v>
                </c:pt>
                <c:pt idx="401">
                  <c:v>540.09</c:v>
                </c:pt>
                <c:pt idx="402">
                  <c:v>540.21</c:v>
                </c:pt>
                <c:pt idx="403">
                  <c:v>540.30999999999995</c:v>
                </c:pt>
                <c:pt idx="404">
                  <c:v>540.4</c:v>
                </c:pt>
                <c:pt idx="405">
                  <c:v>540.5</c:v>
                </c:pt>
                <c:pt idx="406">
                  <c:v>540.59</c:v>
                </c:pt>
                <c:pt idx="407">
                  <c:v>540.71</c:v>
                </c:pt>
                <c:pt idx="408">
                  <c:v>540.80999999999995</c:v>
                </c:pt>
                <c:pt idx="409">
                  <c:v>540.89</c:v>
                </c:pt>
                <c:pt idx="410">
                  <c:v>540.99</c:v>
                </c:pt>
                <c:pt idx="411">
                  <c:v>541.1</c:v>
                </c:pt>
                <c:pt idx="412">
                  <c:v>541.20000000000005</c:v>
                </c:pt>
                <c:pt idx="413">
                  <c:v>541.30999999999995</c:v>
                </c:pt>
                <c:pt idx="414">
                  <c:v>541.39</c:v>
                </c:pt>
                <c:pt idx="415">
                  <c:v>541.49</c:v>
                </c:pt>
                <c:pt idx="416">
                  <c:v>541.6</c:v>
                </c:pt>
                <c:pt idx="417">
                  <c:v>541.71</c:v>
                </c:pt>
                <c:pt idx="418">
                  <c:v>541.80999999999995</c:v>
                </c:pt>
                <c:pt idx="419">
                  <c:v>541.89</c:v>
                </c:pt>
                <c:pt idx="420">
                  <c:v>541.99</c:v>
                </c:pt>
                <c:pt idx="421">
                  <c:v>542.13</c:v>
                </c:pt>
                <c:pt idx="422">
                  <c:v>542.19000000000005</c:v>
                </c:pt>
                <c:pt idx="423">
                  <c:v>542.30999999999995</c:v>
                </c:pt>
                <c:pt idx="424">
                  <c:v>542.39</c:v>
                </c:pt>
                <c:pt idx="425">
                  <c:v>542.49</c:v>
                </c:pt>
                <c:pt idx="426">
                  <c:v>542.61</c:v>
                </c:pt>
                <c:pt idx="427">
                  <c:v>542.71</c:v>
                </c:pt>
                <c:pt idx="428">
                  <c:v>542.79999999999995</c:v>
                </c:pt>
                <c:pt idx="429">
                  <c:v>542.88</c:v>
                </c:pt>
                <c:pt idx="430">
                  <c:v>543</c:v>
                </c:pt>
                <c:pt idx="431">
                  <c:v>543.11</c:v>
                </c:pt>
                <c:pt idx="432">
                  <c:v>543.19000000000005</c:v>
                </c:pt>
                <c:pt idx="433">
                  <c:v>543.29999999999995</c:v>
                </c:pt>
                <c:pt idx="434">
                  <c:v>543.39</c:v>
                </c:pt>
                <c:pt idx="435">
                  <c:v>543.51</c:v>
                </c:pt>
                <c:pt idx="436">
                  <c:v>543.62</c:v>
                </c:pt>
                <c:pt idx="437">
                  <c:v>543.69000000000005</c:v>
                </c:pt>
                <c:pt idx="438">
                  <c:v>543.79999999999995</c:v>
                </c:pt>
                <c:pt idx="439">
                  <c:v>543.88</c:v>
                </c:pt>
                <c:pt idx="440">
                  <c:v>544.01</c:v>
                </c:pt>
                <c:pt idx="441">
                  <c:v>544.11</c:v>
                </c:pt>
                <c:pt idx="442">
                  <c:v>544.19000000000005</c:v>
                </c:pt>
                <c:pt idx="443">
                  <c:v>544.29999999999995</c:v>
                </c:pt>
                <c:pt idx="444">
                  <c:v>544.38</c:v>
                </c:pt>
                <c:pt idx="445">
                  <c:v>544.51</c:v>
                </c:pt>
                <c:pt idx="446">
                  <c:v>544.62</c:v>
                </c:pt>
                <c:pt idx="447">
                  <c:v>544.69000000000005</c:v>
                </c:pt>
                <c:pt idx="448">
                  <c:v>544.79999999999995</c:v>
                </c:pt>
                <c:pt idx="449">
                  <c:v>544.89</c:v>
                </c:pt>
                <c:pt idx="450">
                  <c:v>545</c:v>
                </c:pt>
                <c:pt idx="451">
                  <c:v>545.12</c:v>
                </c:pt>
                <c:pt idx="452">
                  <c:v>545.19000000000005</c:v>
                </c:pt>
                <c:pt idx="453">
                  <c:v>545.29999999999995</c:v>
                </c:pt>
                <c:pt idx="454">
                  <c:v>545.39</c:v>
                </c:pt>
                <c:pt idx="455">
                  <c:v>545.51</c:v>
                </c:pt>
                <c:pt idx="456">
                  <c:v>545.61</c:v>
                </c:pt>
                <c:pt idx="457">
                  <c:v>545.70000000000005</c:v>
                </c:pt>
                <c:pt idx="458">
                  <c:v>545.79999999999995</c:v>
                </c:pt>
                <c:pt idx="459">
                  <c:v>545.89</c:v>
                </c:pt>
                <c:pt idx="460">
                  <c:v>546</c:v>
                </c:pt>
                <c:pt idx="461">
                  <c:v>546.12</c:v>
                </c:pt>
                <c:pt idx="462">
                  <c:v>546.17999999999995</c:v>
                </c:pt>
                <c:pt idx="463">
                  <c:v>546.30999999999995</c:v>
                </c:pt>
                <c:pt idx="464">
                  <c:v>546.39</c:v>
                </c:pt>
                <c:pt idx="465">
                  <c:v>546.5</c:v>
                </c:pt>
                <c:pt idx="466">
                  <c:v>546.63</c:v>
                </c:pt>
                <c:pt idx="467">
                  <c:v>546.67999999999995</c:v>
                </c:pt>
                <c:pt idx="468">
                  <c:v>546.79999999999995</c:v>
                </c:pt>
                <c:pt idx="469">
                  <c:v>546.89</c:v>
                </c:pt>
                <c:pt idx="470">
                  <c:v>546.99</c:v>
                </c:pt>
                <c:pt idx="471">
                  <c:v>547.12</c:v>
                </c:pt>
                <c:pt idx="472">
                  <c:v>547.17999999999995</c:v>
                </c:pt>
                <c:pt idx="473">
                  <c:v>547.30999999999995</c:v>
                </c:pt>
                <c:pt idx="474">
                  <c:v>547.39</c:v>
                </c:pt>
                <c:pt idx="475">
                  <c:v>547.49</c:v>
                </c:pt>
                <c:pt idx="476">
                  <c:v>547.61</c:v>
                </c:pt>
                <c:pt idx="477">
                  <c:v>547.71</c:v>
                </c:pt>
                <c:pt idx="478">
                  <c:v>547.80999999999995</c:v>
                </c:pt>
                <c:pt idx="479">
                  <c:v>547.89</c:v>
                </c:pt>
                <c:pt idx="480">
                  <c:v>547.99</c:v>
                </c:pt>
                <c:pt idx="481">
                  <c:v>548.09</c:v>
                </c:pt>
                <c:pt idx="482">
                  <c:v>548.20000000000005</c:v>
                </c:pt>
                <c:pt idx="483">
                  <c:v>548.32000000000005</c:v>
                </c:pt>
                <c:pt idx="484">
                  <c:v>548.39</c:v>
                </c:pt>
                <c:pt idx="485">
                  <c:v>548.49</c:v>
                </c:pt>
                <c:pt idx="486">
                  <c:v>548.59</c:v>
                </c:pt>
                <c:pt idx="487">
                  <c:v>548.71</c:v>
                </c:pt>
                <c:pt idx="488">
                  <c:v>548.79</c:v>
                </c:pt>
                <c:pt idx="489">
                  <c:v>548.9</c:v>
                </c:pt>
                <c:pt idx="490">
                  <c:v>549</c:v>
                </c:pt>
                <c:pt idx="491">
                  <c:v>549.09</c:v>
                </c:pt>
                <c:pt idx="492">
                  <c:v>549.19000000000005</c:v>
                </c:pt>
                <c:pt idx="493">
                  <c:v>549.33000000000004</c:v>
                </c:pt>
                <c:pt idx="494">
                  <c:v>549.39</c:v>
                </c:pt>
                <c:pt idx="495">
                  <c:v>549.51</c:v>
                </c:pt>
                <c:pt idx="496">
                  <c:v>549.59</c:v>
                </c:pt>
                <c:pt idx="497">
                  <c:v>549.69000000000005</c:v>
                </c:pt>
                <c:pt idx="498">
                  <c:v>549.80999999999995</c:v>
                </c:pt>
                <c:pt idx="499">
                  <c:v>549.9</c:v>
                </c:pt>
                <c:pt idx="500">
                  <c:v>550.01</c:v>
                </c:pt>
                <c:pt idx="501">
                  <c:v>550.09</c:v>
                </c:pt>
                <c:pt idx="502">
                  <c:v>550.19000000000005</c:v>
                </c:pt>
                <c:pt idx="503">
                  <c:v>550.29</c:v>
                </c:pt>
                <c:pt idx="504">
                  <c:v>550.41</c:v>
                </c:pt>
                <c:pt idx="505">
                  <c:v>550.52</c:v>
                </c:pt>
                <c:pt idx="506">
                  <c:v>550.59</c:v>
                </c:pt>
                <c:pt idx="507">
                  <c:v>550.70000000000005</c:v>
                </c:pt>
                <c:pt idx="508">
                  <c:v>550.79</c:v>
                </c:pt>
                <c:pt idx="509">
                  <c:v>550.9</c:v>
                </c:pt>
                <c:pt idx="510">
                  <c:v>551</c:v>
                </c:pt>
                <c:pt idx="511">
                  <c:v>551.1</c:v>
                </c:pt>
                <c:pt idx="512">
                  <c:v>551.21</c:v>
                </c:pt>
                <c:pt idx="513">
                  <c:v>551.29</c:v>
                </c:pt>
                <c:pt idx="514">
                  <c:v>551.39</c:v>
                </c:pt>
                <c:pt idx="515">
                  <c:v>551.5</c:v>
                </c:pt>
                <c:pt idx="516">
                  <c:v>551.6</c:v>
                </c:pt>
                <c:pt idx="517">
                  <c:v>551.71</c:v>
                </c:pt>
                <c:pt idx="518">
                  <c:v>551.79</c:v>
                </c:pt>
                <c:pt idx="519">
                  <c:v>551.9</c:v>
                </c:pt>
                <c:pt idx="520">
                  <c:v>551.99</c:v>
                </c:pt>
                <c:pt idx="521">
                  <c:v>552.1</c:v>
                </c:pt>
                <c:pt idx="522">
                  <c:v>552.22</c:v>
                </c:pt>
                <c:pt idx="523">
                  <c:v>552.28</c:v>
                </c:pt>
                <c:pt idx="524">
                  <c:v>552.41</c:v>
                </c:pt>
                <c:pt idx="525">
                  <c:v>552.49</c:v>
                </c:pt>
                <c:pt idx="526">
                  <c:v>552.59</c:v>
                </c:pt>
                <c:pt idx="527">
                  <c:v>552.71</c:v>
                </c:pt>
                <c:pt idx="528">
                  <c:v>552.79999999999995</c:v>
                </c:pt>
                <c:pt idx="529">
                  <c:v>552.91999999999996</c:v>
                </c:pt>
                <c:pt idx="530">
                  <c:v>552.99</c:v>
                </c:pt>
                <c:pt idx="531">
                  <c:v>553.1</c:v>
                </c:pt>
                <c:pt idx="532">
                  <c:v>553.17999999999995</c:v>
                </c:pt>
                <c:pt idx="533">
                  <c:v>553.29999999999995</c:v>
                </c:pt>
                <c:pt idx="534">
                  <c:v>553.41999999999996</c:v>
                </c:pt>
                <c:pt idx="535">
                  <c:v>553.48</c:v>
                </c:pt>
                <c:pt idx="536">
                  <c:v>553.61</c:v>
                </c:pt>
                <c:pt idx="537">
                  <c:v>553.69000000000005</c:v>
                </c:pt>
                <c:pt idx="538">
                  <c:v>553.79</c:v>
                </c:pt>
                <c:pt idx="539">
                  <c:v>553.89</c:v>
                </c:pt>
                <c:pt idx="540">
                  <c:v>554</c:v>
                </c:pt>
                <c:pt idx="541">
                  <c:v>554.12</c:v>
                </c:pt>
                <c:pt idx="542">
                  <c:v>554.19000000000005</c:v>
                </c:pt>
                <c:pt idx="543">
                  <c:v>554.29999999999995</c:v>
                </c:pt>
                <c:pt idx="544">
                  <c:v>554.39</c:v>
                </c:pt>
                <c:pt idx="545">
                  <c:v>554.49</c:v>
                </c:pt>
                <c:pt idx="546">
                  <c:v>554.61</c:v>
                </c:pt>
                <c:pt idx="547">
                  <c:v>554.69000000000005</c:v>
                </c:pt>
                <c:pt idx="548">
                  <c:v>554.82000000000005</c:v>
                </c:pt>
                <c:pt idx="549">
                  <c:v>554.89</c:v>
                </c:pt>
                <c:pt idx="550">
                  <c:v>555</c:v>
                </c:pt>
                <c:pt idx="551">
                  <c:v>555.09</c:v>
                </c:pt>
                <c:pt idx="552">
                  <c:v>555.20000000000005</c:v>
                </c:pt>
                <c:pt idx="553">
                  <c:v>555.29999999999995</c:v>
                </c:pt>
                <c:pt idx="554">
                  <c:v>555.4</c:v>
                </c:pt>
                <c:pt idx="555">
                  <c:v>555.5</c:v>
                </c:pt>
                <c:pt idx="556">
                  <c:v>555.59</c:v>
                </c:pt>
                <c:pt idx="557">
                  <c:v>555.69000000000005</c:v>
                </c:pt>
                <c:pt idx="558">
                  <c:v>555.79</c:v>
                </c:pt>
                <c:pt idx="559">
                  <c:v>555.9</c:v>
                </c:pt>
                <c:pt idx="560">
                  <c:v>556.02</c:v>
                </c:pt>
                <c:pt idx="561">
                  <c:v>556.08000000000004</c:v>
                </c:pt>
                <c:pt idx="562">
                  <c:v>556.21</c:v>
                </c:pt>
                <c:pt idx="563">
                  <c:v>556.29</c:v>
                </c:pt>
                <c:pt idx="564">
                  <c:v>556.39</c:v>
                </c:pt>
                <c:pt idx="565">
                  <c:v>556.49</c:v>
                </c:pt>
                <c:pt idx="566">
                  <c:v>556.61</c:v>
                </c:pt>
                <c:pt idx="567">
                  <c:v>556.72</c:v>
                </c:pt>
                <c:pt idx="568">
                  <c:v>556.78</c:v>
                </c:pt>
                <c:pt idx="569">
                  <c:v>556.91</c:v>
                </c:pt>
                <c:pt idx="570">
                  <c:v>556.99</c:v>
                </c:pt>
                <c:pt idx="571">
                  <c:v>557.09</c:v>
                </c:pt>
                <c:pt idx="572">
                  <c:v>557.20000000000005</c:v>
                </c:pt>
                <c:pt idx="573">
                  <c:v>557.29999999999995</c:v>
                </c:pt>
                <c:pt idx="574">
                  <c:v>557.41999999999996</c:v>
                </c:pt>
                <c:pt idx="575">
                  <c:v>557.49</c:v>
                </c:pt>
                <c:pt idx="576">
                  <c:v>557.61</c:v>
                </c:pt>
                <c:pt idx="577">
                  <c:v>557.69000000000005</c:v>
                </c:pt>
                <c:pt idx="578">
                  <c:v>557.79</c:v>
                </c:pt>
                <c:pt idx="579">
                  <c:v>557.9</c:v>
                </c:pt>
                <c:pt idx="580">
                  <c:v>557.99</c:v>
                </c:pt>
                <c:pt idx="581">
                  <c:v>558.12</c:v>
                </c:pt>
                <c:pt idx="582">
                  <c:v>558.20000000000005</c:v>
                </c:pt>
                <c:pt idx="583">
                  <c:v>558.29999999999995</c:v>
                </c:pt>
                <c:pt idx="584">
                  <c:v>558.39</c:v>
                </c:pt>
                <c:pt idx="585">
                  <c:v>558.49</c:v>
                </c:pt>
                <c:pt idx="586">
                  <c:v>558.61</c:v>
                </c:pt>
                <c:pt idx="587">
                  <c:v>558.70000000000005</c:v>
                </c:pt>
                <c:pt idx="588">
                  <c:v>558.82000000000005</c:v>
                </c:pt>
                <c:pt idx="589">
                  <c:v>558.89</c:v>
                </c:pt>
                <c:pt idx="590">
                  <c:v>559.01</c:v>
                </c:pt>
                <c:pt idx="591">
                  <c:v>559.09</c:v>
                </c:pt>
                <c:pt idx="592">
                  <c:v>559.19000000000005</c:v>
                </c:pt>
                <c:pt idx="593">
                  <c:v>559.29999999999995</c:v>
                </c:pt>
                <c:pt idx="594">
                  <c:v>559.4</c:v>
                </c:pt>
                <c:pt idx="595">
                  <c:v>559.52</c:v>
                </c:pt>
                <c:pt idx="596">
                  <c:v>559.59</c:v>
                </c:pt>
                <c:pt idx="597">
                  <c:v>559.71</c:v>
                </c:pt>
                <c:pt idx="598">
                  <c:v>559.79</c:v>
                </c:pt>
                <c:pt idx="599">
                  <c:v>559.89</c:v>
                </c:pt>
                <c:pt idx="600">
                  <c:v>559.99</c:v>
                </c:pt>
                <c:pt idx="601">
                  <c:v>560.11</c:v>
                </c:pt>
                <c:pt idx="602">
                  <c:v>560.20000000000005</c:v>
                </c:pt>
                <c:pt idx="603">
                  <c:v>560.30999999999995</c:v>
                </c:pt>
                <c:pt idx="604">
                  <c:v>560.41</c:v>
                </c:pt>
                <c:pt idx="605">
                  <c:v>560.49</c:v>
                </c:pt>
                <c:pt idx="606">
                  <c:v>560.6</c:v>
                </c:pt>
                <c:pt idx="607">
                  <c:v>560.69000000000005</c:v>
                </c:pt>
                <c:pt idx="608">
                  <c:v>560.80999999999995</c:v>
                </c:pt>
                <c:pt idx="609">
                  <c:v>560.9</c:v>
                </c:pt>
                <c:pt idx="610">
                  <c:v>560.99</c:v>
                </c:pt>
                <c:pt idx="611">
                  <c:v>561.12</c:v>
                </c:pt>
                <c:pt idx="612">
                  <c:v>561.17999999999995</c:v>
                </c:pt>
                <c:pt idx="613">
                  <c:v>561.29999999999995</c:v>
                </c:pt>
                <c:pt idx="614">
                  <c:v>561.39</c:v>
                </c:pt>
                <c:pt idx="615">
                  <c:v>561.49</c:v>
                </c:pt>
                <c:pt idx="616">
                  <c:v>561.61</c:v>
                </c:pt>
                <c:pt idx="617">
                  <c:v>561.69000000000005</c:v>
                </c:pt>
                <c:pt idx="618">
                  <c:v>561.82000000000005</c:v>
                </c:pt>
                <c:pt idx="619">
                  <c:v>561.89</c:v>
                </c:pt>
                <c:pt idx="620">
                  <c:v>562.01</c:v>
                </c:pt>
                <c:pt idx="621">
                  <c:v>562.09</c:v>
                </c:pt>
                <c:pt idx="622">
                  <c:v>562.19000000000005</c:v>
                </c:pt>
                <c:pt idx="623">
                  <c:v>562.29999999999995</c:v>
                </c:pt>
                <c:pt idx="624">
                  <c:v>562.4</c:v>
                </c:pt>
                <c:pt idx="625">
                  <c:v>562.52</c:v>
                </c:pt>
                <c:pt idx="626">
                  <c:v>562.58000000000004</c:v>
                </c:pt>
                <c:pt idx="627">
                  <c:v>562.72</c:v>
                </c:pt>
                <c:pt idx="628">
                  <c:v>562.79</c:v>
                </c:pt>
                <c:pt idx="629">
                  <c:v>562.9</c:v>
                </c:pt>
                <c:pt idx="630">
                  <c:v>562.99</c:v>
                </c:pt>
                <c:pt idx="631">
                  <c:v>563.09</c:v>
                </c:pt>
                <c:pt idx="632">
                  <c:v>563.21</c:v>
                </c:pt>
                <c:pt idx="633">
                  <c:v>563.29999999999995</c:v>
                </c:pt>
                <c:pt idx="634">
                  <c:v>563.41999999999996</c:v>
                </c:pt>
                <c:pt idx="635">
                  <c:v>563.49</c:v>
                </c:pt>
                <c:pt idx="636">
                  <c:v>563.61</c:v>
                </c:pt>
                <c:pt idx="637">
                  <c:v>563.69000000000005</c:v>
                </c:pt>
                <c:pt idx="638">
                  <c:v>563.79</c:v>
                </c:pt>
                <c:pt idx="639">
                  <c:v>563.89</c:v>
                </c:pt>
                <c:pt idx="640">
                  <c:v>564.01</c:v>
                </c:pt>
                <c:pt idx="641">
                  <c:v>564.1</c:v>
                </c:pt>
                <c:pt idx="642">
                  <c:v>564.20000000000005</c:v>
                </c:pt>
                <c:pt idx="643">
                  <c:v>564.30999999999995</c:v>
                </c:pt>
                <c:pt idx="644">
                  <c:v>564.38</c:v>
                </c:pt>
                <c:pt idx="645">
                  <c:v>564.51</c:v>
                </c:pt>
                <c:pt idx="646">
                  <c:v>564.59</c:v>
                </c:pt>
                <c:pt idx="647">
                  <c:v>564.69000000000005</c:v>
                </c:pt>
                <c:pt idx="648">
                  <c:v>564.80999999999995</c:v>
                </c:pt>
                <c:pt idx="649">
                  <c:v>564.9</c:v>
                </c:pt>
                <c:pt idx="650">
                  <c:v>565.01</c:v>
                </c:pt>
                <c:pt idx="651">
                  <c:v>565.1</c:v>
                </c:pt>
                <c:pt idx="652">
                  <c:v>565.21</c:v>
                </c:pt>
                <c:pt idx="653">
                  <c:v>565.29</c:v>
                </c:pt>
                <c:pt idx="654">
                  <c:v>565.4</c:v>
                </c:pt>
                <c:pt idx="655">
                  <c:v>565.49</c:v>
                </c:pt>
                <c:pt idx="656">
                  <c:v>565.59</c:v>
                </c:pt>
                <c:pt idx="657">
                  <c:v>565.70000000000005</c:v>
                </c:pt>
                <c:pt idx="658">
                  <c:v>565.79999999999995</c:v>
                </c:pt>
                <c:pt idx="659">
                  <c:v>565.91999999999996</c:v>
                </c:pt>
                <c:pt idx="660">
                  <c:v>565.99</c:v>
                </c:pt>
                <c:pt idx="661">
                  <c:v>566.12</c:v>
                </c:pt>
                <c:pt idx="662">
                  <c:v>566.19000000000005</c:v>
                </c:pt>
                <c:pt idx="663">
                  <c:v>566.29999999999995</c:v>
                </c:pt>
                <c:pt idx="664">
                  <c:v>566.39</c:v>
                </c:pt>
                <c:pt idx="665">
                  <c:v>566.49</c:v>
                </c:pt>
                <c:pt idx="666">
                  <c:v>566.6</c:v>
                </c:pt>
                <c:pt idx="667">
                  <c:v>566.70000000000005</c:v>
                </c:pt>
                <c:pt idx="668">
                  <c:v>566.79999999999995</c:v>
                </c:pt>
                <c:pt idx="669">
                  <c:v>566.9</c:v>
                </c:pt>
                <c:pt idx="670">
                  <c:v>567.02</c:v>
                </c:pt>
                <c:pt idx="671">
                  <c:v>567.1</c:v>
                </c:pt>
                <c:pt idx="672">
                  <c:v>567.20000000000005</c:v>
                </c:pt>
                <c:pt idx="673">
                  <c:v>567.29</c:v>
                </c:pt>
                <c:pt idx="674">
                  <c:v>567.39</c:v>
                </c:pt>
                <c:pt idx="675">
                  <c:v>567.5</c:v>
                </c:pt>
                <c:pt idx="676">
                  <c:v>567.6</c:v>
                </c:pt>
                <c:pt idx="677">
                  <c:v>567.70000000000005</c:v>
                </c:pt>
                <c:pt idx="678">
                  <c:v>567.79999999999995</c:v>
                </c:pt>
                <c:pt idx="679">
                  <c:v>567.91999999999996</c:v>
                </c:pt>
                <c:pt idx="680">
                  <c:v>568</c:v>
                </c:pt>
                <c:pt idx="681">
                  <c:v>568.11</c:v>
                </c:pt>
                <c:pt idx="682">
                  <c:v>568.19000000000005</c:v>
                </c:pt>
                <c:pt idx="683">
                  <c:v>568.29</c:v>
                </c:pt>
                <c:pt idx="684">
                  <c:v>568.39</c:v>
                </c:pt>
                <c:pt idx="685">
                  <c:v>568.51</c:v>
                </c:pt>
                <c:pt idx="686">
                  <c:v>568.61</c:v>
                </c:pt>
                <c:pt idx="687">
                  <c:v>568.69000000000005</c:v>
                </c:pt>
                <c:pt idx="688">
                  <c:v>568.80999999999995</c:v>
                </c:pt>
                <c:pt idx="689">
                  <c:v>568.88</c:v>
                </c:pt>
                <c:pt idx="690">
                  <c:v>569.01</c:v>
                </c:pt>
                <c:pt idx="691">
                  <c:v>569.1</c:v>
                </c:pt>
                <c:pt idx="692">
                  <c:v>569.20000000000005</c:v>
                </c:pt>
                <c:pt idx="693">
                  <c:v>569.29</c:v>
                </c:pt>
                <c:pt idx="694">
                  <c:v>569.4</c:v>
                </c:pt>
                <c:pt idx="695">
                  <c:v>569.51</c:v>
                </c:pt>
                <c:pt idx="696">
                  <c:v>569.6</c:v>
                </c:pt>
                <c:pt idx="697">
                  <c:v>569.71</c:v>
                </c:pt>
                <c:pt idx="698">
                  <c:v>569.79999999999995</c:v>
                </c:pt>
                <c:pt idx="699">
                  <c:v>569.91999999999996</c:v>
                </c:pt>
                <c:pt idx="700">
                  <c:v>569.99</c:v>
                </c:pt>
                <c:pt idx="701">
                  <c:v>570.11</c:v>
                </c:pt>
                <c:pt idx="702">
                  <c:v>570.19000000000005</c:v>
                </c:pt>
                <c:pt idx="703">
                  <c:v>570.29999999999995</c:v>
                </c:pt>
                <c:pt idx="704">
                  <c:v>570.39</c:v>
                </c:pt>
                <c:pt idx="705">
                  <c:v>570.5</c:v>
                </c:pt>
                <c:pt idx="706">
                  <c:v>570.6</c:v>
                </c:pt>
                <c:pt idx="707">
                  <c:v>570.70000000000005</c:v>
                </c:pt>
                <c:pt idx="708">
                  <c:v>570.82000000000005</c:v>
                </c:pt>
                <c:pt idx="709">
                  <c:v>570.89</c:v>
                </c:pt>
                <c:pt idx="710">
                  <c:v>571.01</c:v>
                </c:pt>
                <c:pt idx="711">
                  <c:v>571.09</c:v>
                </c:pt>
                <c:pt idx="712">
                  <c:v>571.21</c:v>
                </c:pt>
                <c:pt idx="713">
                  <c:v>571.29</c:v>
                </c:pt>
                <c:pt idx="714">
                  <c:v>571.39</c:v>
                </c:pt>
                <c:pt idx="715">
                  <c:v>571.49</c:v>
                </c:pt>
                <c:pt idx="716">
                  <c:v>571.6</c:v>
                </c:pt>
                <c:pt idx="717">
                  <c:v>571.70000000000005</c:v>
                </c:pt>
                <c:pt idx="718">
                  <c:v>571.79999999999995</c:v>
                </c:pt>
                <c:pt idx="719">
                  <c:v>571.9</c:v>
                </c:pt>
                <c:pt idx="720">
                  <c:v>572</c:v>
                </c:pt>
                <c:pt idx="721">
                  <c:v>572.1</c:v>
                </c:pt>
                <c:pt idx="722">
                  <c:v>572.20000000000005</c:v>
                </c:pt>
                <c:pt idx="723">
                  <c:v>572.30999999999995</c:v>
                </c:pt>
                <c:pt idx="724">
                  <c:v>572.39</c:v>
                </c:pt>
                <c:pt idx="725">
                  <c:v>572.5</c:v>
                </c:pt>
                <c:pt idx="726">
                  <c:v>572.59</c:v>
                </c:pt>
                <c:pt idx="727">
                  <c:v>572.69000000000005</c:v>
                </c:pt>
                <c:pt idx="728">
                  <c:v>572.79999999999995</c:v>
                </c:pt>
                <c:pt idx="729">
                  <c:v>572.9</c:v>
                </c:pt>
                <c:pt idx="730">
                  <c:v>573.01</c:v>
                </c:pt>
                <c:pt idx="731">
                  <c:v>573.1</c:v>
                </c:pt>
                <c:pt idx="732">
                  <c:v>573.22</c:v>
                </c:pt>
                <c:pt idx="733">
                  <c:v>573.28</c:v>
                </c:pt>
                <c:pt idx="734">
                  <c:v>573.41999999999996</c:v>
                </c:pt>
                <c:pt idx="735">
                  <c:v>573.49</c:v>
                </c:pt>
                <c:pt idx="736">
                  <c:v>573.6</c:v>
                </c:pt>
                <c:pt idx="737">
                  <c:v>573.69000000000005</c:v>
                </c:pt>
                <c:pt idx="738">
                  <c:v>573.79</c:v>
                </c:pt>
                <c:pt idx="739">
                  <c:v>573.9</c:v>
                </c:pt>
                <c:pt idx="740">
                  <c:v>574</c:v>
                </c:pt>
                <c:pt idx="741">
                  <c:v>574.11</c:v>
                </c:pt>
                <c:pt idx="742">
                  <c:v>574.19000000000005</c:v>
                </c:pt>
                <c:pt idx="743">
                  <c:v>574.33000000000004</c:v>
                </c:pt>
                <c:pt idx="744">
                  <c:v>574.38</c:v>
                </c:pt>
                <c:pt idx="745">
                  <c:v>574.52</c:v>
                </c:pt>
                <c:pt idx="746">
                  <c:v>574.58000000000004</c:v>
                </c:pt>
                <c:pt idx="747">
                  <c:v>574.71</c:v>
                </c:pt>
                <c:pt idx="748">
                  <c:v>574.79999999999995</c:v>
                </c:pt>
                <c:pt idx="749">
                  <c:v>574.9</c:v>
                </c:pt>
                <c:pt idx="750">
                  <c:v>574.99</c:v>
                </c:pt>
                <c:pt idx="751">
                  <c:v>575.09</c:v>
                </c:pt>
                <c:pt idx="752">
                  <c:v>575.19000000000005</c:v>
                </c:pt>
                <c:pt idx="753">
                  <c:v>575.29999999999995</c:v>
                </c:pt>
                <c:pt idx="754">
                  <c:v>575.41</c:v>
                </c:pt>
                <c:pt idx="755">
                  <c:v>575.49</c:v>
                </c:pt>
                <c:pt idx="756">
                  <c:v>575.61</c:v>
                </c:pt>
                <c:pt idx="757">
                  <c:v>575.69000000000005</c:v>
                </c:pt>
                <c:pt idx="758">
                  <c:v>575.82000000000005</c:v>
                </c:pt>
                <c:pt idx="759">
                  <c:v>575.88</c:v>
                </c:pt>
                <c:pt idx="760">
                  <c:v>576.02</c:v>
                </c:pt>
                <c:pt idx="761">
                  <c:v>576.09</c:v>
                </c:pt>
                <c:pt idx="762">
                  <c:v>576.21</c:v>
                </c:pt>
                <c:pt idx="763">
                  <c:v>576.29</c:v>
                </c:pt>
                <c:pt idx="764">
                  <c:v>576.39</c:v>
                </c:pt>
                <c:pt idx="765">
                  <c:v>576.49</c:v>
                </c:pt>
                <c:pt idx="766">
                  <c:v>576.59</c:v>
                </c:pt>
                <c:pt idx="767">
                  <c:v>576.70000000000005</c:v>
                </c:pt>
                <c:pt idx="768">
                  <c:v>576.79999999999995</c:v>
                </c:pt>
                <c:pt idx="769">
                  <c:v>576.9</c:v>
                </c:pt>
                <c:pt idx="770">
                  <c:v>577.01</c:v>
                </c:pt>
                <c:pt idx="771">
                  <c:v>577.09</c:v>
                </c:pt>
                <c:pt idx="772">
                  <c:v>577.20000000000005</c:v>
                </c:pt>
                <c:pt idx="773">
                  <c:v>577.29999999999995</c:v>
                </c:pt>
                <c:pt idx="774">
                  <c:v>577.39</c:v>
                </c:pt>
                <c:pt idx="775">
                  <c:v>577.51</c:v>
                </c:pt>
                <c:pt idx="776">
                  <c:v>577.59</c:v>
                </c:pt>
                <c:pt idx="777">
                  <c:v>577.69000000000005</c:v>
                </c:pt>
                <c:pt idx="778">
                  <c:v>577.79</c:v>
                </c:pt>
                <c:pt idx="779">
                  <c:v>577.9</c:v>
                </c:pt>
                <c:pt idx="780">
                  <c:v>577.99</c:v>
                </c:pt>
                <c:pt idx="781">
                  <c:v>578.1</c:v>
                </c:pt>
                <c:pt idx="782">
                  <c:v>578.20000000000005</c:v>
                </c:pt>
                <c:pt idx="783">
                  <c:v>578.29999999999995</c:v>
                </c:pt>
                <c:pt idx="784">
                  <c:v>578.39</c:v>
                </c:pt>
                <c:pt idx="785">
                  <c:v>578.5</c:v>
                </c:pt>
                <c:pt idx="786">
                  <c:v>578.61</c:v>
                </c:pt>
                <c:pt idx="787">
                  <c:v>578.69000000000005</c:v>
                </c:pt>
                <c:pt idx="788">
                  <c:v>578.82000000000005</c:v>
                </c:pt>
                <c:pt idx="789">
                  <c:v>578.89</c:v>
                </c:pt>
                <c:pt idx="790">
                  <c:v>579.01</c:v>
                </c:pt>
                <c:pt idx="791">
                  <c:v>579.09</c:v>
                </c:pt>
                <c:pt idx="792">
                  <c:v>579.21</c:v>
                </c:pt>
                <c:pt idx="793">
                  <c:v>579.29</c:v>
                </c:pt>
                <c:pt idx="794">
                  <c:v>579.4</c:v>
                </c:pt>
                <c:pt idx="795">
                  <c:v>579.49</c:v>
                </c:pt>
                <c:pt idx="796">
                  <c:v>579.59</c:v>
                </c:pt>
                <c:pt idx="797">
                  <c:v>579.69000000000005</c:v>
                </c:pt>
                <c:pt idx="798">
                  <c:v>579.79999999999995</c:v>
                </c:pt>
                <c:pt idx="799">
                  <c:v>579.91</c:v>
                </c:pt>
                <c:pt idx="800">
                  <c:v>580</c:v>
                </c:pt>
                <c:pt idx="801">
                  <c:v>580.1</c:v>
                </c:pt>
                <c:pt idx="802">
                  <c:v>580.19000000000005</c:v>
                </c:pt>
                <c:pt idx="803">
                  <c:v>580.33000000000004</c:v>
                </c:pt>
                <c:pt idx="804">
                  <c:v>580.32000000000005</c:v>
                </c:pt>
                <c:pt idx="805">
                  <c:v>580.48</c:v>
                </c:pt>
                <c:pt idx="806">
                  <c:v>580.6</c:v>
                </c:pt>
                <c:pt idx="807">
                  <c:v>580.71</c:v>
                </c:pt>
                <c:pt idx="808">
                  <c:v>580.79</c:v>
                </c:pt>
                <c:pt idx="809">
                  <c:v>580.91</c:v>
                </c:pt>
                <c:pt idx="810">
                  <c:v>581</c:v>
                </c:pt>
                <c:pt idx="811">
                  <c:v>581.1</c:v>
                </c:pt>
                <c:pt idx="812">
                  <c:v>581.19000000000005</c:v>
                </c:pt>
                <c:pt idx="813">
                  <c:v>581.29</c:v>
                </c:pt>
                <c:pt idx="814">
                  <c:v>581.39</c:v>
                </c:pt>
                <c:pt idx="815">
                  <c:v>581.5</c:v>
                </c:pt>
                <c:pt idx="816">
                  <c:v>581.6</c:v>
                </c:pt>
                <c:pt idx="817">
                  <c:v>581.69000000000005</c:v>
                </c:pt>
                <c:pt idx="818">
                  <c:v>581.80999999999995</c:v>
                </c:pt>
                <c:pt idx="819">
                  <c:v>581.89</c:v>
                </c:pt>
                <c:pt idx="820">
                  <c:v>582.01</c:v>
                </c:pt>
                <c:pt idx="821">
                  <c:v>582.09</c:v>
                </c:pt>
                <c:pt idx="822">
                  <c:v>582.20000000000005</c:v>
                </c:pt>
                <c:pt idx="823">
                  <c:v>582.29999999999995</c:v>
                </c:pt>
                <c:pt idx="824">
                  <c:v>582.41</c:v>
                </c:pt>
                <c:pt idx="825">
                  <c:v>582.48</c:v>
                </c:pt>
                <c:pt idx="826">
                  <c:v>582.61</c:v>
                </c:pt>
                <c:pt idx="827">
                  <c:v>582.67999999999995</c:v>
                </c:pt>
                <c:pt idx="828">
                  <c:v>582.80999999999995</c:v>
                </c:pt>
                <c:pt idx="829">
                  <c:v>582.89</c:v>
                </c:pt>
                <c:pt idx="830">
                  <c:v>583</c:v>
                </c:pt>
                <c:pt idx="831">
                  <c:v>583.09</c:v>
                </c:pt>
                <c:pt idx="832">
                  <c:v>583.19000000000005</c:v>
                </c:pt>
                <c:pt idx="833">
                  <c:v>583.29999999999995</c:v>
                </c:pt>
                <c:pt idx="834">
                  <c:v>583.4</c:v>
                </c:pt>
                <c:pt idx="835">
                  <c:v>583.5</c:v>
                </c:pt>
                <c:pt idx="836">
                  <c:v>583.6</c:v>
                </c:pt>
                <c:pt idx="837">
                  <c:v>583.71</c:v>
                </c:pt>
                <c:pt idx="838">
                  <c:v>583.79</c:v>
                </c:pt>
                <c:pt idx="839">
                  <c:v>583.9</c:v>
                </c:pt>
                <c:pt idx="840">
                  <c:v>583.99</c:v>
                </c:pt>
                <c:pt idx="841">
                  <c:v>584.1</c:v>
                </c:pt>
                <c:pt idx="842">
                  <c:v>584.20000000000005</c:v>
                </c:pt>
                <c:pt idx="843">
                  <c:v>584.30999999999995</c:v>
                </c:pt>
                <c:pt idx="844">
                  <c:v>584.4</c:v>
                </c:pt>
                <c:pt idx="845">
                  <c:v>584.51</c:v>
                </c:pt>
                <c:pt idx="846">
                  <c:v>584.58000000000004</c:v>
                </c:pt>
                <c:pt idx="847">
                  <c:v>584.71</c:v>
                </c:pt>
                <c:pt idx="848">
                  <c:v>584.79</c:v>
                </c:pt>
                <c:pt idx="849">
                  <c:v>584.91999999999996</c:v>
                </c:pt>
                <c:pt idx="850">
                  <c:v>585</c:v>
                </c:pt>
                <c:pt idx="851">
                  <c:v>585.1</c:v>
                </c:pt>
                <c:pt idx="852">
                  <c:v>585.19000000000005</c:v>
                </c:pt>
                <c:pt idx="853">
                  <c:v>585.30999999999995</c:v>
                </c:pt>
                <c:pt idx="854">
                  <c:v>585.4</c:v>
                </c:pt>
                <c:pt idx="855">
                  <c:v>585.5</c:v>
                </c:pt>
                <c:pt idx="856">
                  <c:v>585.59</c:v>
                </c:pt>
                <c:pt idx="857">
                  <c:v>585.70000000000005</c:v>
                </c:pt>
                <c:pt idx="858">
                  <c:v>585.79999999999995</c:v>
                </c:pt>
                <c:pt idx="859">
                  <c:v>585.89</c:v>
                </c:pt>
                <c:pt idx="860">
                  <c:v>585.99</c:v>
                </c:pt>
                <c:pt idx="861">
                  <c:v>586.1</c:v>
                </c:pt>
                <c:pt idx="862">
                  <c:v>586.21</c:v>
                </c:pt>
                <c:pt idx="863">
                  <c:v>586.29</c:v>
                </c:pt>
                <c:pt idx="864">
                  <c:v>586.4</c:v>
                </c:pt>
                <c:pt idx="865">
                  <c:v>586.5</c:v>
                </c:pt>
                <c:pt idx="866">
                  <c:v>586.6</c:v>
                </c:pt>
                <c:pt idx="867">
                  <c:v>586.70000000000005</c:v>
                </c:pt>
                <c:pt idx="868">
                  <c:v>586.80999999999995</c:v>
                </c:pt>
                <c:pt idx="869">
                  <c:v>586.89</c:v>
                </c:pt>
                <c:pt idx="870">
                  <c:v>587.02</c:v>
                </c:pt>
                <c:pt idx="871">
                  <c:v>587.08000000000004</c:v>
                </c:pt>
                <c:pt idx="872">
                  <c:v>587.20000000000005</c:v>
                </c:pt>
                <c:pt idx="873">
                  <c:v>587.29999999999995</c:v>
                </c:pt>
                <c:pt idx="874">
                  <c:v>587.41999999999996</c:v>
                </c:pt>
                <c:pt idx="875">
                  <c:v>587.47</c:v>
                </c:pt>
                <c:pt idx="876">
                  <c:v>587.62</c:v>
                </c:pt>
                <c:pt idx="877">
                  <c:v>587.62</c:v>
                </c:pt>
                <c:pt idx="878">
                  <c:v>587.80999999999995</c:v>
                </c:pt>
                <c:pt idx="879">
                  <c:v>587.89</c:v>
                </c:pt>
                <c:pt idx="880">
                  <c:v>588.01</c:v>
                </c:pt>
                <c:pt idx="881">
                  <c:v>588.09</c:v>
                </c:pt>
                <c:pt idx="882">
                  <c:v>588.21</c:v>
                </c:pt>
                <c:pt idx="883">
                  <c:v>588.29</c:v>
                </c:pt>
                <c:pt idx="884">
                  <c:v>588.4</c:v>
                </c:pt>
                <c:pt idx="885">
                  <c:v>588.49</c:v>
                </c:pt>
                <c:pt idx="886">
                  <c:v>588.6</c:v>
                </c:pt>
                <c:pt idx="887">
                  <c:v>588.69000000000005</c:v>
                </c:pt>
                <c:pt idx="888">
                  <c:v>588.79999999999995</c:v>
                </c:pt>
                <c:pt idx="889">
                  <c:v>588.89</c:v>
                </c:pt>
                <c:pt idx="890">
                  <c:v>589</c:v>
                </c:pt>
                <c:pt idx="891">
                  <c:v>589.1</c:v>
                </c:pt>
                <c:pt idx="892">
                  <c:v>589.20000000000005</c:v>
                </c:pt>
                <c:pt idx="893">
                  <c:v>589.29</c:v>
                </c:pt>
                <c:pt idx="894">
                  <c:v>589.4</c:v>
                </c:pt>
                <c:pt idx="895">
                  <c:v>589.5</c:v>
                </c:pt>
                <c:pt idx="896">
                  <c:v>589.6</c:v>
                </c:pt>
                <c:pt idx="897">
                  <c:v>589.69000000000005</c:v>
                </c:pt>
                <c:pt idx="898">
                  <c:v>589.79999999999995</c:v>
                </c:pt>
                <c:pt idx="899">
                  <c:v>589.9</c:v>
                </c:pt>
                <c:pt idx="900">
                  <c:v>590</c:v>
                </c:pt>
                <c:pt idx="901">
                  <c:v>590.1</c:v>
                </c:pt>
                <c:pt idx="902">
                  <c:v>590.19000000000005</c:v>
                </c:pt>
                <c:pt idx="903">
                  <c:v>590.30999999999995</c:v>
                </c:pt>
                <c:pt idx="904">
                  <c:v>590.39</c:v>
                </c:pt>
                <c:pt idx="905">
                  <c:v>590.52</c:v>
                </c:pt>
                <c:pt idx="906">
                  <c:v>590.52</c:v>
                </c:pt>
                <c:pt idx="907">
                  <c:v>590.67999999999995</c:v>
                </c:pt>
                <c:pt idx="908">
                  <c:v>590.80999999999995</c:v>
                </c:pt>
                <c:pt idx="909">
                  <c:v>590.9</c:v>
                </c:pt>
                <c:pt idx="910">
                  <c:v>591.01</c:v>
                </c:pt>
                <c:pt idx="911">
                  <c:v>591.1</c:v>
                </c:pt>
                <c:pt idx="912">
                  <c:v>591.12</c:v>
                </c:pt>
                <c:pt idx="913">
                  <c:v>591.29</c:v>
                </c:pt>
                <c:pt idx="914">
                  <c:v>591.4</c:v>
                </c:pt>
                <c:pt idx="915">
                  <c:v>591.49</c:v>
                </c:pt>
                <c:pt idx="916">
                  <c:v>591.61</c:v>
                </c:pt>
                <c:pt idx="917">
                  <c:v>591.71</c:v>
                </c:pt>
                <c:pt idx="918">
                  <c:v>591.77</c:v>
                </c:pt>
                <c:pt idx="919">
                  <c:v>591.91999999999996</c:v>
                </c:pt>
                <c:pt idx="920">
                  <c:v>591.91999999999996</c:v>
                </c:pt>
                <c:pt idx="921">
                  <c:v>592.11</c:v>
                </c:pt>
                <c:pt idx="922">
                  <c:v>592.19000000000005</c:v>
                </c:pt>
                <c:pt idx="923">
                  <c:v>592.30999999999995</c:v>
                </c:pt>
                <c:pt idx="924">
                  <c:v>592.39</c:v>
                </c:pt>
                <c:pt idx="925">
                  <c:v>592.51</c:v>
                </c:pt>
                <c:pt idx="926">
                  <c:v>592.6</c:v>
                </c:pt>
                <c:pt idx="927">
                  <c:v>592.71</c:v>
                </c:pt>
                <c:pt idx="928">
                  <c:v>592.79</c:v>
                </c:pt>
                <c:pt idx="929">
                  <c:v>592.91</c:v>
                </c:pt>
                <c:pt idx="930">
                  <c:v>592.99</c:v>
                </c:pt>
                <c:pt idx="931">
                  <c:v>593.1</c:v>
                </c:pt>
                <c:pt idx="932">
                  <c:v>593.19000000000005</c:v>
                </c:pt>
                <c:pt idx="933">
                  <c:v>593.29999999999995</c:v>
                </c:pt>
                <c:pt idx="934">
                  <c:v>593.4</c:v>
                </c:pt>
                <c:pt idx="935">
                  <c:v>593.51</c:v>
                </c:pt>
                <c:pt idx="936">
                  <c:v>593.6</c:v>
                </c:pt>
                <c:pt idx="937">
                  <c:v>593.70000000000005</c:v>
                </c:pt>
                <c:pt idx="938">
                  <c:v>593.79</c:v>
                </c:pt>
                <c:pt idx="939">
                  <c:v>593.9</c:v>
                </c:pt>
                <c:pt idx="940">
                  <c:v>594</c:v>
                </c:pt>
                <c:pt idx="941">
                  <c:v>594.1</c:v>
                </c:pt>
                <c:pt idx="942">
                  <c:v>594.20000000000005</c:v>
                </c:pt>
                <c:pt idx="943">
                  <c:v>594.29999999999995</c:v>
                </c:pt>
                <c:pt idx="944">
                  <c:v>594.39</c:v>
                </c:pt>
                <c:pt idx="945">
                  <c:v>594.5</c:v>
                </c:pt>
                <c:pt idx="946">
                  <c:v>594.6</c:v>
                </c:pt>
                <c:pt idx="947">
                  <c:v>594.70000000000005</c:v>
                </c:pt>
                <c:pt idx="948">
                  <c:v>594.79999999999995</c:v>
                </c:pt>
                <c:pt idx="949">
                  <c:v>594.9</c:v>
                </c:pt>
                <c:pt idx="950">
                  <c:v>595</c:v>
                </c:pt>
                <c:pt idx="951">
                  <c:v>595.1</c:v>
                </c:pt>
                <c:pt idx="952">
                  <c:v>595.19000000000005</c:v>
                </c:pt>
                <c:pt idx="953">
                  <c:v>595.29999999999995</c:v>
                </c:pt>
                <c:pt idx="954">
                  <c:v>595.4</c:v>
                </c:pt>
                <c:pt idx="955">
                  <c:v>595.5</c:v>
                </c:pt>
                <c:pt idx="956">
                  <c:v>595.6</c:v>
                </c:pt>
                <c:pt idx="957">
                  <c:v>595.70000000000005</c:v>
                </c:pt>
                <c:pt idx="958">
                  <c:v>595.79999999999995</c:v>
                </c:pt>
                <c:pt idx="959">
                  <c:v>595.9</c:v>
                </c:pt>
                <c:pt idx="960">
                  <c:v>596</c:v>
                </c:pt>
                <c:pt idx="961">
                  <c:v>596.1</c:v>
                </c:pt>
                <c:pt idx="962">
                  <c:v>596.20000000000005</c:v>
                </c:pt>
                <c:pt idx="963">
                  <c:v>596.29999999999995</c:v>
                </c:pt>
                <c:pt idx="964">
                  <c:v>596.4</c:v>
                </c:pt>
                <c:pt idx="965">
                  <c:v>596.5</c:v>
                </c:pt>
                <c:pt idx="966">
                  <c:v>596.6</c:v>
                </c:pt>
                <c:pt idx="967">
                  <c:v>596.70000000000005</c:v>
                </c:pt>
                <c:pt idx="968">
                  <c:v>596.79999999999995</c:v>
                </c:pt>
                <c:pt idx="969">
                  <c:v>596.9</c:v>
                </c:pt>
                <c:pt idx="970">
                  <c:v>597</c:v>
                </c:pt>
                <c:pt idx="971">
                  <c:v>597.1</c:v>
                </c:pt>
                <c:pt idx="972">
                  <c:v>597.20000000000005</c:v>
                </c:pt>
                <c:pt idx="973">
                  <c:v>597.29999999999995</c:v>
                </c:pt>
                <c:pt idx="974">
                  <c:v>597.4</c:v>
                </c:pt>
                <c:pt idx="975">
                  <c:v>597.5</c:v>
                </c:pt>
                <c:pt idx="976">
                  <c:v>597.6</c:v>
                </c:pt>
                <c:pt idx="977">
                  <c:v>597.70000000000005</c:v>
                </c:pt>
                <c:pt idx="978">
                  <c:v>597.79999999999995</c:v>
                </c:pt>
                <c:pt idx="979">
                  <c:v>597.9</c:v>
                </c:pt>
                <c:pt idx="980">
                  <c:v>598</c:v>
                </c:pt>
                <c:pt idx="981">
                  <c:v>598.1</c:v>
                </c:pt>
                <c:pt idx="982">
                  <c:v>598.20000000000005</c:v>
                </c:pt>
                <c:pt idx="983">
                  <c:v>598.29999999999995</c:v>
                </c:pt>
                <c:pt idx="984">
                  <c:v>598.4</c:v>
                </c:pt>
                <c:pt idx="985">
                  <c:v>598.5</c:v>
                </c:pt>
                <c:pt idx="986">
                  <c:v>598.6</c:v>
                </c:pt>
                <c:pt idx="987">
                  <c:v>598.70000000000005</c:v>
                </c:pt>
                <c:pt idx="988">
                  <c:v>598.79999999999995</c:v>
                </c:pt>
                <c:pt idx="989">
                  <c:v>598.91</c:v>
                </c:pt>
                <c:pt idx="990">
                  <c:v>599</c:v>
                </c:pt>
                <c:pt idx="991">
                  <c:v>599.1</c:v>
                </c:pt>
                <c:pt idx="992">
                  <c:v>599.20000000000005</c:v>
                </c:pt>
                <c:pt idx="993">
                  <c:v>599.29999999999995</c:v>
                </c:pt>
                <c:pt idx="994">
                  <c:v>599.4</c:v>
                </c:pt>
                <c:pt idx="995">
                  <c:v>599.51</c:v>
                </c:pt>
                <c:pt idx="996">
                  <c:v>599.6</c:v>
                </c:pt>
                <c:pt idx="997">
                  <c:v>599.70000000000005</c:v>
                </c:pt>
                <c:pt idx="998">
                  <c:v>599.79</c:v>
                </c:pt>
                <c:pt idx="999">
                  <c:v>599.9</c:v>
                </c:pt>
              </c:numCache>
            </c:numRef>
          </c:xVal>
          <c:yVal>
            <c:numRef>
              <c:f>'HIE21-O250V30deg500to600 norm'!$D$3:$D$1002</c:f>
              <c:numCache>
                <c:formatCode>General</c:formatCode>
                <c:ptCount val="1000"/>
                <c:pt idx="0">
                  <c:v>1.1599999999999999</c:v>
                </c:pt>
                <c:pt idx="1">
                  <c:v>1.1200000000000001</c:v>
                </c:pt>
                <c:pt idx="2">
                  <c:v>1.1299999999999999</c:v>
                </c:pt>
                <c:pt idx="3">
                  <c:v>1.1000000000000001</c:v>
                </c:pt>
                <c:pt idx="4">
                  <c:v>1.1000000000000001</c:v>
                </c:pt>
                <c:pt idx="5">
                  <c:v>1.07</c:v>
                </c:pt>
                <c:pt idx="6">
                  <c:v>1.07</c:v>
                </c:pt>
                <c:pt idx="7">
                  <c:v>1.07</c:v>
                </c:pt>
                <c:pt idx="8">
                  <c:v>1.05</c:v>
                </c:pt>
                <c:pt idx="9">
                  <c:v>1.02</c:v>
                </c:pt>
                <c:pt idx="10">
                  <c:v>1.04</c:v>
                </c:pt>
                <c:pt idx="11">
                  <c:v>1.03</c:v>
                </c:pt>
                <c:pt idx="12">
                  <c:v>1.02</c:v>
                </c:pt>
                <c:pt idx="13">
                  <c:v>1.02</c:v>
                </c:pt>
                <c:pt idx="14">
                  <c:v>1</c:v>
                </c:pt>
                <c:pt idx="15">
                  <c:v>1.02</c:v>
                </c:pt>
                <c:pt idx="16">
                  <c:v>1.01</c:v>
                </c:pt>
                <c:pt idx="17">
                  <c:v>1</c:v>
                </c:pt>
                <c:pt idx="18">
                  <c:v>0.99</c:v>
                </c:pt>
                <c:pt idx="19">
                  <c:v>0.99</c:v>
                </c:pt>
                <c:pt idx="20">
                  <c:v>1</c:v>
                </c:pt>
                <c:pt idx="21">
                  <c:v>0.98</c:v>
                </c:pt>
                <c:pt idx="22">
                  <c:v>1</c:v>
                </c:pt>
                <c:pt idx="23">
                  <c:v>0.98</c:v>
                </c:pt>
                <c:pt idx="24">
                  <c:v>0.99</c:v>
                </c:pt>
                <c:pt idx="25">
                  <c:v>0.98</c:v>
                </c:pt>
                <c:pt idx="26">
                  <c:v>0.97</c:v>
                </c:pt>
                <c:pt idx="27">
                  <c:v>0.97</c:v>
                </c:pt>
                <c:pt idx="28">
                  <c:v>0.98</c:v>
                </c:pt>
                <c:pt idx="29">
                  <c:v>0.96</c:v>
                </c:pt>
                <c:pt idx="30">
                  <c:v>0.99</c:v>
                </c:pt>
                <c:pt idx="31">
                  <c:v>0.98</c:v>
                </c:pt>
                <c:pt idx="32">
                  <c:v>0.98</c:v>
                </c:pt>
                <c:pt idx="33">
                  <c:v>0.98</c:v>
                </c:pt>
                <c:pt idx="34">
                  <c:v>0.99</c:v>
                </c:pt>
                <c:pt idx="35">
                  <c:v>0.99</c:v>
                </c:pt>
                <c:pt idx="36">
                  <c:v>0.98</c:v>
                </c:pt>
                <c:pt idx="37">
                  <c:v>0.98</c:v>
                </c:pt>
                <c:pt idx="38">
                  <c:v>0.97</c:v>
                </c:pt>
                <c:pt idx="39">
                  <c:v>0.97</c:v>
                </c:pt>
                <c:pt idx="40">
                  <c:v>0.98</c:v>
                </c:pt>
                <c:pt idx="41">
                  <c:v>0.98</c:v>
                </c:pt>
                <c:pt idx="42">
                  <c:v>0.97</c:v>
                </c:pt>
                <c:pt idx="43">
                  <c:v>0.98</c:v>
                </c:pt>
                <c:pt idx="44">
                  <c:v>0.98</c:v>
                </c:pt>
                <c:pt idx="45">
                  <c:v>0.97</c:v>
                </c:pt>
                <c:pt idx="46">
                  <c:v>0.98</c:v>
                </c:pt>
                <c:pt idx="47">
                  <c:v>0.97</c:v>
                </c:pt>
                <c:pt idx="48">
                  <c:v>0.97</c:v>
                </c:pt>
                <c:pt idx="49">
                  <c:v>0.97</c:v>
                </c:pt>
                <c:pt idx="50">
                  <c:v>0.99</c:v>
                </c:pt>
                <c:pt idx="51">
                  <c:v>0.99</c:v>
                </c:pt>
                <c:pt idx="52">
                  <c:v>0.98</c:v>
                </c:pt>
                <c:pt idx="53">
                  <c:v>0.96</c:v>
                </c:pt>
                <c:pt idx="54">
                  <c:v>0.97</c:v>
                </c:pt>
                <c:pt idx="55">
                  <c:v>0.97</c:v>
                </c:pt>
                <c:pt idx="56">
                  <c:v>0.98</c:v>
                </c:pt>
                <c:pt idx="57">
                  <c:v>0.97</c:v>
                </c:pt>
                <c:pt idx="58">
                  <c:v>0.98</c:v>
                </c:pt>
                <c:pt idx="59">
                  <c:v>1</c:v>
                </c:pt>
                <c:pt idx="60">
                  <c:v>0.97</c:v>
                </c:pt>
                <c:pt idx="61">
                  <c:v>0.98</c:v>
                </c:pt>
                <c:pt idx="62">
                  <c:v>0.98</c:v>
                </c:pt>
                <c:pt idx="63">
                  <c:v>1.01</c:v>
                </c:pt>
                <c:pt idx="64">
                  <c:v>0.98</c:v>
                </c:pt>
                <c:pt idx="65">
                  <c:v>0.98</c:v>
                </c:pt>
                <c:pt idx="66">
                  <c:v>0.99</c:v>
                </c:pt>
                <c:pt idx="67">
                  <c:v>0.98</c:v>
                </c:pt>
                <c:pt idx="68">
                  <c:v>0.98</c:v>
                </c:pt>
                <c:pt idx="69">
                  <c:v>1</c:v>
                </c:pt>
                <c:pt idx="70">
                  <c:v>1.01</c:v>
                </c:pt>
                <c:pt idx="71">
                  <c:v>0.99</c:v>
                </c:pt>
                <c:pt idx="72">
                  <c:v>0.99</c:v>
                </c:pt>
                <c:pt idx="73">
                  <c:v>1</c:v>
                </c:pt>
                <c:pt idx="74">
                  <c:v>1</c:v>
                </c:pt>
                <c:pt idx="75">
                  <c:v>0.98</c:v>
                </c:pt>
                <c:pt idx="76">
                  <c:v>0.98</c:v>
                </c:pt>
                <c:pt idx="77">
                  <c:v>0.98</c:v>
                </c:pt>
                <c:pt idx="78">
                  <c:v>0.99</c:v>
                </c:pt>
                <c:pt idx="79">
                  <c:v>1.01</c:v>
                </c:pt>
                <c:pt idx="80">
                  <c:v>1</c:v>
                </c:pt>
                <c:pt idx="81">
                  <c:v>1.01</c:v>
                </c:pt>
                <c:pt idx="82">
                  <c:v>1.01</c:v>
                </c:pt>
                <c:pt idx="83">
                  <c:v>0.99</c:v>
                </c:pt>
                <c:pt idx="84">
                  <c:v>1</c:v>
                </c:pt>
                <c:pt idx="85">
                  <c:v>1</c:v>
                </c:pt>
                <c:pt idx="86">
                  <c:v>0.99</c:v>
                </c:pt>
                <c:pt idx="87">
                  <c:v>0.99</c:v>
                </c:pt>
                <c:pt idx="88">
                  <c:v>1.04</c:v>
                </c:pt>
                <c:pt idx="89">
                  <c:v>1</c:v>
                </c:pt>
                <c:pt idx="90">
                  <c:v>0.99</c:v>
                </c:pt>
                <c:pt idx="91">
                  <c:v>1</c:v>
                </c:pt>
                <c:pt idx="92">
                  <c:v>1.02</c:v>
                </c:pt>
                <c:pt idx="93">
                  <c:v>0.99</c:v>
                </c:pt>
                <c:pt idx="94">
                  <c:v>1.01</c:v>
                </c:pt>
                <c:pt idx="95">
                  <c:v>1.01</c:v>
                </c:pt>
                <c:pt idx="96">
                  <c:v>1.01</c:v>
                </c:pt>
                <c:pt idx="97">
                  <c:v>1.02</c:v>
                </c:pt>
                <c:pt idx="98">
                  <c:v>1</c:v>
                </c:pt>
                <c:pt idx="99">
                  <c:v>0.99</c:v>
                </c:pt>
                <c:pt idx="100">
                  <c:v>1.02</c:v>
                </c:pt>
                <c:pt idx="101">
                  <c:v>1.01</c:v>
                </c:pt>
                <c:pt idx="102">
                  <c:v>0.99</c:v>
                </c:pt>
                <c:pt idx="103">
                  <c:v>1.02</c:v>
                </c:pt>
                <c:pt idx="104">
                  <c:v>1.03</c:v>
                </c:pt>
                <c:pt idx="105">
                  <c:v>1.02</c:v>
                </c:pt>
                <c:pt idx="106">
                  <c:v>1.02</c:v>
                </c:pt>
                <c:pt idx="107">
                  <c:v>1.02</c:v>
                </c:pt>
                <c:pt idx="108">
                  <c:v>1.02</c:v>
                </c:pt>
                <c:pt idx="109">
                  <c:v>1.02</c:v>
                </c:pt>
                <c:pt idx="110">
                  <c:v>1.01</c:v>
                </c:pt>
                <c:pt idx="111">
                  <c:v>1.02</c:v>
                </c:pt>
                <c:pt idx="112">
                  <c:v>1.03</c:v>
                </c:pt>
                <c:pt idx="113">
                  <c:v>1.02</c:v>
                </c:pt>
                <c:pt idx="114">
                  <c:v>1.05</c:v>
                </c:pt>
                <c:pt idx="115">
                  <c:v>1.02</c:v>
                </c:pt>
                <c:pt idx="116">
                  <c:v>1.02</c:v>
                </c:pt>
                <c:pt idx="117">
                  <c:v>1.02</c:v>
                </c:pt>
                <c:pt idx="118">
                  <c:v>1.04</c:v>
                </c:pt>
                <c:pt idx="119">
                  <c:v>1.03</c:v>
                </c:pt>
                <c:pt idx="120">
                  <c:v>1.02</c:v>
                </c:pt>
                <c:pt idx="121">
                  <c:v>1.04</c:v>
                </c:pt>
                <c:pt idx="122">
                  <c:v>1.03</c:v>
                </c:pt>
                <c:pt idx="123">
                  <c:v>1.03</c:v>
                </c:pt>
                <c:pt idx="124">
                  <c:v>1.04</c:v>
                </c:pt>
                <c:pt idx="125">
                  <c:v>1.04</c:v>
                </c:pt>
                <c:pt idx="126">
                  <c:v>1.06</c:v>
                </c:pt>
                <c:pt idx="127">
                  <c:v>1.04</c:v>
                </c:pt>
                <c:pt idx="128">
                  <c:v>1.02</c:v>
                </c:pt>
                <c:pt idx="129">
                  <c:v>1.02</c:v>
                </c:pt>
                <c:pt idx="130">
                  <c:v>1.03</c:v>
                </c:pt>
                <c:pt idx="131">
                  <c:v>1.06</c:v>
                </c:pt>
                <c:pt idx="132">
                  <c:v>1.04</c:v>
                </c:pt>
                <c:pt idx="133">
                  <c:v>1.03</c:v>
                </c:pt>
                <c:pt idx="134">
                  <c:v>1.04</c:v>
                </c:pt>
                <c:pt idx="135">
                  <c:v>1.07</c:v>
                </c:pt>
                <c:pt idx="136">
                  <c:v>1.04</c:v>
                </c:pt>
                <c:pt idx="137">
                  <c:v>1.05</c:v>
                </c:pt>
                <c:pt idx="138">
                  <c:v>1.05</c:v>
                </c:pt>
                <c:pt idx="139">
                  <c:v>1.06</c:v>
                </c:pt>
                <c:pt idx="140">
                  <c:v>1.05</c:v>
                </c:pt>
                <c:pt idx="141">
                  <c:v>1.07</c:v>
                </c:pt>
                <c:pt idx="142">
                  <c:v>1.05</c:v>
                </c:pt>
                <c:pt idx="143">
                  <c:v>1.07</c:v>
                </c:pt>
                <c:pt idx="144">
                  <c:v>1.08</c:v>
                </c:pt>
                <c:pt idx="145">
                  <c:v>1.04</c:v>
                </c:pt>
                <c:pt idx="146">
                  <c:v>1.06</c:v>
                </c:pt>
                <c:pt idx="147">
                  <c:v>1.06</c:v>
                </c:pt>
                <c:pt idx="148">
                  <c:v>1.0900000000000001</c:v>
                </c:pt>
                <c:pt idx="149">
                  <c:v>1.07</c:v>
                </c:pt>
                <c:pt idx="150">
                  <c:v>1.06</c:v>
                </c:pt>
                <c:pt idx="151">
                  <c:v>1.1000000000000001</c:v>
                </c:pt>
                <c:pt idx="152">
                  <c:v>1.05</c:v>
                </c:pt>
                <c:pt idx="153">
                  <c:v>1.07</c:v>
                </c:pt>
                <c:pt idx="154">
                  <c:v>1.05</c:v>
                </c:pt>
                <c:pt idx="155">
                  <c:v>1.08</c:v>
                </c:pt>
                <c:pt idx="156">
                  <c:v>1.05</c:v>
                </c:pt>
                <c:pt idx="157">
                  <c:v>1.06</c:v>
                </c:pt>
                <c:pt idx="158">
                  <c:v>1.06</c:v>
                </c:pt>
                <c:pt idx="159">
                  <c:v>1.0900000000000001</c:v>
                </c:pt>
                <c:pt idx="160">
                  <c:v>1.08</c:v>
                </c:pt>
                <c:pt idx="161">
                  <c:v>1.07</c:v>
                </c:pt>
                <c:pt idx="162">
                  <c:v>1.0900000000000001</c:v>
                </c:pt>
                <c:pt idx="163">
                  <c:v>1.05</c:v>
                </c:pt>
                <c:pt idx="164">
                  <c:v>1.08</c:v>
                </c:pt>
                <c:pt idx="165">
                  <c:v>1.07</c:v>
                </c:pt>
                <c:pt idx="166">
                  <c:v>1.1100000000000001</c:v>
                </c:pt>
                <c:pt idx="167">
                  <c:v>1.07</c:v>
                </c:pt>
                <c:pt idx="168">
                  <c:v>1.1000000000000001</c:v>
                </c:pt>
                <c:pt idx="169">
                  <c:v>1.1299999999999999</c:v>
                </c:pt>
                <c:pt idx="170">
                  <c:v>1.06</c:v>
                </c:pt>
                <c:pt idx="171">
                  <c:v>1.1100000000000001</c:v>
                </c:pt>
                <c:pt idx="172">
                  <c:v>1.08</c:v>
                </c:pt>
                <c:pt idx="173">
                  <c:v>1.0900000000000001</c:v>
                </c:pt>
                <c:pt idx="174">
                  <c:v>1.08</c:v>
                </c:pt>
                <c:pt idx="175">
                  <c:v>1.1000000000000001</c:v>
                </c:pt>
                <c:pt idx="176">
                  <c:v>1.0900000000000001</c:v>
                </c:pt>
                <c:pt idx="177">
                  <c:v>1.1000000000000001</c:v>
                </c:pt>
                <c:pt idx="178">
                  <c:v>1.1000000000000001</c:v>
                </c:pt>
                <c:pt idx="179">
                  <c:v>1.07</c:v>
                </c:pt>
                <c:pt idx="180">
                  <c:v>1.1100000000000001</c:v>
                </c:pt>
                <c:pt idx="181">
                  <c:v>1.1000000000000001</c:v>
                </c:pt>
                <c:pt idx="182">
                  <c:v>1.1000000000000001</c:v>
                </c:pt>
                <c:pt idx="183">
                  <c:v>1.1100000000000001</c:v>
                </c:pt>
                <c:pt idx="184">
                  <c:v>1.1299999999999999</c:v>
                </c:pt>
                <c:pt idx="185">
                  <c:v>1.1000000000000001</c:v>
                </c:pt>
                <c:pt idx="186">
                  <c:v>1.1000000000000001</c:v>
                </c:pt>
                <c:pt idx="187">
                  <c:v>1.1200000000000001</c:v>
                </c:pt>
                <c:pt idx="188">
                  <c:v>1.1100000000000001</c:v>
                </c:pt>
                <c:pt idx="189">
                  <c:v>1.1200000000000001</c:v>
                </c:pt>
                <c:pt idx="190">
                  <c:v>1.1100000000000001</c:v>
                </c:pt>
                <c:pt idx="191">
                  <c:v>1.1299999999999999</c:v>
                </c:pt>
                <c:pt idx="192">
                  <c:v>1.1100000000000001</c:v>
                </c:pt>
                <c:pt idx="193">
                  <c:v>1.1200000000000001</c:v>
                </c:pt>
                <c:pt idx="194">
                  <c:v>1.1200000000000001</c:v>
                </c:pt>
                <c:pt idx="195">
                  <c:v>1.1200000000000001</c:v>
                </c:pt>
                <c:pt idx="196">
                  <c:v>1.1299999999999999</c:v>
                </c:pt>
                <c:pt idx="197">
                  <c:v>1.1399999999999999</c:v>
                </c:pt>
                <c:pt idx="198">
                  <c:v>1.1200000000000001</c:v>
                </c:pt>
                <c:pt idx="199">
                  <c:v>1.1299999999999999</c:v>
                </c:pt>
                <c:pt idx="200">
                  <c:v>1.1299999999999999</c:v>
                </c:pt>
                <c:pt idx="201">
                  <c:v>1.1299999999999999</c:v>
                </c:pt>
                <c:pt idx="202">
                  <c:v>1.1299999999999999</c:v>
                </c:pt>
                <c:pt idx="203">
                  <c:v>1.1399999999999999</c:v>
                </c:pt>
                <c:pt idx="204">
                  <c:v>1.1299999999999999</c:v>
                </c:pt>
                <c:pt idx="205">
                  <c:v>1.1299999999999999</c:v>
                </c:pt>
                <c:pt idx="206">
                  <c:v>1.1399999999999999</c:v>
                </c:pt>
                <c:pt idx="207">
                  <c:v>1.17</c:v>
                </c:pt>
                <c:pt idx="208">
                  <c:v>1.1399999999999999</c:v>
                </c:pt>
                <c:pt idx="209">
                  <c:v>1.18</c:v>
                </c:pt>
                <c:pt idx="210">
                  <c:v>1.1499999999999999</c:v>
                </c:pt>
                <c:pt idx="211">
                  <c:v>1.17</c:v>
                </c:pt>
                <c:pt idx="212">
                  <c:v>1.18</c:v>
                </c:pt>
                <c:pt idx="213">
                  <c:v>1.1599999999999999</c:v>
                </c:pt>
                <c:pt idx="214">
                  <c:v>1.1599999999999999</c:v>
                </c:pt>
                <c:pt idx="215">
                  <c:v>1.1399999999999999</c:v>
                </c:pt>
                <c:pt idx="216">
                  <c:v>1.1599999999999999</c:v>
                </c:pt>
                <c:pt idx="217">
                  <c:v>1.1599999999999999</c:v>
                </c:pt>
                <c:pt idx="218">
                  <c:v>1.1599999999999999</c:v>
                </c:pt>
                <c:pt idx="219">
                  <c:v>1.1000000000000001</c:v>
                </c:pt>
                <c:pt idx="220">
                  <c:v>1.1299999999999999</c:v>
                </c:pt>
                <c:pt idx="221">
                  <c:v>1.1399999999999999</c:v>
                </c:pt>
                <c:pt idx="222">
                  <c:v>1.1200000000000001</c:v>
                </c:pt>
                <c:pt idx="223">
                  <c:v>1.1299999999999999</c:v>
                </c:pt>
                <c:pt idx="224">
                  <c:v>1.1299999999999999</c:v>
                </c:pt>
                <c:pt idx="225">
                  <c:v>1.1299999999999999</c:v>
                </c:pt>
                <c:pt idx="226">
                  <c:v>1.1100000000000001</c:v>
                </c:pt>
                <c:pt idx="227">
                  <c:v>1.1100000000000001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1.1399999999999999</c:v>
                </c:pt>
                <c:pt idx="232">
                  <c:v>1.1499999999999999</c:v>
                </c:pt>
                <c:pt idx="233">
                  <c:v>1.1399999999999999</c:v>
                </c:pt>
                <c:pt idx="234">
                  <c:v>1.1599999999999999</c:v>
                </c:pt>
                <c:pt idx="235">
                  <c:v>1.1399999999999999</c:v>
                </c:pt>
                <c:pt idx="236">
                  <c:v>1.1499999999999999</c:v>
                </c:pt>
                <c:pt idx="237">
                  <c:v>1.17</c:v>
                </c:pt>
                <c:pt idx="238">
                  <c:v>1.19</c:v>
                </c:pt>
                <c:pt idx="239">
                  <c:v>1.17</c:v>
                </c:pt>
                <c:pt idx="240">
                  <c:v>1.1599999999999999</c:v>
                </c:pt>
                <c:pt idx="241">
                  <c:v>1.18</c:v>
                </c:pt>
                <c:pt idx="242">
                  <c:v>1.17</c:v>
                </c:pt>
                <c:pt idx="243">
                  <c:v>1.17</c:v>
                </c:pt>
                <c:pt idx="244">
                  <c:v>1.1599999999999999</c:v>
                </c:pt>
                <c:pt idx="245">
                  <c:v>1.19</c:v>
                </c:pt>
                <c:pt idx="246">
                  <c:v>1.1599999999999999</c:v>
                </c:pt>
                <c:pt idx="247">
                  <c:v>1.19</c:v>
                </c:pt>
                <c:pt idx="248">
                  <c:v>1.21</c:v>
                </c:pt>
                <c:pt idx="249">
                  <c:v>1.21</c:v>
                </c:pt>
                <c:pt idx="250">
                  <c:v>1.19</c:v>
                </c:pt>
                <c:pt idx="251">
                  <c:v>1.19</c:v>
                </c:pt>
                <c:pt idx="252">
                  <c:v>1.22</c:v>
                </c:pt>
                <c:pt idx="253">
                  <c:v>1.21</c:v>
                </c:pt>
                <c:pt idx="254">
                  <c:v>1.19</c:v>
                </c:pt>
                <c:pt idx="255">
                  <c:v>1.19</c:v>
                </c:pt>
                <c:pt idx="256">
                  <c:v>1.23</c:v>
                </c:pt>
                <c:pt idx="257">
                  <c:v>1.25</c:v>
                </c:pt>
                <c:pt idx="258">
                  <c:v>1.23</c:v>
                </c:pt>
                <c:pt idx="259">
                  <c:v>1.2</c:v>
                </c:pt>
                <c:pt idx="260">
                  <c:v>1.2</c:v>
                </c:pt>
                <c:pt idx="261">
                  <c:v>1.22</c:v>
                </c:pt>
                <c:pt idx="262">
                  <c:v>1.21</c:v>
                </c:pt>
                <c:pt idx="263">
                  <c:v>1.22</c:v>
                </c:pt>
                <c:pt idx="264">
                  <c:v>1.23</c:v>
                </c:pt>
                <c:pt idx="265">
                  <c:v>1.24</c:v>
                </c:pt>
                <c:pt idx="266">
                  <c:v>1.24</c:v>
                </c:pt>
                <c:pt idx="267">
                  <c:v>1.25</c:v>
                </c:pt>
                <c:pt idx="268">
                  <c:v>1.26</c:v>
                </c:pt>
                <c:pt idx="269">
                  <c:v>1.25</c:v>
                </c:pt>
                <c:pt idx="270">
                  <c:v>1.27</c:v>
                </c:pt>
                <c:pt idx="271">
                  <c:v>1.25</c:v>
                </c:pt>
                <c:pt idx="272">
                  <c:v>1.26</c:v>
                </c:pt>
                <c:pt idx="273">
                  <c:v>1.26</c:v>
                </c:pt>
                <c:pt idx="274">
                  <c:v>1.26</c:v>
                </c:pt>
                <c:pt idx="275">
                  <c:v>1.29</c:v>
                </c:pt>
                <c:pt idx="276">
                  <c:v>1.26</c:v>
                </c:pt>
                <c:pt idx="277">
                  <c:v>1.28</c:v>
                </c:pt>
                <c:pt idx="278">
                  <c:v>1.28</c:v>
                </c:pt>
                <c:pt idx="279">
                  <c:v>1.29</c:v>
                </c:pt>
                <c:pt idx="280">
                  <c:v>1.29</c:v>
                </c:pt>
                <c:pt idx="281">
                  <c:v>1.31</c:v>
                </c:pt>
                <c:pt idx="282">
                  <c:v>1.31</c:v>
                </c:pt>
                <c:pt idx="283">
                  <c:v>1.33</c:v>
                </c:pt>
                <c:pt idx="284">
                  <c:v>1.3</c:v>
                </c:pt>
                <c:pt idx="285">
                  <c:v>1.3</c:v>
                </c:pt>
                <c:pt idx="286">
                  <c:v>1.34</c:v>
                </c:pt>
                <c:pt idx="287">
                  <c:v>1.33</c:v>
                </c:pt>
                <c:pt idx="288">
                  <c:v>1.34</c:v>
                </c:pt>
                <c:pt idx="289">
                  <c:v>1.33</c:v>
                </c:pt>
                <c:pt idx="290">
                  <c:v>1.36</c:v>
                </c:pt>
                <c:pt idx="291">
                  <c:v>1.37</c:v>
                </c:pt>
                <c:pt idx="292">
                  <c:v>1.35</c:v>
                </c:pt>
                <c:pt idx="293">
                  <c:v>1.38</c:v>
                </c:pt>
                <c:pt idx="294">
                  <c:v>1.39</c:v>
                </c:pt>
                <c:pt idx="295">
                  <c:v>1.38</c:v>
                </c:pt>
                <c:pt idx="296">
                  <c:v>1.36</c:v>
                </c:pt>
                <c:pt idx="297">
                  <c:v>1.39</c:v>
                </c:pt>
                <c:pt idx="298">
                  <c:v>1.38</c:v>
                </c:pt>
                <c:pt idx="299">
                  <c:v>1.44</c:v>
                </c:pt>
                <c:pt idx="300">
                  <c:v>1.46</c:v>
                </c:pt>
                <c:pt idx="301">
                  <c:v>1.43</c:v>
                </c:pt>
                <c:pt idx="302">
                  <c:v>1.46</c:v>
                </c:pt>
                <c:pt idx="303">
                  <c:v>1.45</c:v>
                </c:pt>
                <c:pt idx="304">
                  <c:v>1.43</c:v>
                </c:pt>
                <c:pt idx="305">
                  <c:v>1.46</c:v>
                </c:pt>
                <c:pt idx="306">
                  <c:v>1.5</c:v>
                </c:pt>
                <c:pt idx="307">
                  <c:v>1.46</c:v>
                </c:pt>
                <c:pt idx="308">
                  <c:v>1.52</c:v>
                </c:pt>
                <c:pt idx="309">
                  <c:v>1.53</c:v>
                </c:pt>
                <c:pt idx="310">
                  <c:v>1.54</c:v>
                </c:pt>
                <c:pt idx="311">
                  <c:v>1.54</c:v>
                </c:pt>
                <c:pt idx="312">
                  <c:v>1.55</c:v>
                </c:pt>
                <c:pt idx="313">
                  <c:v>1.6</c:v>
                </c:pt>
                <c:pt idx="314">
                  <c:v>1.6</c:v>
                </c:pt>
                <c:pt idx="315">
                  <c:v>1.64</c:v>
                </c:pt>
                <c:pt idx="316">
                  <c:v>1.66</c:v>
                </c:pt>
                <c:pt idx="317">
                  <c:v>1.65</c:v>
                </c:pt>
                <c:pt idx="318">
                  <c:v>1.78</c:v>
                </c:pt>
                <c:pt idx="319">
                  <c:v>1.85</c:v>
                </c:pt>
                <c:pt idx="320">
                  <c:v>1.89</c:v>
                </c:pt>
                <c:pt idx="321">
                  <c:v>1.99</c:v>
                </c:pt>
                <c:pt idx="322">
                  <c:v>2.02</c:v>
                </c:pt>
                <c:pt idx="323">
                  <c:v>2.14</c:v>
                </c:pt>
                <c:pt idx="324">
                  <c:v>2.2000000000000002</c:v>
                </c:pt>
                <c:pt idx="325">
                  <c:v>2.2799999999999998</c:v>
                </c:pt>
                <c:pt idx="326">
                  <c:v>2.34</c:v>
                </c:pt>
                <c:pt idx="327">
                  <c:v>2.48</c:v>
                </c:pt>
                <c:pt idx="328">
                  <c:v>2.56</c:v>
                </c:pt>
                <c:pt idx="329">
                  <c:v>2.68</c:v>
                </c:pt>
                <c:pt idx="330">
                  <c:v>2.78</c:v>
                </c:pt>
                <c:pt idx="331">
                  <c:v>2.87</c:v>
                </c:pt>
                <c:pt idx="332">
                  <c:v>3.03</c:v>
                </c:pt>
                <c:pt idx="333">
                  <c:v>3.04</c:v>
                </c:pt>
                <c:pt idx="334">
                  <c:v>3.06</c:v>
                </c:pt>
                <c:pt idx="335">
                  <c:v>2.99</c:v>
                </c:pt>
                <c:pt idx="336">
                  <c:v>2.99</c:v>
                </c:pt>
                <c:pt idx="337">
                  <c:v>3.07</c:v>
                </c:pt>
                <c:pt idx="338">
                  <c:v>2.91</c:v>
                </c:pt>
                <c:pt idx="339">
                  <c:v>2.92</c:v>
                </c:pt>
                <c:pt idx="340">
                  <c:v>2.85</c:v>
                </c:pt>
                <c:pt idx="341">
                  <c:v>2.8</c:v>
                </c:pt>
                <c:pt idx="342">
                  <c:v>2.64</c:v>
                </c:pt>
                <c:pt idx="343">
                  <c:v>2.62</c:v>
                </c:pt>
                <c:pt idx="344">
                  <c:v>2.69</c:v>
                </c:pt>
                <c:pt idx="345">
                  <c:v>2.67</c:v>
                </c:pt>
                <c:pt idx="346">
                  <c:v>2.57</c:v>
                </c:pt>
                <c:pt idx="347">
                  <c:v>2.68</c:v>
                </c:pt>
                <c:pt idx="348">
                  <c:v>2.72</c:v>
                </c:pt>
                <c:pt idx="349">
                  <c:v>2.65</c:v>
                </c:pt>
                <c:pt idx="350">
                  <c:v>2.71</c:v>
                </c:pt>
                <c:pt idx="351">
                  <c:v>2.75</c:v>
                </c:pt>
                <c:pt idx="352">
                  <c:v>2.87</c:v>
                </c:pt>
                <c:pt idx="353">
                  <c:v>2.99</c:v>
                </c:pt>
                <c:pt idx="354">
                  <c:v>3.05</c:v>
                </c:pt>
                <c:pt idx="355">
                  <c:v>3.1</c:v>
                </c:pt>
                <c:pt idx="356">
                  <c:v>3.24</c:v>
                </c:pt>
                <c:pt idx="357">
                  <c:v>3.24</c:v>
                </c:pt>
                <c:pt idx="358">
                  <c:v>3.44</c:v>
                </c:pt>
                <c:pt idx="359">
                  <c:v>3.72</c:v>
                </c:pt>
                <c:pt idx="360">
                  <c:v>3.86</c:v>
                </c:pt>
                <c:pt idx="361">
                  <c:v>3.8</c:v>
                </c:pt>
                <c:pt idx="362">
                  <c:v>4.1399999999999997</c:v>
                </c:pt>
                <c:pt idx="363">
                  <c:v>4.33</c:v>
                </c:pt>
                <c:pt idx="364">
                  <c:v>4.38</c:v>
                </c:pt>
                <c:pt idx="365">
                  <c:v>4.4000000000000004</c:v>
                </c:pt>
                <c:pt idx="366">
                  <c:v>4.75</c:v>
                </c:pt>
                <c:pt idx="367">
                  <c:v>4.97</c:v>
                </c:pt>
                <c:pt idx="368">
                  <c:v>4.9800000000000004</c:v>
                </c:pt>
                <c:pt idx="369">
                  <c:v>5.23</c:v>
                </c:pt>
                <c:pt idx="370">
                  <c:v>5.36</c:v>
                </c:pt>
                <c:pt idx="371">
                  <c:v>5.73</c:v>
                </c:pt>
                <c:pt idx="372">
                  <c:v>5.65</c:v>
                </c:pt>
                <c:pt idx="373">
                  <c:v>5.69</c:v>
                </c:pt>
                <c:pt idx="374">
                  <c:v>5.79</c:v>
                </c:pt>
                <c:pt idx="375">
                  <c:v>5.93</c:v>
                </c:pt>
                <c:pt idx="376">
                  <c:v>5.94</c:v>
                </c:pt>
                <c:pt idx="377">
                  <c:v>5.8</c:v>
                </c:pt>
                <c:pt idx="378">
                  <c:v>5.84</c:v>
                </c:pt>
                <c:pt idx="379">
                  <c:v>5.68</c:v>
                </c:pt>
                <c:pt idx="380">
                  <c:v>5.88</c:v>
                </c:pt>
                <c:pt idx="381">
                  <c:v>5.66</c:v>
                </c:pt>
                <c:pt idx="382">
                  <c:v>5.6</c:v>
                </c:pt>
                <c:pt idx="383">
                  <c:v>5.54</c:v>
                </c:pt>
                <c:pt idx="384">
                  <c:v>5.74</c:v>
                </c:pt>
                <c:pt idx="385">
                  <c:v>5.54</c:v>
                </c:pt>
                <c:pt idx="386">
                  <c:v>5.43</c:v>
                </c:pt>
                <c:pt idx="387">
                  <c:v>5.39</c:v>
                </c:pt>
                <c:pt idx="388">
                  <c:v>5.32</c:v>
                </c:pt>
                <c:pt idx="389">
                  <c:v>5.3</c:v>
                </c:pt>
                <c:pt idx="390">
                  <c:v>5.23</c:v>
                </c:pt>
                <c:pt idx="391">
                  <c:v>5.18</c:v>
                </c:pt>
                <c:pt idx="392">
                  <c:v>5.13</c:v>
                </c:pt>
                <c:pt idx="393">
                  <c:v>5.2</c:v>
                </c:pt>
                <c:pt idx="394">
                  <c:v>5.01</c:v>
                </c:pt>
                <c:pt idx="395">
                  <c:v>4.97</c:v>
                </c:pt>
                <c:pt idx="396">
                  <c:v>4.97</c:v>
                </c:pt>
                <c:pt idx="397">
                  <c:v>4.8899999999999997</c:v>
                </c:pt>
                <c:pt idx="398">
                  <c:v>4.95</c:v>
                </c:pt>
                <c:pt idx="399">
                  <c:v>4.8499999999999996</c:v>
                </c:pt>
                <c:pt idx="400">
                  <c:v>4.87</c:v>
                </c:pt>
                <c:pt idx="401">
                  <c:v>4.83</c:v>
                </c:pt>
                <c:pt idx="402">
                  <c:v>4.87</c:v>
                </c:pt>
                <c:pt idx="403">
                  <c:v>4.84</c:v>
                </c:pt>
                <c:pt idx="404">
                  <c:v>4.7699999999999996</c:v>
                </c:pt>
                <c:pt idx="405">
                  <c:v>4.7300000000000004</c:v>
                </c:pt>
                <c:pt idx="406">
                  <c:v>4.74</c:v>
                </c:pt>
                <c:pt idx="407">
                  <c:v>4.71</c:v>
                </c:pt>
                <c:pt idx="408">
                  <c:v>4.62</c:v>
                </c:pt>
                <c:pt idx="409">
                  <c:v>4.63</c:v>
                </c:pt>
                <c:pt idx="410">
                  <c:v>4.5999999999999996</c:v>
                </c:pt>
                <c:pt idx="411">
                  <c:v>4.66</c:v>
                </c:pt>
                <c:pt idx="412">
                  <c:v>4.53</c:v>
                </c:pt>
                <c:pt idx="413">
                  <c:v>4.5</c:v>
                </c:pt>
                <c:pt idx="414">
                  <c:v>4.49</c:v>
                </c:pt>
                <c:pt idx="415">
                  <c:v>4.45</c:v>
                </c:pt>
                <c:pt idx="416">
                  <c:v>4.4800000000000004</c:v>
                </c:pt>
                <c:pt idx="417">
                  <c:v>4.41</c:v>
                </c:pt>
                <c:pt idx="418">
                  <c:v>4.37</c:v>
                </c:pt>
                <c:pt idx="419">
                  <c:v>4.33</c:v>
                </c:pt>
                <c:pt idx="420">
                  <c:v>4.33</c:v>
                </c:pt>
                <c:pt idx="421">
                  <c:v>4.29</c:v>
                </c:pt>
                <c:pt idx="422">
                  <c:v>4.2</c:v>
                </c:pt>
                <c:pt idx="423">
                  <c:v>4.21</c:v>
                </c:pt>
                <c:pt idx="424">
                  <c:v>4.21</c:v>
                </c:pt>
                <c:pt idx="425">
                  <c:v>4.1500000000000004</c:v>
                </c:pt>
                <c:pt idx="426">
                  <c:v>4.12</c:v>
                </c:pt>
                <c:pt idx="427">
                  <c:v>4.09</c:v>
                </c:pt>
                <c:pt idx="428">
                  <c:v>4.0599999999999996</c:v>
                </c:pt>
                <c:pt idx="429">
                  <c:v>4.03</c:v>
                </c:pt>
                <c:pt idx="430">
                  <c:v>4.01</c:v>
                </c:pt>
                <c:pt idx="431">
                  <c:v>3.98</c:v>
                </c:pt>
                <c:pt idx="432">
                  <c:v>3.96</c:v>
                </c:pt>
                <c:pt idx="433">
                  <c:v>3.93</c:v>
                </c:pt>
                <c:pt idx="434">
                  <c:v>3.93</c:v>
                </c:pt>
                <c:pt idx="435">
                  <c:v>3.89</c:v>
                </c:pt>
                <c:pt idx="436">
                  <c:v>3.89</c:v>
                </c:pt>
                <c:pt idx="437">
                  <c:v>3.85</c:v>
                </c:pt>
                <c:pt idx="438">
                  <c:v>3.84</c:v>
                </c:pt>
                <c:pt idx="439">
                  <c:v>3.83</c:v>
                </c:pt>
                <c:pt idx="440">
                  <c:v>3.85</c:v>
                </c:pt>
                <c:pt idx="441">
                  <c:v>3.79</c:v>
                </c:pt>
                <c:pt idx="442">
                  <c:v>3.78</c:v>
                </c:pt>
                <c:pt idx="443">
                  <c:v>3.78</c:v>
                </c:pt>
                <c:pt idx="444">
                  <c:v>3.74</c:v>
                </c:pt>
                <c:pt idx="445">
                  <c:v>3.72</c:v>
                </c:pt>
                <c:pt idx="446">
                  <c:v>3.71</c:v>
                </c:pt>
                <c:pt idx="447">
                  <c:v>3.73</c:v>
                </c:pt>
                <c:pt idx="448">
                  <c:v>3.66</c:v>
                </c:pt>
                <c:pt idx="449">
                  <c:v>3.7</c:v>
                </c:pt>
                <c:pt idx="450">
                  <c:v>3.64</c:v>
                </c:pt>
                <c:pt idx="451">
                  <c:v>3.62</c:v>
                </c:pt>
                <c:pt idx="452">
                  <c:v>3.62</c:v>
                </c:pt>
                <c:pt idx="453">
                  <c:v>3.6</c:v>
                </c:pt>
                <c:pt idx="454">
                  <c:v>3.6</c:v>
                </c:pt>
                <c:pt idx="455">
                  <c:v>3.57</c:v>
                </c:pt>
                <c:pt idx="456">
                  <c:v>3.55</c:v>
                </c:pt>
                <c:pt idx="457">
                  <c:v>3.5</c:v>
                </c:pt>
                <c:pt idx="458">
                  <c:v>3.51</c:v>
                </c:pt>
                <c:pt idx="459">
                  <c:v>3.51</c:v>
                </c:pt>
                <c:pt idx="460">
                  <c:v>3.49</c:v>
                </c:pt>
                <c:pt idx="461">
                  <c:v>3.48</c:v>
                </c:pt>
                <c:pt idx="462">
                  <c:v>3.47</c:v>
                </c:pt>
                <c:pt idx="463">
                  <c:v>3.44</c:v>
                </c:pt>
                <c:pt idx="464">
                  <c:v>3.44</c:v>
                </c:pt>
                <c:pt idx="465">
                  <c:v>3.43</c:v>
                </c:pt>
                <c:pt idx="466">
                  <c:v>3.42</c:v>
                </c:pt>
                <c:pt idx="467">
                  <c:v>3.38</c:v>
                </c:pt>
                <c:pt idx="468">
                  <c:v>3.35</c:v>
                </c:pt>
                <c:pt idx="469">
                  <c:v>3.36</c:v>
                </c:pt>
                <c:pt idx="470">
                  <c:v>3.33</c:v>
                </c:pt>
                <c:pt idx="471">
                  <c:v>3.32</c:v>
                </c:pt>
                <c:pt idx="472">
                  <c:v>3.33</c:v>
                </c:pt>
                <c:pt idx="473">
                  <c:v>3.31</c:v>
                </c:pt>
                <c:pt idx="474">
                  <c:v>3.31</c:v>
                </c:pt>
                <c:pt idx="475">
                  <c:v>3.29</c:v>
                </c:pt>
                <c:pt idx="476">
                  <c:v>3.27</c:v>
                </c:pt>
                <c:pt idx="477">
                  <c:v>3.28</c:v>
                </c:pt>
                <c:pt idx="478">
                  <c:v>3.23</c:v>
                </c:pt>
                <c:pt idx="479">
                  <c:v>3.23</c:v>
                </c:pt>
                <c:pt idx="480">
                  <c:v>3.22</c:v>
                </c:pt>
                <c:pt idx="481">
                  <c:v>3.23</c:v>
                </c:pt>
                <c:pt idx="482">
                  <c:v>3.17</c:v>
                </c:pt>
                <c:pt idx="483">
                  <c:v>3.16</c:v>
                </c:pt>
                <c:pt idx="484">
                  <c:v>3.18</c:v>
                </c:pt>
                <c:pt idx="485">
                  <c:v>3.18</c:v>
                </c:pt>
                <c:pt idx="486">
                  <c:v>3.11</c:v>
                </c:pt>
                <c:pt idx="487">
                  <c:v>3.11</c:v>
                </c:pt>
                <c:pt idx="488">
                  <c:v>3.09</c:v>
                </c:pt>
                <c:pt idx="489">
                  <c:v>3.11</c:v>
                </c:pt>
                <c:pt idx="490">
                  <c:v>3.08</c:v>
                </c:pt>
                <c:pt idx="491">
                  <c:v>3.06</c:v>
                </c:pt>
                <c:pt idx="492">
                  <c:v>3.03</c:v>
                </c:pt>
                <c:pt idx="493">
                  <c:v>3.01</c:v>
                </c:pt>
                <c:pt idx="494">
                  <c:v>2.98</c:v>
                </c:pt>
                <c:pt idx="495">
                  <c:v>2.99</c:v>
                </c:pt>
                <c:pt idx="496">
                  <c:v>3.01</c:v>
                </c:pt>
                <c:pt idx="497">
                  <c:v>2.99</c:v>
                </c:pt>
                <c:pt idx="498">
                  <c:v>2.95</c:v>
                </c:pt>
                <c:pt idx="499">
                  <c:v>2.93</c:v>
                </c:pt>
                <c:pt idx="500">
                  <c:v>2.93</c:v>
                </c:pt>
                <c:pt idx="501">
                  <c:v>2.93</c:v>
                </c:pt>
                <c:pt idx="502">
                  <c:v>2.91</c:v>
                </c:pt>
                <c:pt idx="503">
                  <c:v>2.91</c:v>
                </c:pt>
                <c:pt idx="504">
                  <c:v>2.89</c:v>
                </c:pt>
                <c:pt idx="505">
                  <c:v>2.88</c:v>
                </c:pt>
                <c:pt idx="506">
                  <c:v>2.92</c:v>
                </c:pt>
                <c:pt idx="507">
                  <c:v>2.89</c:v>
                </c:pt>
                <c:pt idx="508">
                  <c:v>2.9</c:v>
                </c:pt>
                <c:pt idx="509">
                  <c:v>2.88</c:v>
                </c:pt>
                <c:pt idx="510">
                  <c:v>2.89</c:v>
                </c:pt>
                <c:pt idx="511">
                  <c:v>2.86</c:v>
                </c:pt>
                <c:pt idx="512">
                  <c:v>2.89</c:v>
                </c:pt>
                <c:pt idx="513">
                  <c:v>2.88</c:v>
                </c:pt>
                <c:pt idx="514">
                  <c:v>2.9</c:v>
                </c:pt>
                <c:pt idx="515">
                  <c:v>2.86</c:v>
                </c:pt>
                <c:pt idx="516">
                  <c:v>2.88</c:v>
                </c:pt>
                <c:pt idx="517">
                  <c:v>2.89</c:v>
                </c:pt>
                <c:pt idx="518">
                  <c:v>2.89</c:v>
                </c:pt>
                <c:pt idx="519">
                  <c:v>2.94</c:v>
                </c:pt>
                <c:pt idx="520">
                  <c:v>2.89</c:v>
                </c:pt>
                <c:pt idx="521">
                  <c:v>2.88</c:v>
                </c:pt>
                <c:pt idx="522">
                  <c:v>2.89</c:v>
                </c:pt>
                <c:pt idx="523">
                  <c:v>2.9</c:v>
                </c:pt>
                <c:pt idx="524">
                  <c:v>2.87</c:v>
                </c:pt>
                <c:pt idx="525">
                  <c:v>2.91</c:v>
                </c:pt>
                <c:pt idx="526">
                  <c:v>2.96</c:v>
                </c:pt>
                <c:pt idx="527">
                  <c:v>2.89</c:v>
                </c:pt>
                <c:pt idx="528">
                  <c:v>2.89</c:v>
                </c:pt>
                <c:pt idx="529">
                  <c:v>2.92</c:v>
                </c:pt>
                <c:pt idx="530">
                  <c:v>2.92</c:v>
                </c:pt>
                <c:pt idx="531">
                  <c:v>2.95</c:v>
                </c:pt>
                <c:pt idx="532">
                  <c:v>2.96</c:v>
                </c:pt>
                <c:pt idx="533">
                  <c:v>2.91</c:v>
                </c:pt>
                <c:pt idx="534">
                  <c:v>2.97</c:v>
                </c:pt>
                <c:pt idx="535">
                  <c:v>2.93</c:v>
                </c:pt>
                <c:pt idx="536">
                  <c:v>2.92</c:v>
                </c:pt>
                <c:pt idx="537">
                  <c:v>2.95</c:v>
                </c:pt>
                <c:pt idx="538">
                  <c:v>2.93</c:v>
                </c:pt>
                <c:pt idx="539">
                  <c:v>2.94</c:v>
                </c:pt>
                <c:pt idx="540">
                  <c:v>2.95</c:v>
                </c:pt>
                <c:pt idx="541">
                  <c:v>2.95</c:v>
                </c:pt>
                <c:pt idx="542">
                  <c:v>2.97</c:v>
                </c:pt>
                <c:pt idx="543">
                  <c:v>2.95</c:v>
                </c:pt>
                <c:pt idx="544">
                  <c:v>2.98</c:v>
                </c:pt>
                <c:pt idx="545">
                  <c:v>2.92</c:v>
                </c:pt>
                <c:pt idx="546">
                  <c:v>2.94</c:v>
                </c:pt>
                <c:pt idx="547">
                  <c:v>2.96</c:v>
                </c:pt>
                <c:pt idx="548">
                  <c:v>2.95</c:v>
                </c:pt>
                <c:pt idx="549">
                  <c:v>2.97</c:v>
                </c:pt>
                <c:pt idx="550">
                  <c:v>2.98</c:v>
                </c:pt>
                <c:pt idx="551">
                  <c:v>2.94</c:v>
                </c:pt>
                <c:pt idx="552">
                  <c:v>2.97</c:v>
                </c:pt>
                <c:pt idx="553">
                  <c:v>2.96</c:v>
                </c:pt>
                <c:pt idx="554">
                  <c:v>2.97</c:v>
                </c:pt>
                <c:pt idx="555">
                  <c:v>2.96</c:v>
                </c:pt>
                <c:pt idx="556">
                  <c:v>2.96</c:v>
                </c:pt>
                <c:pt idx="557">
                  <c:v>2.98</c:v>
                </c:pt>
                <c:pt idx="558">
                  <c:v>3</c:v>
                </c:pt>
                <c:pt idx="559">
                  <c:v>2.97</c:v>
                </c:pt>
                <c:pt idx="560">
                  <c:v>2.97</c:v>
                </c:pt>
                <c:pt idx="561">
                  <c:v>3.02</c:v>
                </c:pt>
                <c:pt idx="562">
                  <c:v>2.99</c:v>
                </c:pt>
                <c:pt idx="563">
                  <c:v>3.04</c:v>
                </c:pt>
                <c:pt idx="564">
                  <c:v>3</c:v>
                </c:pt>
                <c:pt idx="565">
                  <c:v>3.01</c:v>
                </c:pt>
                <c:pt idx="566">
                  <c:v>3</c:v>
                </c:pt>
                <c:pt idx="567">
                  <c:v>3.04</c:v>
                </c:pt>
                <c:pt idx="568">
                  <c:v>3.01</c:v>
                </c:pt>
                <c:pt idx="569">
                  <c:v>3</c:v>
                </c:pt>
                <c:pt idx="570">
                  <c:v>3.02</c:v>
                </c:pt>
                <c:pt idx="571">
                  <c:v>2.99</c:v>
                </c:pt>
                <c:pt idx="572">
                  <c:v>3.03</c:v>
                </c:pt>
                <c:pt idx="573">
                  <c:v>3</c:v>
                </c:pt>
                <c:pt idx="574">
                  <c:v>2.97</c:v>
                </c:pt>
                <c:pt idx="575">
                  <c:v>3.03</c:v>
                </c:pt>
                <c:pt idx="576">
                  <c:v>3.05</c:v>
                </c:pt>
                <c:pt idx="577">
                  <c:v>3.01</c:v>
                </c:pt>
                <c:pt idx="578">
                  <c:v>3</c:v>
                </c:pt>
                <c:pt idx="579">
                  <c:v>3.01</c:v>
                </c:pt>
                <c:pt idx="580">
                  <c:v>2.99</c:v>
                </c:pt>
                <c:pt idx="581">
                  <c:v>2.97</c:v>
                </c:pt>
                <c:pt idx="582">
                  <c:v>3</c:v>
                </c:pt>
                <c:pt idx="583">
                  <c:v>3.03</c:v>
                </c:pt>
                <c:pt idx="584">
                  <c:v>2.96</c:v>
                </c:pt>
                <c:pt idx="585">
                  <c:v>3.02</c:v>
                </c:pt>
                <c:pt idx="586">
                  <c:v>2.99</c:v>
                </c:pt>
                <c:pt idx="587">
                  <c:v>2.96</c:v>
                </c:pt>
                <c:pt idx="588">
                  <c:v>3.01</c:v>
                </c:pt>
                <c:pt idx="589">
                  <c:v>2.98</c:v>
                </c:pt>
                <c:pt idx="590">
                  <c:v>2.97</c:v>
                </c:pt>
                <c:pt idx="591">
                  <c:v>3.02</c:v>
                </c:pt>
                <c:pt idx="592">
                  <c:v>2.99</c:v>
                </c:pt>
                <c:pt idx="593">
                  <c:v>2.99</c:v>
                </c:pt>
                <c:pt idx="594">
                  <c:v>2.98</c:v>
                </c:pt>
                <c:pt idx="595">
                  <c:v>2.98</c:v>
                </c:pt>
                <c:pt idx="596">
                  <c:v>2.98</c:v>
                </c:pt>
                <c:pt idx="597">
                  <c:v>3</c:v>
                </c:pt>
                <c:pt idx="598">
                  <c:v>2.98</c:v>
                </c:pt>
                <c:pt idx="599">
                  <c:v>2.96</c:v>
                </c:pt>
                <c:pt idx="600">
                  <c:v>2.98</c:v>
                </c:pt>
                <c:pt idx="601">
                  <c:v>2.98</c:v>
                </c:pt>
                <c:pt idx="602">
                  <c:v>2.98</c:v>
                </c:pt>
                <c:pt idx="603">
                  <c:v>2.98</c:v>
                </c:pt>
                <c:pt idx="604">
                  <c:v>2.96</c:v>
                </c:pt>
                <c:pt idx="605">
                  <c:v>2.98</c:v>
                </c:pt>
                <c:pt idx="606">
                  <c:v>2.99</c:v>
                </c:pt>
                <c:pt idx="607">
                  <c:v>2.94</c:v>
                </c:pt>
                <c:pt idx="608">
                  <c:v>2.98</c:v>
                </c:pt>
                <c:pt idx="609">
                  <c:v>2.97</c:v>
                </c:pt>
                <c:pt idx="610">
                  <c:v>2.97</c:v>
                </c:pt>
                <c:pt idx="611">
                  <c:v>2.94</c:v>
                </c:pt>
                <c:pt idx="612">
                  <c:v>2.94</c:v>
                </c:pt>
                <c:pt idx="613">
                  <c:v>2.95</c:v>
                </c:pt>
                <c:pt idx="614">
                  <c:v>2.93</c:v>
                </c:pt>
                <c:pt idx="615">
                  <c:v>2.96</c:v>
                </c:pt>
                <c:pt idx="616">
                  <c:v>2.95</c:v>
                </c:pt>
                <c:pt idx="617">
                  <c:v>2.94</c:v>
                </c:pt>
                <c:pt idx="618">
                  <c:v>2.9</c:v>
                </c:pt>
                <c:pt idx="619">
                  <c:v>2.94</c:v>
                </c:pt>
                <c:pt idx="620">
                  <c:v>2.93</c:v>
                </c:pt>
                <c:pt idx="621">
                  <c:v>2.93</c:v>
                </c:pt>
                <c:pt idx="622">
                  <c:v>2.94</c:v>
                </c:pt>
                <c:pt idx="623">
                  <c:v>2.94</c:v>
                </c:pt>
                <c:pt idx="624">
                  <c:v>2.94</c:v>
                </c:pt>
                <c:pt idx="625">
                  <c:v>2.92</c:v>
                </c:pt>
                <c:pt idx="626">
                  <c:v>2.94</c:v>
                </c:pt>
                <c:pt idx="627">
                  <c:v>2.89</c:v>
                </c:pt>
                <c:pt idx="628">
                  <c:v>2.91</c:v>
                </c:pt>
                <c:pt idx="629">
                  <c:v>2.92</c:v>
                </c:pt>
                <c:pt idx="630">
                  <c:v>2.87</c:v>
                </c:pt>
                <c:pt idx="631">
                  <c:v>2.95</c:v>
                </c:pt>
                <c:pt idx="632">
                  <c:v>2.89</c:v>
                </c:pt>
                <c:pt idx="633">
                  <c:v>2.9</c:v>
                </c:pt>
                <c:pt idx="634">
                  <c:v>2.93</c:v>
                </c:pt>
                <c:pt idx="635">
                  <c:v>2.92</c:v>
                </c:pt>
                <c:pt idx="636">
                  <c:v>2.92</c:v>
                </c:pt>
                <c:pt idx="637">
                  <c:v>2.91</c:v>
                </c:pt>
                <c:pt idx="638">
                  <c:v>2.9</c:v>
                </c:pt>
                <c:pt idx="639">
                  <c:v>2.91</c:v>
                </c:pt>
                <c:pt idx="640">
                  <c:v>2.94</c:v>
                </c:pt>
                <c:pt idx="641">
                  <c:v>2.91</c:v>
                </c:pt>
                <c:pt idx="642">
                  <c:v>2.91</c:v>
                </c:pt>
                <c:pt idx="643">
                  <c:v>2.87</c:v>
                </c:pt>
                <c:pt idx="644">
                  <c:v>2.89</c:v>
                </c:pt>
                <c:pt idx="645">
                  <c:v>2.89</c:v>
                </c:pt>
                <c:pt idx="646">
                  <c:v>2.9</c:v>
                </c:pt>
                <c:pt idx="647">
                  <c:v>2.9</c:v>
                </c:pt>
                <c:pt idx="648">
                  <c:v>2.88</c:v>
                </c:pt>
                <c:pt idx="649">
                  <c:v>2.88</c:v>
                </c:pt>
                <c:pt idx="650">
                  <c:v>2.92</c:v>
                </c:pt>
                <c:pt idx="651">
                  <c:v>2.86</c:v>
                </c:pt>
                <c:pt idx="652">
                  <c:v>2.89</c:v>
                </c:pt>
                <c:pt idx="653">
                  <c:v>2.86</c:v>
                </c:pt>
                <c:pt idx="654">
                  <c:v>2.88</c:v>
                </c:pt>
                <c:pt idx="655">
                  <c:v>2.85</c:v>
                </c:pt>
                <c:pt idx="656">
                  <c:v>2.87</c:v>
                </c:pt>
                <c:pt idx="657">
                  <c:v>2.9</c:v>
                </c:pt>
                <c:pt idx="658">
                  <c:v>2.87</c:v>
                </c:pt>
                <c:pt idx="659">
                  <c:v>2.88</c:v>
                </c:pt>
                <c:pt idx="660">
                  <c:v>2.87</c:v>
                </c:pt>
                <c:pt idx="661">
                  <c:v>2.86</c:v>
                </c:pt>
                <c:pt idx="662">
                  <c:v>2.88</c:v>
                </c:pt>
                <c:pt idx="663">
                  <c:v>2.85</c:v>
                </c:pt>
                <c:pt idx="664">
                  <c:v>2.85</c:v>
                </c:pt>
                <c:pt idx="665">
                  <c:v>2.87</c:v>
                </c:pt>
                <c:pt idx="666">
                  <c:v>2.87</c:v>
                </c:pt>
                <c:pt idx="667">
                  <c:v>2.85</c:v>
                </c:pt>
                <c:pt idx="668">
                  <c:v>2.87</c:v>
                </c:pt>
                <c:pt idx="669">
                  <c:v>2.86</c:v>
                </c:pt>
                <c:pt idx="670">
                  <c:v>2.86</c:v>
                </c:pt>
                <c:pt idx="671">
                  <c:v>2.86</c:v>
                </c:pt>
                <c:pt idx="672">
                  <c:v>2.83</c:v>
                </c:pt>
                <c:pt idx="673">
                  <c:v>2.85</c:v>
                </c:pt>
                <c:pt idx="674">
                  <c:v>2.85</c:v>
                </c:pt>
                <c:pt idx="675">
                  <c:v>2.85</c:v>
                </c:pt>
                <c:pt idx="676">
                  <c:v>2.84</c:v>
                </c:pt>
                <c:pt idx="677">
                  <c:v>2.85</c:v>
                </c:pt>
                <c:pt idx="678">
                  <c:v>2.84</c:v>
                </c:pt>
                <c:pt idx="679">
                  <c:v>2.84</c:v>
                </c:pt>
                <c:pt idx="680">
                  <c:v>2.82</c:v>
                </c:pt>
                <c:pt idx="681">
                  <c:v>2.86</c:v>
                </c:pt>
                <c:pt idx="682">
                  <c:v>2.87</c:v>
                </c:pt>
                <c:pt idx="683">
                  <c:v>2.82</c:v>
                </c:pt>
                <c:pt idx="684">
                  <c:v>2.87</c:v>
                </c:pt>
                <c:pt idx="685">
                  <c:v>2.85</c:v>
                </c:pt>
                <c:pt idx="686">
                  <c:v>2.84</c:v>
                </c:pt>
                <c:pt idx="687">
                  <c:v>2.86</c:v>
                </c:pt>
                <c:pt idx="688">
                  <c:v>2.88</c:v>
                </c:pt>
                <c:pt idx="689">
                  <c:v>2.85</c:v>
                </c:pt>
                <c:pt idx="690">
                  <c:v>2.85</c:v>
                </c:pt>
                <c:pt idx="691">
                  <c:v>2.88</c:v>
                </c:pt>
                <c:pt idx="692">
                  <c:v>2.86</c:v>
                </c:pt>
                <c:pt idx="693">
                  <c:v>2.84</c:v>
                </c:pt>
                <c:pt idx="694">
                  <c:v>2.87</c:v>
                </c:pt>
                <c:pt idx="695">
                  <c:v>2.85</c:v>
                </c:pt>
                <c:pt idx="696">
                  <c:v>2.89</c:v>
                </c:pt>
                <c:pt idx="697">
                  <c:v>2.9</c:v>
                </c:pt>
                <c:pt idx="698">
                  <c:v>2.86</c:v>
                </c:pt>
                <c:pt idx="699">
                  <c:v>2.85</c:v>
                </c:pt>
                <c:pt idx="700">
                  <c:v>2.88</c:v>
                </c:pt>
                <c:pt idx="701">
                  <c:v>2.88</c:v>
                </c:pt>
                <c:pt idx="702">
                  <c:v>2.87</c:v>
                </c:pt>
                <c:pt idx="703">
                  <c:v>2.88</c:v>
                </c:pt>
                <c:pt idx="704">
                  <c:v>2.87</c:v>
                </c:pt>
                <c:pt idx="705">
                  <c:v>2.9</c:v>
                </c:pt>
                <c:pt idx="706">
                  <c:v>2.87</c:v>
                </c:pt>
                <c:pt idx="707">
                  <c:v>2.85</c:v>
                </c:pt>
                <c:pt idx="708">
                  <c:v>2.89</c:v>
                </c:pt>
                <c:pt idx="709">
                  <c:v>2.9</c:v>
                </c:pt>
                <c:pt idx="710">
                  <c:v>2.93</c:v>
                </c:pt>
                <c:pt idx="711">
                  <c:v>2.89</c:v>
                </c:pt>
                <c:pt idx="712">
                  <c:v>2.88</c:v>
                </c:pt>
                <c:pt idx="713">
                  <c:v>2.9</c:v>
                </c:pt>
                <c:pt idx="714">
                  <c:v>2.94</c:v>
                </c:pt>
                <c:pt idx="715">
                  <c:v>2.92</c:v>
                </c:pt>
                <c:pt idx="716">
                  <c:v>2.92</c:v>
                </c:pt>
                <c:pt idx="717">
                  <c:v>2.93</c:v>
                </c:pt>
                <c:pt idx="718">
                  <c:v>2.96</c:v>
                </c:pt>
                <c:pt idx="719">
                  <c:v>2.94</c:v>
                </c:pt>
                <c:pt idx="720">
                  <c:v>2.95</c:v>
                </c:pt>
                <c:pt idx="721">
                  <c:v>2.95</c:v>
                </c:pt>
                <c:pt idx="722">
                  <c:v>2.91</c:v>
                </c:pt>
                <c:pt idx="723">
                  <c:v>2.95</c:v>
                </c:pt>
                <c:pt idx="724">
                  <c:v>2.97</c:v>
                </c:pt>
                <c:pt idx="725">
                  <c:v>2.96</c:v>
                </c:pt>
                <c:pt idx="726">
                  <c:v>2.93</c:v>
                </c:pt>
                <c:pt idx="727">
                  <c:v>2.97</c:v>
                </c:pt>
                <c:pt idx="728">
                  <c:v>2.9</c:v>
                </c:pt>
                <c:pt idx="729">
                  <c:v>2.93</c:v>
                </c:pt>
                <c:pt idx="730">
                  <c:v>2.94</c:v>
                </c:pt>
                <c:pt idx="731">
                  <c:v>2.99</c:v>
                </c:pt>
                <c:pt idx="732">
                  <c:v>2.98</c:v>
                </c:pt>
                <c:pt idx="733">
                  <c:v>2.99</c:v>
                </c:pt>
                <c:pt idx="734">
                  <c:v>2.95</c:v>
                </c:pt>
                <c:pt idx="735">
                  <c:v>2.97</c:v>
                </c:pt>
                <c:pt idx="736">
                  <c:v>3.01</c:v>
                </c:pt>
                <c:pt idx="737">
                  <c:v>2.96</c:v>
                </c:pt>
                <c:pt idx="738">
                  <c:v>2.98</c:v>
                </c:pt>
                <c:pt idx="739">
                  <c:v>3</c:v>
                </c:pt>
                <c:pt idx="740">
                  <c:v>2.95</c:v>
                </c:pt>
                <c:pt idx="741">
                  <c:v>3.01</c:v>
                </c:pt>
                <c:pt idx="742">
                  <c:v>2.96</c:v>
                </c:pt>
                <c:pt idx="743">
                  <c:v>3.03</c:v>
                </c:pt>
                <c:pt idx="744">
                  <c:v>3.01</c:v>
                </c:pt>
                <c:pt idx="745">
                  <c:v>3.04</c:v>
                </c:pt>
                <c:pt idx="746">
                  <c:v>3.04</c:v>
                </c:pt>
                <c:pt idx="747">
                  <c:v>3.05</c:v>
                </c:pt>
                <c:pt idx="748">
                  <c:v>3.01</c:v>
                </c:pt>
                <c:pt idx="749">
                  <c:v>3.05</c:v>
                </c:pt>
                <c:pt idx="750">
                  <c:v>3.04</c:v>
                </c:pt>
                <c:pt idx="751">
                  <c:v>3.04</c:v>
                </c:pt>
                <c:pt idx="752">
                  <c:v>2.99</c:v>
                </c:pt>
                <c:pt idx="753">
                  <c:v>3</c:v>
                </c:pt>
                <c:pt idx="754">
                  <c:v>3.03</c:v>
                </c:pt>
                <c:pt idx="755">
                  <c:v>3.07</c:v>
                </c:pt>
                <c:pt idx="756">
                  <c:v>3.02</c:v>
                </c:pt>
                <c:pt idx="757">
                  <c:v>3.12</c:v>
                </c:pt>
                <c:pt idx="758">
                  <c:v>3.07</c:v>
                </c:pt>
                <c:pt idx="759">
                  <c:v>3.22</c:v>
                </c:pt>
                <c:pt idx="760">
                  <c:v>3.18</c:v>
                </c:pt>
                <c:pt idx="761">
                  <c:v>3.28</c:v>
                </c:pt>
                <c:pt idx="762">
                  <c:v>3.21</c:v>
                </c:pt>
                <c:pt idx="763">
                  <c:v>3.45</c:v>
                </c:pt>
                <c:pt idx="764">
                  <c:v>3.49</c:v>
                </c:pt>
                <c:pt idx="765">
                  <c:v>3.84</c:v>
                </c:pt>
                <c:pt idx="766">
                  <c:v>3.96</c:v>
                </c:pt>
                <c:pt idx="767">
                  <c:v>4.24</c:v>
                </c:pt>
                <c:pt idx="768">
                  <c:v>4.17</c:v>
                </c:pt>
                <c:pt idx="769">
                  <c:v>4.5199999999999996</c:v>
                </c:pt>
                <c:pt idx="770">
                  <c:v>4.21</c:v>
                </c:pt>
                <c:pt idx="771">
                  <c:v>4.47</c:v>
                </c:pt>
                <c:pt idx="772">
                  <c:v>4.22</c:v>
                </c:pt>
                <c:pt idx="773">
                  <c:v>4.41</c:v>
                </c:pt>
                <c:pt idx="774">
                  <c:v>4.25</c:v>
                </c:pt>
                <c:pt idx="775">
                  <c:v>4.28</c:v>
                </c:pt>
                <c:pt idx="776">
                  <c:v>4.28</c:v>
                </c:pt>
                <c:pt idx="777">
                  <c:v>4.1500000000000004</c:v>
                </c:pt>
                <c:pt idx="778">
                  <c:v>4.1500000000000004</c:v>
                </c:pt>
                <c:pt idx="779">
                  <c:v>4.17</c:v>
                </c:pt>
                <c:pt idx="780">
                  <c:v>4.01</c:v>
                </c:pt>
                <c:pt idx="781">
                  <c:v>4.21</c:v>
                </c:pt>
                <c:pt idx="782">
                  <c:v>4.13</c:v>
                </c:pt>
                <c:pt idx="783">
                  <c:v>3.9</c:v>
                </c:pt>
                <c:pt idx="784">
                  <c:v>4.12</c:v>
                </c:pt>
                <c:pt idx="785">
                  <c:v>3.92</c:v>
                </c:pt>
                <c:pt idx="786">
                  <c:v>3.91</c:v>
                </c:pt>
                <c:pt idx="787">
                  <c:v>3.92</c:v>
                </c:pt>
                <c:pt idx="788">
                  <c:v>3.92</c:v>
                </c:pt>
                <c:pt idx="789">
                  <c:v>3.86</c:v>
                </c:pt>
                <c:pt idx="790">
                  <c:v>3.88</c:v>
                </c:pt>
                <c:pt idx="791">
                  <c:v>3.88</c:v>
                </c:pt>
                <c:pt idx="792">
                  <c:v>3.76</c:v>
                </c:pt>
                <c:pt idx="793">
                  <c:v>3.87</c:v>
                </c:pt>
                <c:pt idx="794">
                  <c:v>3.76</c:v>
                </c:pt>
                <c:pt idx="795">
                  <c:v>3.74</c:v>
                </c:pt>
                <c:pt idx="796">
                  <c:v>3.67</c:v>
                </c:pt>
                <c:pt idx="797">
                  <c:v>3.71</c:v>
                </c:pt>
                <c:pt idx="798">
                  <c:v>3.68</c:v>
                </c:pt>
                <c:pt idx="799">
                  <c:v>3.56</c:v>
                </c:pt>
                <c:pt idx="800">
                  <c:v>3.48</c:v>
                </c:pt>
                <c:pt idx="801">
                  <c:v>3.45</c:v>
                </c:pt>
                <c:pt idx="802">
                  <c:v>3.43</c:v>
                </c:pt>
                <c:pt idx="803">
                  <c:v>3.4</c:v>
                </c:pt>
                <c:pt idx="804">
                  <c:v>3.37</c:v>
                </c:pt>
                <c:pt idx="805">
                  <c:v>3.32</c:v>
                </c:pt>
                <c:pt idx="806">
                  <c:v>3.29</c:v>
                </c:pt>
                <c:pt idx="807">
                  <c:v>3.31</c:v>
                </c:pt>
                <c:pt idx="808">
                  <c:v>3.22</c:v>
                </c:pt>
                <c:pt idx="809">
                  <c:v>3.23</c:v>
                </c:pt>
                <c:pt idx="810">
                  <c:v>3.21</c:v>
                </c:pt>
                <c:pt idx="811">
                  <c:v>3.16</c:v>
                </c:pt>
                <c:pt idx="812">
                  <c:v>3.16</c:v>
                </c:pt>
                <c:pt idx="813">
                  <c:v>3.12</c:v>
                </c:pt>
                <c:pt idx="814">
                  <c:v>3.07</c:v>
                </c:pt>
                <c:pt idx="815">
                  <c:v>3.06</c:v>
                </c:pt>
                <c:pt idx="816">
                  <c:v>3.05</c:v>
                </c:pt>
                <c:pt idx="817">
                  <c:v>3.03</c:v>
                </c:pt>
                <c:pt idx="818">
                  <c:v>3.02</c:v>
                </c:pt>
                <c:pt idx="819">
                  <c:v>3.01</c:v>
                </c:pt>
                <c:pt idx="820">
                  <c:v>3.03</c:v>
                </c:pt>
                <c:pt idx="821">
                  <c:v>2.98</c:v>
                </c:pt>
                <c:pt idx="822">
                  <c:v>3.02</c:v>
                </c:pt>
                <c:pt idx="823">
                  <c:v>2.98</c:v>
                </c:pt>
                <c:pt idx="824">
                  <c:v>3</c:v>
                </c:pt>
                <c:pt idx="825">
                  <c:v>2.99</c:v>
                </c:pt>
                <c:pt idx="826">
                  <c:v>2.97</c:v>
                </c:pt>
                <c:pt idx="827">
                  <c:v>2.97</c:v>
                </c:pt>
                <c:pt idx="828">
                  <c:v>2.95</c:v>
                </c:pt>
                <c:pt idx="829">
                  <c:v>2.96</c:v>
                </c:pt>
                <c:pt idx="830">
                  <c:v>2.96</c:v>
                </c:pt>
                <c:pt idx="831">
                  <c:v>2.97</c:v>
                </c:pt>
                <c:pt idx="832">
                  <c:v>2.98</c:v>
                </c:pt>
                <c:pt idx="833">
                  <c:v>2.96</c:v>
                </c:pt>
                <c:pt idx="834">
                  <c:v>2.94</c:v>
                </c:pt>
                <c:pt idx="835">
                  <c:v>2.92</c:v>
                </c:pt>
                <c:pt idx="836">
                  <c:v>2.92</c:v>
                </c:pt>
                <c:pt idx="837">
                  <c:v>2.97</c:v>
                </c:pt>
                <c:pt idx="838">
                  <c:v>3.02</c:v>
                </c:pt>
                <c:pt idx="839">
                  <c:v>2.97</c:v>
                </c:pt>
                <c:pt idx="840">
                  <c:v>2.98</c:v>
                </c:pt>
                <c:pt idx="841">
                  <c:v>2.97</c:v>
                </c:pt>
                <c:pt idx="842">
                  <c:v>2.96</c:v>
                </c:pt>
                <c:pt idx="843">
                  <c:v>2.93</c:v>
                </c:pt>
                <c:pt idx="844">
                  <c:v>3.04</c:v>
                </c:pt>
                <c:pt idx="845">
                  <c:v>2.92</c:v>
                </c:pt>
                <c:pt idx="846">
                  <c:v>2.99</c:v>
                </c:pt>
                <c:pt idx="847">
                  <c:v>3.01</c:v>
                </c:pt>
                <c:pt idx="848">
                  <c:v>3.02</c:v>
                </c:pt>
                <c:pt idx="849">
                  <c:v>2.98</c:v>
                </c:pt>
                <c:pt idx="850">
                  <c:v>3.04</c:v>
                </c:pt>
                <c:pt idx="851">
                  <c:v>3.04</c:v>
                </c:pt>
                <c:pt idx="852">
                  <c:v>3.09</c:v>
                </c:pt>
                <c:pt idx="853">
                  <c:v>3.03</c:v>
                </c:pt>
                <c:pt idx="854">
                  <c:v>3.17</c:v>
                </c:pt>
                <c:pt idx="855">
                  <c:v>3.11</c:v>
                </c:pt>
                <c:pt idx="856">
                  <c:v>3.22</c:v>
                </c:pt>
                <c:pt idx="857">
                  <c:v>3.19</c:v>
                </c:pt>
                <c:pt idx="858">
                  <c:v>3.25</c:v>
                </c:pt>
                <c:pt idx="859">
                  <c:v>3.32</c:v>
                </c:pt>
                <c:pt idx="860">
                  <c:v>3.36</c:v>
                </c:pt>
                <c:pt idx="861">
                  <c:v>3.42</c:v>
                </c:pt>
                <c:pt idx="862">
                  <c:v>3.43</c:v>
                </c:pt>
                <c:pt idx="863">
                  <c:v>3.47</c:v>
                </c:pt>
                <c:pt idx="864">
                  <c:v>3.51</c:v>
                </c:pt>
                <c:pt idx="865">
                  <c:v>3.49</c:v>
                </c:pt>
                <c:pt idx="866">
                  <c:v>3.56</c:v>
                </c:pt>
                <c:pt idx="867">
                  <c:v>3.54</c:v>
                </c:pt>
                <c:pt idx="868">
                  <c:v>3.53</c:v>
                </c:pt>
                <c:pt idx="869">
                  <c:v>3.58</c:v>
                </c:pt>
                <c:pt idx="870">
                  <c:v>3.59</c:v>
                </c:pt>
                <c:pt idx="871">
                  <c:v>3.55</c:v>
                </c:pt>
                <c:pt idx="872">
                  <c:v>3.55</c:v>
                </c:pt>
                <c:pt idx="873">
                  <c:v>3.49</c:v>
                </c:pt>
                <c:pt idx="874">
                  <c:v>3.5</c:v>
                </c:pt>
                <c:pt idx="875">
                  <c:v>3.52</c:v>
                </c:pt>
                <c:pt idx="876">
                  <c:v>3.45</c:v>
                </c:pt>
                <c:pt idx="877">
                  <c:v>3.43</c:v>
                </c:pt>
                <c:pt idx="878">
                  <c:v>3.49</c:v>
                </c:pt>
                <c:pt idx="879">
                  <c:v>3.43</c:v>
                </c:pt>
                <c:pt idx="880">
                  <c:v>3.4</c:v>
                </c:pt>
                <c:pt idx="881">
                  <c:v>3.4</c:v>
                </c:pt>
                <c:pt idx="882">
                  <c:v>3.39</c:v>
                </c:pt>
                <c:pt idx="883">
                  <c:v>3.37</c:v>
                </c:pt>
                <c:pt idx="884">
                  <c:v>3.36</c:v>
                </c:pt>
                <c:pt idx="885">
                  <c:v>3.32</c:v>
                </c:pt>
                <c:pt idx="886">
                  <c:v>3.32</c:v>
                </c:pt>
                <c:pt idx="887">
                  <c:v>3.32</c:v>
                </c:pt>
                <c:pt idx="888">
                  <c:v>3.29</c:v>
                </c:pt>
                <c:pt idx="889">
                  <c:v>3.31</c:v>
                </c:pt>
                <c:pt idx="890">
                  <c:v>3.29</c:v>
                </c:pt>
                <c:pt idx="891">
                  <c:v>3.3</c:v>
                </c:pt>
                <c:pt idx="892">
                  <c:v>3.26</c:v>
                </c:pt>
                <c:pt idx="893">
                  <c:v>3.27</c:v>
                </c:pt>
                <c:pt idx="894">
                  <c:v>3.23</c:v>
                </c:pt>
                <c:pt idx="895">
                  <c:v>3.21</c:v>
                </c:pt>
                <c:pt idx="896">
                  <c:v>3.21</c:v>
                </c:pt>
                <c:pt idx="897">
                  <c:v>3.17</c:v>
                </c:pt>
                <c:pt idx="898">
                  <c:v>3.19</c:v>
                </c:pt>
                <c:pt idx="899">
                  <c:v>3.14</c:v>
                </c:pt>
                <c:pt idx="900">
                  <c:v>3.16</c:v>
                </c:pt>
                <c:pt idx="901">
                  <c:v>3.14</c:v>
                </c:pt>
                <c:pt idx="902">
                  <c:v>3.13</c:v>
                </c:pt>
                <c:pt idx="903">
                  <c:v>3.08</c:v>
                </c:pt>
                <c:pt idx="904">
                  <c:v>3.1</c:v>
                </c:pt>
                <c:pt idx="905">
                  <c:v>3.06</c:v>
                </c:pt>
                <c:pt idx="906">
                  <c:v>3.08</c:v>
                </c:pt>
                <c:pt idx="907">
                  <c:v>3.07</c:v>
                </c:pt>
                <c:pt idx="908">
                  <c:v>3.06</c:v>
                </c:pt>
                <c:pt idx="909">
                  <c:v>3.07</c:v>
                </c:pt>
                <c:pt idx="910">
                  <c:v>3.06</c:v>
                </c:pt>
                <c:pt idx="911">
                  <c:v>3.05</c:v>
                </c:pt>
                <c:pt idx="912">
                  <c:v>3.06</c:v>
                </c:pt>
                <c:pt idx="913">
                  <c:v>3.04</c:v>
                </c:pt>
                <c:pt idx="914">
                  <c:v>3.04</c:v>
                </c:pt>
                <c:pt idx="915">
                  <c:v>3.04</c:v>
                </c:pt>
                <c:pt idx="916">
                  <c:v>3.06</c:v>
                </c:pt>
                <c:pt idx="917">
                  <c:v>3.04</c:v>
                </c:pt>
                <c:pt idx="918">
                  <c:v>3.03</c:v>
                </c:pt>
                <c:pt idx="919">
                  <c:v>3.1</c:v>
                </c:pt>
                <c:pt idx="920">
                  <c:v>3.06</c:v>
                </c:pt>
                <c:pt idx="921">
                  <c:v>3.05</c:v>
                </c:pt>
                <c:pt idx="922">
                  <c:v>3.05</c:v>
                </c:pt>
                <c:pt idx="923">
                  <c:v>3.03</c:v>
                </c:pt>
                <c:pt idx="924">
                  <c:v>3.05</c:v>
                </c:pt>
                <c:pt idx="925">
                  <c:v>3.05</c:v>
                </c:pt>
                <c:pt idx="926">
                  <c:v>3.03</c:v>
                </c:pt>
                <c:pt idx="927">
                  <c:v>3.06</c:v>
                </c:pt>
                <c:pt idx="928">
                  <c:v>3.04</c:v>
                </c:pt>
                <c:pt idx="929">
                  <c:v>3.05</c:v>
                </c:pt>
                <c:pt idx="930">
                  <c:v>3.03</c:v>
                </c:pt>
                <c:pt idx="931">
                  <c:v>3.04</c:v>
                </c:pt>
                <c:pt idx="932">
                  <c:v>3.05</c:v>
                </c:pt>
                <c:pt idx="933">
                  <c:v>3.07</c:v>
                </c:pt>
                <c:pt idx="934">
                  <c:v>3.07</c:v>
                </c:pt>
                <c:pt idx="935">
                  <c:v>3.03</c:v>
                </c:pt>
                <c:pt idx="936">
                  <c:v>3.08</c:v>
                </c:pt>
                <c:pt idx="937">
                  <c:v>3.05</c:v>
                </c:pt>
                <c:pt idx="938">
                  <c:v>3.03</c:v>
                </c:pt>
                <c:pt idx="939">
                  <c:v>3.07</c:v>
                </c:pt>
                <c:pt idx="940">
                  <c:v>3.05</c:v>
                </c:pt>
                <c:pt idx="941">
                  <c:v>3.09</c:v>
                </c:pt>
                <c:pt idx="942">
                  <c:v>3.02</c:v>
                </c:pt>
                <c:pt idx="943">
                  <c:v>3.08</c:v>
                </c:pt>
                <c:pt idx="944">
                  <c:v>3.07</c:v>
                </c:pt>
                <c:pt idx="945">
                  <c:v>3.12</c:v>
                </c:pt>
                <c:pt idx="946">
                  <c:v>3.11</c:v>
                </c:pt>
                <c:pt idx="947">
                  <c:v>3.05</c:v>
                </c:pt>
                <c:pt idx="948">
                  <c:v>3.1</c:v>
                </c:pt>
                <c:pt idx="949">
                  <c:v>3.09</c:v>
                </c:pt>
                <c:pt idx="950">
                  <c:v>3.1</c:v>
                </c:pt>
                <c:pt idx="951">
                  <c:v>3.08</c:v>
                </c:pt>
                <c:pt idx="952">
                  <c:v>3.09</c:v>
                </c:pt>
                <c:pt idx="953">
                  <c:v>3.08</c:v>
                </c:pt>
                <c:pt idx="954">
                  <c:v>3.09</c:v>
                </c:pt>
                <c:pt idx="955">
                  <c:v>3.08</c:v>
                </c:pt>
                <c:pt idx="956">
                  <c:v>3.1</c:v>
                </c:pt>
                <c:pt idx="957">
                  <c:v>3.09</c:v>
                </c:pt>
                <c:pt idx="958">
                  <c:v>3.08</c:v>
                </c:pt>
                <c:pt idx="959">
                  <c:v>3.08</c:v>
                </c:pt>
                <c:pt idx="960">
                  <c:v>3.12</c:v>
                </c:pt>
                <c:pt idx="961">
                  <c:v>3.14</c:v>
                </c:pt>
                <c:pt idx="962">
                  <c:v>3.08</c:v>
                </c:pt>
                <c:pt idx="963">
                  <c:v>3.11</c:v>
                </c:pt>
                <c:pt idx="964">
                  <c:v>3.1</c:v>
                </c:pt>
                <c:pt idx="965">
                  <c:v>3.11</c:v>
                </c:pt>
                <c:pt idx="966">
                  <c:v>3.14</c:v>
                </c:pt>
                <c:pt idx="967">
                  <c:v>3.14</c:v>
                </c:pt>
                <c:pt idx="968">
                  <c:v>3.12</c:v>
                </c:pt>
                <c:pt idx="969">
                  <c:v>3.11</c:v>
                </c:pt>
                <c:pt idx="970">
                  <c:v>3.11</c:v>
                </c:pt>
                <c:pt idx="971">
                  <c:v>3.14</c:v>
                </c:pt>
                <c:pt idx="972">
                  <c:v>3.13</c:v>
                </c:pt>
                <c:pt idx="973">
                  <c:v>3.12</c:v>
                </c:pt>
                <c:pt idx="974">
                  <c:v>3.15</c:v>
                </c:pt>
                <c:pt idx="975">
                  <c:v>3.13</c:v>
                </c:pt>
                <c:pt idx="976">
                  <c:v>3.14</c:v>
                </c:pt>
                <c:pt idx="977">
                  <c:v>3.12</c:v>
                </c:pt>
                <c:pt idx="978">
                  <c:v>3.15</c:v>
                </c:pt>
                <c:pt idx="979">
                  <c:v>3.12</c:v>
                </c:pt>
                <c:pt idx="980">
                  <c:v>3.14</c:v>
                </c:pt>
                <c:pt idx="981">
                  <c:v>3.16</c:v>
                </c:pt>
                <c:pt idx="982">
                  <c:v>3.18</c:v>
                </c:pt>
                <c:pt idx="983">
                  <c:v>3.2</c:v>
                </c:pt>
                <c:pt idx="984">
                  <c:v>3.16</c:v>
                </c:pt>
                <c:pt idx="985">
                  <c:v>3.14</c:v>
                </c:pt>
                <c:pt idx="986">
                  <c:v>3.17</c:v>
                </c:pt>
                <c:pt idx="987">
                  <c:v>3.18</c:v>
                </c:pt>
                <c:pt idx="988">
                  <c:v>3.19</c:v>
                </c:pt>
                <c:pt idx="989">
                  <c:v>3.16</c:v>
                </c:pt>
                <c:pt idx="990">
                  <c:v>3.14</c:v>
                </c:pt>
                <c:pt idx="991">
                  <c:v>3.19</c:v>
                </c:pt>
                <c:pt idx="992">
                  <c:v>3.18</c:v>
                </c:pt>
                <c:pt idx="993">
                  <c:v>3.16</c:v>
                </c:pt>
                <c:pt idx="994">
                  <c:v>3.15</c:v>
                </c:pt>
                <c:pt idx="995">
                  <c:v>3.19</c:v>
                </c:pt>
                <c:pt idx="996">
                  <c:v>3.2</c:v>
                </c:pt>
                <c:pt idx="997">
                  <c:v>3.2</c:v>
                </c:pt>
                <c:pt idx="998">
                  <c:v>3.18</c:v>
                </c:pt>
                <c:pt idx="999">
                  <c:v>3.19</c:v>
                </c:pt>
              </c:numCache>
            </c:numRef>
          </c:yVal>
          <c:smooth val="1"/>
        </c:ser>
        <c:axId val="149045248"/>
        <c:axId val="149046784"/>
      </c:scatterChart>
      <c:valAx>
        <c:axId val="149045248"/>
        <c:scaling>
          <c:orientation val="minMax"/>
          <c:max val="570"/>
          <c:min val="500"/>
        </c:scaling>
        <c:axPos val="b"/>
        <c:numFmt formatCode="General" sourceLinked="1"/>
        <c:tickLblPos val="nextTo"/>
        <c:crossAx val="149046784"/>
        <c:crosses val="autoZero"/>
        <c:crossBetween val="midCat"/>
      </c:valAx>
      <c:valAx>
        <c:axId val="149046784"/>
        <c:scaling>
          <c:orientation val="minMax"/>
        </c:scaling>
        <c:axPos val="l"/>
        <c:majorGridlines/>
        <c:numFmt formatCode="General" sourceLinked="1"/>
        <c:tickLblPos val="nextTo"/>
        <c:crossAx val="1490452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717929491716883"/>
          <c:y val="0.263849168654952"/>
          <c:w val="0.20421915043434377"/>
          <c:h val="0.15340243501831544"/>
        </c:manualLayout>
      </c:layout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4.9743029875718596E-2"/>
          <c:y val="2.9800836676984618E-2"/>
          <c:w val="0.89597728013111988"/>
          <c:h val="0.87861985644933127"/>
        </c:manualLayout>
      </c:layout>
      <c:scatterChart>
        <c:scatterStyle val="smoothMarker"/>
        <c:ser>
          <c:idx val="1"/>
          <c:order val="0"/>
          <c:tx>
            <c:strRef>
              <c:f>'HIE24-O250V30deg500to600 norm'!$C$7</c:f>
              <c:strCache>
                <c:ptCount val="1"/>
                <c:pt idx="0">
                  <c:v>ROI 3</c:v>
                </c:pt>
              </c:strCache>
            </c:strRef>
          </c:tx>
          <c:marker>
            <c:symbol val="none"/>
          </c:marker>
          <c:xVal>
            <c:numRef>
              <c:f>'HIE24-O250V30deg500to600 norm'!$A$8:$A$1007</c:f>
              <c:numCache>
                <c:formatCode>General</c:formatCode>
                <c:ptCount val="1000"/>
                <c:pt idx="0">
                  <c:v>500</c:v>
                </c:pt>
                <c:pt idx="1">
                  <c:v>500.09</c:v>
                </c:pt>
                <c:pt idx="2">
                  <c:v>500.2</c:v>
                </c:pt>
                <c:pt idx="3">
                  <c:v>500.29</c:v>
                </c:pt>
                <c:pt idx="4">
                  <c:v>500.39</c:v>
                </c:pt>
                <c:pt idx="5">
                  <c:v>500.51</c:v>
                </c:pt>
                <c:pt idx="6">
                  <c:v>500.6</c:v>
                </c:pt>
                <c:pt idx="7">
                  <c:v>500.71</c:v>
                </c:pt>
                <c:pt idx="8">
                  <c:v>500.79</c:v>
                </c:pt>
                <c:pt idx="9">
                  <c:v>500.91</c:v>
                </c:pt>
                <c:pt idx="10">
                  <c:v>501</c:v>
                </c:pt>
                <c:pt idx="11">
                  <c:v>501.09</c:v>
                </c:pt>
                <c:pt idx="12">
                  <c:v>501.21</c:v>
                </c:pt>
                <c:pt idx="13">
                  <c:v>501.29</c:v>
                </c:pt>
                <c:pt idx="14">
                  <c:v>501.41</c:v>
                </c:pt>
                <c:pt idx="15">
                  <c:v>501.49</c:v>
                </c:pt>
                <c:pt idx="16">
                  <c:v>501.6</c:v>
                </c:pt>
                <c:pt idx="17">
                  <c:v>501.68</c:v>
                </c:pt>
                <c:pt idx="18">
                  <c:v>501.79</c:v>
                </c:pt>
                <c:pt idx="19">
                  <c:v>501.92</c:v>
                </c:pt>
                <c:pt idx="20">
                  <c:v>501.99</c:v>
                </c:pt>
                <c:pt idx="21">
                  <c:v>502.1</c:v>
                </c:pt>
                <c:pt idx="22">
                  <c:v>502.2</c:v>
                </c:pt>
                <c:pt idx="23">
                  <c:v>502.29</c:v>
                </c:pt>
                <c:pt idx="24">
                  <c:v>502.41</c:v>
                </c:pt>
                <c:pt idx="25">
                  <c:v>502.49</c:v>
                </c:pt>
                <c:pt idx="26">
                  <c:v>502.62</c:v>
                </c:pt>
                <c:pt idx="27">
                  <c:v>502.69</c:v>
                </c:pt>
                <c:pt idx="28">
                  <c:v>502.79</c:v>
                </c:pt>
                <c:pt idx="29">
                  <c:v>502.91</c:v>
                </c:pt>
                <c:pt idx="30">
                  <c:v>502.99</c:v>
                </c:pt>
                <c:pt idx="31">
                  <c:v>503.11</c:v>
                </c:pt>
                <c:pt idx="32">
                  <c:v>503.2</c:v>
                </c:pt>
                <c:pt idx="33">
                  <c:v>503.29</c:v>
                </c:pt>
                <c:pt idx="34">
                  <c:v>503.41</c:v>
                </c:pt>
                <c:pt idx="35">
                  <c:v>503.49</c:v>
                </c:pt>
                <c:pt idx="36">
                  <c:v>503.61</c:v>
                </c:pt>
                <c:pt idx="37">
                  <c:v>503.69</c:v>
                </c:pt>
                <c:pt idx="38">
                  <c:v>503.79</c:v>
                </c:pt>
                <c:pt idx="39">
                  <c:v>503.91</c:v>
                </c:pt>
                <c:pt idx="40">
                  <c:v>503.99</c:v>
                </c:pt>
                <c:pt idx="41">
                  <c:v>504.12</c:v>
                </c:pt>
                <c:pt idx="42">
                  <c:v>504.19</c:v>
                </c:pt>
                <c:pt idx="43">
                  <c:v>504.31</c:v>
                </c:pt>
                <c:pt idx="44">
                  <c:v>504.4</c:v>
                </c:pt>
                <c:pt idx="45">
                  <c:v>504.49</c:v>
                </c:pt>
                <c:pt idx="46">
                  <c:v>504.62</c:v>
                </c:pt>
                <c:pt idx="47">
                  <c:v>504.69</c:v>
                </c:pt>
                <c:pt idx="48">
                  <c:v>504.79</c:v>
                </c:pt>
                <c:pt idx="49">
                  <c:v>504.91</c:v>
                </c:pt>
                <c:pt idx="50">
                  <c:v>504.99</c:v>
                </c:pt>
                <c:pt idx="51">
                  <c:v>505.11</c:v>
                </c:pt>
                <c:pt idx="52">
                  <c:v>505.2</c:v>
                </c:pt>
                <c:pt idx="53">
                  <c:v>505.29</c:v>
                </c:pt>
                <c:pt idx="54">
                  <c:v>505.41</c:v>
                </c:pt>
                <c:pt idx="55">
                  <c:v>505.49</c:v>
                </c:pt>
                <c:pt idx="56">
                  <c:v>505.62</c:v>
                </c:pt>
                <c:pt idx="57">
                  <c:v>505.69</c:v>
                </c:pt>
                <c:pt idx="58">
                  <c:v>505.79</c:v>
                </c:pt>
                <c:pt idx="59">
                  <c:v>505.91</c:v>
                </c:pt>
                <c:pt idx="60">
                  <c:v>505.99</c:v>
                </c:pt>
                <c:pt idx="61">
                  <c:v>506.12</c:v>
                </c:pt>
                <c:pt idx="62">
                  <c:v>506.19</c:v>
                </c:pt>
                <c:pt idx="63">
                  <c:v>506.29</c:v>
                </c:pt>
                <c:pt idx="64">
                  <c:v>506.41</c:v>
                </c:pt>
                <c:pt idx="65">
                  <c:v>506.49</c:v>
                </c:pt>
                <c:pt idx="66">
                  <c:v>506.6</c:v>
                </c:pt>
                <c:pt idx="67">
                  <c:v>506.7</c:v>
                </c:pt>
                <c:pt idx="68">
                  <c:v>506.79</c:v>
                </c:pt>
                <c:pt idx="69">
                  <c:v>506.92</c:v>
                </c:pt>
                <c:pt idx="70">
                  <c:v>506.99</c:v>
                </c:pt>
                <c:pt idx="71">
                  <c:v>507.09</c:v>
                </c:pt>
                <c:pt idx="72">
                  <c:v>507.21</c:v>
                </c:pt>
                <c:pt idx="73">
                  <c:v>507.29</c:v>
                </c:pt>
                <c:pt idx="74">
                  <c:v>507.42</c:v>
                </c:pt>
                <c:pt idx="75">
                  <c:v>507.5</c:v>
                </c:pt>
                <c:pt idx="76">
                  <c:v>507.58</c:v>
                </c:pt>
                <c:pt idx="77">
                  <c:v>507.71</c:v>
                </c:pt>
                <c:pt idx="78">
                  <c:v>507.8</c:v>
                </c:pt>
                <c:pt idx="79">
                  <c:v>507.9</c:v>
                </c:pt>
                <c:pt idx="80">
                  <c:v>508</c:v>
                </c:pt>
                <c:pt idx="81">
                  <c:v>508.09</c:v>
                </c:pt>
                <c:pt idx="82">
                  <c:v>508.22</c:v>
                </c:pt>
                <c:pt idx="83">
                  <c:v>508.29</c:v>
                </c:pt>
                <c:pt idx="84">
                  <c:v>508.39</c:v>
                </c:pt>
                <c:pt idx="85">
                  <c:v>508.51</c:v>
                </c:pt>
                <c:pt idx="86">
                  <c:v>508.59</c:v>
                </c:pt>
                <c:pt idx="87">
                  <c:v>508.7</c:v>
                </c:pt>
                <c:pt idx="88">
                  <c:v>508.81</c:v>
                </c:pt>
                <c:pt idx="89">
                  <c:v>508.88</c:v>
                </c:pt>
                <c:pt idx="90">
                  <c:v>509.02</c:v>
                </c:pt>
                <c:pt idx="91">
                  <c:v>509.1</c:v>
                </c:pt>
                <c:pt idx="92">
                  <c:v>509.18</c:v>
                </c:pt>
                <c:pt idx="93">
                  <c:v>509.31</c:v>
                </c:pt>
                <c:pt idx="94">
                  <c:v>509.39</c:v>
                </c:pt>
                <c:pt idx="95">
                  <c:v>509.5</c:v>
                </c:pt>
                <c:pt idx="96">
                  <c:v>509.6</c:v>
                </c:pt>
                <c:pt idx="97">
                  <c:v>509.69</c:v>
                </c:pt>
                <c:pt idx="98">
                  <c:v>509.82</c:v>
                </c:pt>
                <c:pt idx="99">
                  <c:v>509.89</c:v>
                </c:pt>
                <c:pt idx="100">
                  <c:v>509.99</c:v>
                </c:pt>
                <c:pt idx="101">
                  <c:v>510.12</c:v>
                </c:pt>
                <c:pt idx="102">
                  <c:v>510.19</c:v>
                </c:pt>
                <c:pt idx="103">
                  <c:v>510.29</c:v>
                </c:pt>
                <c:pt idx="104">
                  <c:v>510.41</c:v>
                </c:pt>
                <c:pt idx="105">
                  <c:v>510.49</c:v>
                </c:pt>
                <c:pt idx="106">
                  <c:v>510.62</c:v>
                </c:pt>
                <c:pt idx="107">
                  <c:v>510.7</c:v>
                </c:pt>
                <c:pt idx="108">
                  <c:v>510.78</c:v>
                </c:pt>
                <c:pt idx="109">
                  <c:v>510.91</c:v>
                </c:pt>
                <c:pt idx="110">
                  <c:v>511</c:v>
                </c:pt>
                <c:pt idx="111">
                  <c:v>511.09</c:v>
                </c:pt>
                <c:pt idx="112">
                  <c:v>511.21</c:v>
                </c:pt>
                <c:pt idx="113">
                  <c:v>511.29</c:v>
                </c:pt>
                <c:pt idx="114">
                  <c:v>511.4</c:v>
                </c:pt>
                <c:pt idx="115">
                  <c:v>511.5</c:v>
                </c:pt>
                <c:pt idx="116">
                  <c:v>511.59</c:v>
                </c:pt>
                <c:pt idx="117">
                  <c:v>511.72</c:v>
                </c:pt>
                <c:pt idx="118">
                  <c:v>511.79</c:v>
                </c:pt>
                <c:pt idx="119">
                  <c:v>511.89</c:v>
                </c:pt>
                <c:pt idx="120">
                  <c:v>512.02</c:v>
                </c:pt>
                <c:pt idx="121">
                  <c:v>512.09</c:v>
                </c:pt>
                <c:pt idx="122">
                  <c:v>512.17999999999995</c:v>
                </c:pt>
                <c:pt idx="123">
                  <c:v>512.32000000000005</c:v>
                </c:pt>
                <c:pt idx="124">
                  <c:v>512.39</c:v>
                </c:pt>
                <c:pt idx="125">
                  <c:v>512.48</c:v>
                </c:pt>
                <c:pt idx="126">
                  <c:v>512.62</c:v>
                </c:pt>
                <c:pt idx="127">
                  <c:v>512.69000000000005</c:v>
                </c:pt>
                <c:pt idx="128">
                  <c:v>512.79999999999995</c:v>
                </c:pt>
                <c:pt idx="129">
                  <c:v>512.91</c:v>
                </c:pt>
                <c:pt idx="130">
                  <c:v>512.99</c:v>
                </c:pt>
                <c:pt idx="131">
                  <c:v>513.1</c:v>
                </c:pt>
                <c:pt idx="132">
                  <c:v>513.21</c:v>
                </c:pt>
                <c:pt idx="133">
                  <c:v>513.29</c:v>
                </c:pt>
                <c:pt idx="134">
                  <c:v>513.41999999999996</c:v>
                </c:pt>
                <c:pt idx="135">
                  <c:v>513.5</c:v>
                </c:pt>
                <c:pt idx="136">
                  <c:v>513.58000000000004</c:v>
                </c:pt>
                <c:pt idx="137">
                  <c:v>513.72</c:v>
                </c:pt>
                <c:pt idx="138">
                  <c:v>513.79</c:v>
                </c:pt>
                <c:pt idx="139">
                  <c:v>513.89</c:v>
                </c:pt>
                <c:pt idx="140">
                  <c:v>514.02</c:v>
                </c:pt>
                <c:pt idx="141">
                  <c:v>514.1</c:v>
                </c:pt>
                <c:pt idx="142">
                  <c:v>514.19000000000005</c:v>
                </c:pt>
                <c:pt idx="143">
                  <c:v>514.30999999999995</c:v>
                </c:pt>
                <c:pt idx="144">
                  <c:v>514.4</c:v>
                </c:pt>
                <c:pt idx="145">
                  <c:v>514.48</c:v>
                </c:pt>
                <c:pt idx="146">
                  <c:v>514.61</c:v>
                </c:pt>
                <c:pt idx="147">
                  <c:v>514.70000000000005</c:v>
                </c:pt>
                <c:pt idx="148">
                  <c:v>514.79</c:v>
                </c:pt>
                <c:pt idx="149">
                  <c:v>514.91</c:v>
                </c:pt>
                <c:pt idx="150">
                  <c:v>515</c:v>
                </c:pt>
                <c:pt idx="151">
                  <c:v>515.09</c:v>
                </c:pt>
                <c:pt idx="152">
                  <c:v>515.21</c:v>
                </c:pt>
                <c:pt idx="153">
                  <c:v>515.29</c:v>
                </c:pt>
                <c:pt idx="154">
                  <c:v>515.39</c:v>
                </c:pt>
                <c:pt idx="155">
                  <c:v>515.51</c:v>
                </c:pt>
                <c:pt idx="156">
                  <c:v>515.59</c:v>
                </c:pt>
                <c:pt idx="157">
                  <c:v>515.70000000000005</c:v>
                </c:pt>
                <c:pt idx="158">
                  <c:v>515.79999999999995</c:v>
                </c:pt>
                <c:pt idx="159">
                  <c:v>515.89</c:v>
                </c:pt>
                <c:pt idx="160">
                  <c:v>516</c:v>
                </c:pt>
                <c:pt idx="161">
                  <c:v>516.1</c:v>
                </c:pt>
                <c:pt idx="162">
                  <c:v>516.19000000000005</c:v>
                </c:pt>
                <c:pt idx="163">
                  <c:v>516.29999999999995</c:v>
                </c:pt>
                <c:pt idx="164">
                  <c:v>516.4</c:v>
                </c:pt>
                <c:pt idx="165">
                  <c:v>516.49</c:v>
                </c:pt>
                <c:pt idx="166">
                  <c:v>516.6</c:v>
                </c:pt>
                <c:pt idx="167">
                  <c:v>516.71</c:v>
                </c:pt>
                <c:pt idx="168">
                  <c:v>516.79</c:v>
                </c:pt>
                <c:pt idx="169">
                  <c:v>516.89</c:v>
                </c:pt>
                <c:pt idx="170">
                  <c:v>517.01</c:v>
                </c:pt>
                <c:pt idx="171">
                  <c:v>517.09</c:v>
                </c:pt>
                <c:pt idx="172">
                  <c:v>517.20000000000005</c:v>
                </c:pt>
                <c:pt idx="173">
                  <c:v>517.29999999999995</c:v>
                </c:pt>
                <c:pt idx="174">
                  <c:v>517.39</c:v>
                </c:pt>
                <c:pt idx="175">
                  <c:v>517.5</c:v>
                </c:pt>
                <c:pt idx="176">
                  <c:v>517.61</c:v>
                </c:pt>
                <c:pt idx="177">
                  <c:v>517.69000000000005</c:v>
                </c:pt>
                <c:pt idx="178">
                  <c:v>517.79999999999995</c:v>
                </c:pt>
                <c:pt idx="179">
                  <c:v>517.9</c:v>
                </c:pt>
                <c:pt idx="180">
                  <c:v>517.99</c:v>
                </c:pt>
                <c:pt idx="181">
                  <c:v>518.09</c:v>
                </c:pt>
                <c:pt idx="182">
                  <c:v>518.21</c:v>
                </c:pt>
                <c:pt idx="183">
                  <c:v>518.29</c:v>
                </c:pt>
                <c:pt idx="184">
                  <c:v>518.39</c:v>
                </c:pt>
                <c:pt idx="185">
                  <c:v>518.51</c:v>
                </c:pt>
                <c:pt idx="186">
                  <c:v>518.6</c:v>
                </c:pt>
                <c:pt idx="187">
                  <c:v>518.69000000000005</c:v>
                </c:pt>
                <c:pt idx="188">
                  <c:v>518.82000000000005</c:v>
                </c:pt>
                <c:pt idx="189">
                  <c:v>518.9</c:v>
                </c:pt>
                <c:pt idx="190">
                  <c:v>518.99</c:v>
                </c:pt>
                <c:pt idx="191">
                  <c:v>519.12</c:v>
                </c:pt>
                <c:pt idx="192">
                  <c:v>519.20000000000005</c:v>
                </c:pt>
                <c:pt idx="193">
                  <c:v>519.28</c:v>
                </c:pt>
                <c:pt idx="194">
                  <c:v>519.41999999999996</c:v>
                </c:pt>
                <c:pt idx="195">
                  <c:v>519.5</c:v>
                </c:pt>
                <c:pt idx="196">
                  <c:v>519.58000000000004</c:v>
                </c:pt>
                <c:pt idx="197">
                  <c:v>519.71</c:v>
                </c:pt>
                <c:pt idx="198">
                  <c:v>519.80999999999995</c:v>
                </c:pt>
                <c:pt idx="199">
                  <c:v>519.89</c:v>
                </c:pt>
                <c:pt idx="200">
                  <c:v>520</c:v>
                </c:pt>
                <c:pt idx="201">
                  <c:v>520.11</c:v>
                </c:pt>
                <c:pt idx="202">
                  <c:v>520.19000000000005</c:v>
                </c:pt>
                <c:pt idx="203">
                  <c:v>520.29999999999995</c:v>
                </c:pt>
                <c:pt idx="204">
                  <c:v>520.41</c:v>
                </c:pt>
                <c:pt idx="205">
                  <c:v>520.49</c:v>
                </c:pt>
                <c:pt idx="206">
                  <c:v>520.6</c:v>
                </c:pt>
                <c:pt idx="207">
                  <c:v>520.72</c:v>
                </c:pt>
                <c:pt idx="208">
                  <c:v>520.79</c:v>
                </c:pt>
                <c:pt idx="209">
                  <c:v>520.89</c:v>
                </c:pt>
                <c:pt idx="210">
                  <c:v>521.02</c:v>
                </c:pt>
                <c:pt idx="211">
                  <c:v>521.09</c:v>
                </c:pt>
                <c:pt idx="212">
                  <c:v>521.19000000000005</c:v>
                </c:pt>
                <c:pt idx="213">
                  <c:v>521.32000000000005</c:v>
                </c:pt>
                <c:pt idx="214">
                  <c:v>521.39</c:v>
                </c:pt>
                <c:pt idx="215">
                  <c:v>521.49</c:v>
                </c:pt>
                <c:pt idx="216">
                  <c:v>521.63</c:v>
                </c:pt>
                <c:pt idx="217">
                  <c:v>521.69000000000005</c:v>
                </c:pt>
                <c:pt idx="218">
                  <c:v>521.79</c:v>
                </c:pt>
                <c:pt idx="219">
                  <c:v>521.89</c:v>
                </c:pt>
                <c:pt idx="220">
                  <c:v>522.01</c:v>
                </c:pt>
                <c:pt idx="221">
                  <c:v>522.1</c:v>
                </c:pt>
                <c:pt idx="222">
                  <c:v>522.19000000000005</c:v>
                </c:pt>
                <c:pt idx="223">
                  <c:v>522.32000000000005</c:v>
                </c:pt>
                <c:pt idx="224">
                  <c:v>522.4</c:v>
                </c:pt>
                <c:pt idx="225">
                  <c:v>522.48</c:v>
                </c:pt>
                <c:pt idx="226">
                  <c:v>522.61</c:v>
                </c:pt>
                <c:pt idx="227">
                  <c:v>522.71</c:v>
                </c:pt>
                <c:pt idx="228">
                  <c:v>522.79</c:v>
                </c:pt>
                <c:pt idx="229">
                  <c:v>522.9</c:v>
                </c:pt>
                <c:pt idx="230">
                  <c:v>523.01</c:v>
                </c:pt>
                <c:pt idx="231">
                  <c:v>523.09</c:v>
                </c:pt>
                <c:pt idx="232">
                  <c:v>523.17999999999995</c:v>
                </c:pt>
                <c:pt idx="233">
                  <c:v>523.32000000000005</c:v>
                </c:pt>
                <c:pt idx="234">
                  <c:v>523.39</c:v>
                </c:pt>
                <c:pt idx="235">
                  <c:v>523.49</c:v>
                </c:pt>
                <c:pt idx="236">
                  <c:v>523.62</c:v>
                </c:pt>
                <c:pt idx="237">
                  <c:v>523.69000000000005</c:v>
                </c:pt>
                <c:pt idx="238">
                  <c:v>523.79</c:v>
                </c:pt>
                <c:pt idx="239">
                  <c:v>523.91</c:v>
                </c:pt>
                <c:pt idx="240">
                  <c:v>524</c:v>
                </c:pt>
                <c:pt idx="241">
                  <c:v>524.1</c:v>
                </c:pt>
                <c:pt idx="242">
                  <c:v>524.19000000000005</c:v>
                </c:pt>
                <c:pt idx="243">
                  <c:v>524.32000000000005</c:v>
                </c:pt>
                <c:pt idx="244">
                  <c:v>524.41</c:v>
                </c:pt>
                <c:pt idx="245">
                  <c:v>524.48</c:v>
                </c:pt>
                <c:pt idx="246">
                  <c:v>524.61</c:v>
                </c:pt>
                <c:pt idx="247">
                  <c:v>524.71</c:v>
                </c:pt>
                <c:pt idx="248">
                  <c:v>524.79</c:v>
                </c:pt>
                <c:pt idx="249">
                  <c:v>524.89</c:v>
                </c:pt>
                <c:pt idx="250">
                  <c:v>525.02</c:v>
                </c:pt>
                <c:pt idx="251">
                  <c:v>525.09</c:v>
                </c:pt>
                <c:pt idx="252">
                  <c:v>525.19000000000005</c:v>
                </c:pt>
                <c:pt idx="253">
                  <c:v>525.32000000000005</c:v>
                </c:pt>
                <c:pt idx="254">
                  <c:v>525.39</c:v>
                </c:pt>
                <c:pt idx="255">
                  <c:v>525.49</c:v>
                </c:pt>
                <c:pt idx="256">
                  <c:v>525.59</c:v>
                </c:pt>
                <c:pt idx="257">
                  <c:v>525.70000000000005</c:v>
                </c:pt>
                <c:pt idx="258">
                  <c:v>525.79999999999995</c:v>
                </c:pt>
                <c:pt idx="259">
                  <c:v>525.89</c:v>
                </c:pt>
                <c:pt idx="260">
                  <c:v>526.01</c:v>
                </c:pt>
                <c:pt idx="261">
                  <c:v>526.1</c:v>
                </c:pt>
                <c:pt idx="262">
                  <c:v>526.19000000000005</c:v>
                </c:pt>
                <c:pt idx="263">
                  <c:v>526.29</c:v>
                </c:pt>
                <c:pt idx="264">
                  <c:v>526.41999999999996</c:v>
                </c:pt>
                <c:pt idx="265">
                  <c:v>526.49</c:v>
                </c:pt>
                <c:pt idx="266">
                  <c:v>526.59</c:v>
                </c:pt>
                <c:pt idx="267">
                  <c:v>526.72</c:v>
                </c:pt>
                <c:pt idx="268">
                  <c:v>526.79999999999995</c:v>
                </c:pt>
                <c:pt idx="269">
                  <c:v>526.89</c:v>
                </c:pt>
                <c:pt idx="270">
                  <c:v>526.99</c:v>
                </c:pt>
                <c:pt idx="271">
                  <c:v>527.11</c:v>
                </c:pt>
                <c:pt idx="272">
                  <c:v>527.20000000000005</c:v>
                </c:pt>
                <c:pt idx="273">
                  <c:v>527.28</c:v>
                </c:pt>
                <c:pt idx="274">
                  <c:v>527.42999999999995</c:v>
                </c:pt>
                <c:pt idx="275">
                  <c:v>527.49</c:v>
                </c:pt>
                <c:pt idx="276">
                  <c:v>527.59</c:v>
                </c:pt>
                <c:pt idx="277">
                  <c:v>527.69000000000005</c:v>
                </c:pt>
                <c:pt idx="278">
                  <c:v>527.82000000000005</c:v>
                </c:pt>
                <c:pt idx="279">
                  <c:v>527.89</c:v>
                </c:pt>
                <c:pt idx="280">
                  <c:v>527.99</c:v>
                </c:pt>
                <c:pt idx="281">
                  <c:v>528.1</c:v>
                </c:pt>
                <c:pt idx="282">
                  <c:v>528.20000000000005</c:v>
                </c:pt>
                <c:pt idx="283">
                  <c:v>528.29999999999995</c:v>
                </c:pt>
                <c:pt idx="284">
                  <c:v>528.38</c:v>
                </c:pt>
                <c:pt idx="285">
                  <c:v>528.51</c:v>
                </c:pt>
                <c:pt idx="286">
                  <c:v>528.61</c:v>
                </c:pt>
                <c:pt idx="287">
                  <c:v>528.69000000000005</c:v>
                </c:pt>
                <c:pt idx="288">
                  <c:v>528.79</c:v>
                </c:pt>
                <c:pt idx="289">
                  <c:v>528.91999999999996</c:v>
                </c:pt>
                <c:pt idx="290">
                  <c:v>528.99</c:v>
                </c:pt>
                <c:pt idx="291">
                  <c:v>529.09</c:v>
                </c:pt>
                <c:pt idx="292">
                  <c:v>529.20000000000005</c:v>
                </c:pt>
                <c:pt idx="293">
                  <c:v>529.29999999999995</c:v>
                </c:pt>
                <c:pt idx="294">
                  <c:v>529.4</c:v>
                </c:pt>
                <c:pt idx="295">
                  <c:v>529.49</c:v>
                </c:pt>
                <c:pt idx="296">
                  <c:v>529.62</c:v>
                </c:pt>
                <c:pt idx="297">
                  <c:v>529.71</c:v>
                </c:pt>
                <c:pt idx="298">
                  <c:v>529.79</c:v>
                </c:pt>
                <c:pt idx="299">
                  <c:v>529.89</c:v>
                </c:pt>
                <c:pt idx="300">
                  <c:v>530.02</c:v>
                </c:pt>
                <c:pt idx="301">
                  <c:v>530.09</c:v>
                </c:pt>
                <c:pt idx="302">
                  <c:v>530.19000000000005</c:v>
                </c:pt>
                <c:pt idx="303">
                  <c:v>530.29</c:v>
                </c:pt>
                <c:pt idx="304">
                  <c:v>530.41</c:v>
                </c:pt>
                <c:pt idx="305">
                  <c:v>530.5</c:v>
                </c:pt>
                <c:pt idx="306">
                  <c:v>530.58000000000004</c:v>
                </c:pt>
                <c:pt idx="307">
                  <c:v>530.71</c:v>
                </c:pt>
                <c:pt idx="308">
                  <c:v>530.80999999999995</c:v>
                </c:pt>
                <c:pt idx="309">
                  <c:v>530.89</c:v>
                </c:pt>
                <c:pt idx="310">
                  <c:v>530.99</c:v>
                </c:pt>
                <c:pt idx="311">
                  <c:v>531.13</c:v>
                </c:pt>
                <c:pt idx="312">
                  <c:v>531.19000000000005</c:v>
                </c:pt>
                <c:pt idx="313">
                  <c:v>531.29999999999995</c:v>
                </c:pt>
                <c:pt idx="314">
                  <c:v>531.39</c:v>
                </c:pt>
                <c:pt idx="315">
                  <c:v>531.52</c:v>
                </c:pt>
                <c:pt idx="316">
                  <c:v>531.61</c:v>
                </c:pt>
                <c:pt idx="317">
                  <c:v>531.69000000000005</c:v>
                </c:pt>
                <c:pt idx="318">
                  <c:v>531.78</c:v>
                </c:pt>
                <c:pt idx="319">
                  <c:v>531.91999999999996</c:v>
                </c:pt>
                <c:pt idx="320">
                  <c:v>531.99</c:v>
                </c:pt>
                <c:pt idx="321">
                  <c:v>532.09</c:v>
                </c:pt>
                <c:pt idx="322">
                  <c:v>532.19000000000005</c:v>
                </c:pt>
                <c:pt idx="323">
                  <c:v>532.32000000000005</c:v>
                </c:pt>
                <c:pt idx="324">
                  <c:v>532.41</c:v>
                </c:pt>
                <c:pt idx="325">
                  <c:v>532.49</c:v>
                </c:pt>
                <c:pt idx="326">
                  <c:v>532.59</c:v>
                </c:pt>
                <c:pt idx="327">
                  <c:v>532.72</c:v>
                </c:pt>
                <c:pt idx="328">
                  <c:v>532.79</c:v>
                </c:pt>
                <c:pt idx="329">
                  <c:v>532.89</c:v>
                </c:pt>
                <c:pt idx="330">
                  <c:v>532.99</c:v>
                </c:pt>
                <c:pt idx="331">
                  <c:v>533.11</c:v>
                </c:pt>
                <c:pt idx="332">
                  <c:v>533.20000000000005</c:v>
                </c:pt>
                <c:pt idx="333">
                  <c:v>533.29</c:v>
                </c:pt>
                <c:pt idx="334">
                  <c:v>533.39</c:v>
                </c:pt>
                <c:pt idx="335">
                  <c:v>533.52</c:v>
                </c:pt>
                <c:pt idx="336">
                  <c:v>533.59</c:v>
                </c:pt>
                <c:pt idx="337">
                  <c:v>533.69000000000005</c:v>
                </c:pt>
                <c:pt idx="338">
                  <c:v>533.79</c:v>
                </c:pt>
                <c:pt idx="339">
                  <c:v>533.91</c:v>
                </c:pt>
                <c:pt idx="340">
                  <c:v>534</c:v>
                </c:pt>
                <c:pt idx="341">
                  <c:v>534.08000000000004</c:v>
                </c:pt>
                <c:pt idx="342">
                  <c:v>534.20000000000005</c:v>
                </c:pt>
                <c:pt idx="343">
                  <c:v>534.32000000000005</c:v>
                </c:pt>
                <c:pt idx="344">
                  <c:v>534.39</c:v>
                </c:pt>
                <c:pt idx="345">
                  <c:v>534.49</c:v>
                </c:pt>
                <c:pt idx="346">
                  <c:v>534.61</c:v>
                </c:pt>
                <c:pt idx="347">
                  <c:v>534.70000000000005</c:v>
                </c:pt>
                <c:pt idx="348">
                  <c:v>534.80999999999995</c:v>
                </c:pt>
                <c:pt idx="349">
                  <c:v>534.89</c:v>
                </c:pt>
                <c:pt idx="350">
                  <c:v>534.99</c:v>
                </c:pt>
                <c:pt idx="351">
                  <c:v>535.12</c:v>
                </c:pt>
                <c:pt idx="352">
                  <c:v>535.20000000000005</c:v>
                </c:pt>
                <c:pt idx="353">
                  <c:v>535.29</c:v>
                </c:pt>
                <c:pt idx="354">
                  <c:v>535.39</c:v>
                </c:pt>
                <c:pt idx="355">
                  <c:v>535.51</c:v>
                </c:pt>
                <c:pt idx="356">
                  <c:v>535.6</c:v>
                </c:pt>
                <c:pt idx="357">
                  <c:v>535.69000000000005</c:v>
                </c:pt>
                <c:pt idx="358">
                  <c:v>535.79</c:v>
                </c:pt>
                <c:pt idx="359">
                  <c:v>535.92999999999995</c:v>
                </c:pt>
                <c:pt idx="360">
                  <c:v>535.99</c:v>
                </c:pt>
                <c:pt idx="361">
                  <c:v>536.1</c:v>
                </c:pt>
                <c:pt idx="362">
                  <c:v>536.19000000000005</c:v>
                </c:pt>
                <c:pt idx="363">
                  <c:v>536.32000000000005</c:v>
                </c:pt>
                <c:pt idx="364">
                  <c:v>536.4</c:v>
                </c:pt>
                <c:pt idx="365">
                  <c:v>536.5</c:v>
                </c:pt>
                <c:pt idx="366">
                  <c:v>536.59</c:v>
                </c:pt>
                <c:pt idx="367">
                  <c:v>536.71</c:v>
                </c:pt>
                <c:pt idx="368">
                  <c:v>536.79</c:v>
                </c:pt>
                <c:pt idx="369">
                  <c:v>536.91</c:v>
                </c:pt>
                <c:pt idx="370">
                  <c:v>536.99</c:v>
                </c:pt>
                <c:pt idx="371">
                  <c:v>537.09</c:v>
                </c:pt>
                <c:pt idx="372">
                  <c:v>537.22</c:v>
                </c:pt>
                <c:pt idx="373">
                  <c:v>537.29</c:v>
                </c:pt>
                <c:pt idx="374">
                  <c:v>537.39</c:v>
                </c:pt>
                <c:pt idx="375">
                  <c:v>537.49</c:v>
                </c:pt>
                <c:pt idx="376">
                  <c:v>537.63</c:v>
                </c:pt>
                <c:pt idx="377">
                  <c:v>537.69000000000005</c:v>
                </c:pt>
                <c:pt idx="378">
                  <c:v>537.79999999999995</c:v>
                </c:pt>
                <c:pt idx="379">
                  <c:v>537.89</c:v>
                </c:pt>
                <c:pt idx="380">
                  <c:v>538.02</c:v>
                </c:pt>
                <c:pt idx="381">
                  <c:v>538.09</c:v>
                </c:pt>
                <c:pt idx="382">
                  <c:v>538.21</c:v>
                </c:pt>
                <c:pt idx="383">
                  <c:v>538.29</c:v>
                </c:pt>
                <c:pt idx="384">
                  <c:v>538.39</c:v>
                </c:pt>
                <c:pt idx="385">
                  <c:v>538.52</c:v>
                </c:pt>
                <c:pt idx="386">
                  <c:v>538.59</c:v>
                </c:pt>
                <c:pt idx="387">
                  <c:v>538.70000000000005</c:v>
                </c:pt>
                <c:pt idx="388">
                  <c:v>538.79</c:v>
                </c:pt>
                <c:pt idx="389">
                  <c:v>538.91</c:v>
                </c:pt>
                <c:pt idx="390">
                  <c:v>539.01</c:v>
                </c:pt>
                <c:pt idx="391">
                  <c:v>539.1</c:v>
                </c:pt>
                <c:pt idx="392">
                  <c:v>539.19000000000005</c:v>
                </c:pt>
                <c:pt idx="393">
                  <c:v>539.29999999999995</c:v>
                </c:pt>
                <c:pt idx="394">
                  <c:v>539.4</c:v>
                </c:pt>
                <c:pt idx="395">
                  <c:v>539.51</c:v>
                </c:pt>
                <c:pt idx="396">
                  <c:v>539.59</c:v>
                </c:pt>
                <c:pt idx="397">
                  <c:v>539.67999999999995</c:v>
                </c:pt>
                <c:pt idx="398">
                  <c:v>539.82000000000005</c:v>
                </c:pt>
                <c:pt idx="399">
                  <c:v>539.89</c:v>
                </c:pt>
                <c:pt idx="400">
                  <c:v>540</c:v>
                </c:pt>
                <c:pt idx="401">
                  <c:v>540.09</c:v>
                </c:pt>
                <c:pt idx="402">
                  <c:v>540.20000000000005</c:v>
                </c:pt>
                <c:pt idx="403">
                  <c:v>540.32000000000005</c:v>
                </c:pt>
                <c:pt idx="404">
                  <c:v>540.39</c:v>
                </c:pt>
                <c:pt idx="405">
                  <c:v>540.5</c:v>
                </c:pt>
                <c:pt idx="406">
                  <c:v>540.59</c:v>
                </c:pt>
                <c:pt idx="407">
                  <c:v>540.72</c:v>
                </c:pt>
                <c:pt idx="408">
                  <c:v>540.79</c:v>
                </c:pt>
                <c:pt idx="409">
                  <c:v>540.9</c:v>
                </c:pt>
                <c:pt idx="410">
                  <c:v>540.99</c:v>
                </c:pt>
                <c:pt idx="411">
                  <c:v>541.1</c:v>
                </c:pt>
                <c:pt idx="412">
                  <c:v>541.21</c:v>
                </c:pt>
                <c:pt idx="413">
                  <c:v>541.30999999999995</c:v>
                </c:pt>
                <c:pt idx="414">
                  <c:v>541.39</c:v>
                </c:pt>
                <c:pt idx="415">
                  <c:v>541.49</c:v>
                </c:pt>
                <c:pt idx="416">
                  <c:v>541.6</c:v>
                </c:pt>
                <c:pt idx="417">
                  <c:v>541.71</c:v>
                </c:pt>
                <c:pt idx="418">
                  <c:v>541.80999999999995</c:v>
                </c:pt>
                <c:pt idx="419">
                  <c:v>541.89</c:v>
                </c:pt>
                <c:pt idx="420">
                  <c:v>541.99</c:v>
                </c:pt>
                <c:pt idx="421">
                  <c:v>542.13</c:v>
                </c:pt>
                <c:pt idx="422">
                  <c:v>542.19000000000005</c:v>
                </c:pt>
                <c:pt idx="423">
                  <c:v>542.30999999999995</c:v>
                </c:pt>
                <c:pt idx="424">
                  <c:v>542.39</c:v>
                </c:pt>
                <c:pt idx="425">
                  <c:v>542.49</c:v>
                </c:pt>
                <c:pt idx="426">
                  <c:v>542.63</c:v>
                </c:pt>
                <c:pt idx="427">
                  <c:v>542.69000000000005</c:v>
                </c:pt>
                <c:pt idx="428">
                  <c:v>542.79999999999995</c:v>
                </c:pt>
                <c:pt idx="429">
                  <c:v>542.89</c:v>
                </c:pt>
                <c:pt idx="430">
                  <c:v>542.99</c:v>
                </c:pt>
                <c:pt idx="431">
                  <c:v>543.12</c:v>
                </c:pt>
                <c:pt idx="432">
                  <c:v>543.19000000000005</c:v>
                </c:pt>
                <c:pt idx="433">
                  <c:v>543.29999999999995</c:v>
                </c:pt>
                <c:pt idx="434">
                  <c:v>543.39</c:v>
                </c:pt>
                <c:pt idx="435">
                  <c:v>543.51</c:v>
                </c:pt>
                <c:pt idx="436">
                  <c:v>543.62</c:v>
                </c:pt>
                <c:pt idx="437">
                  <c:v>543.69000000000005</c:v>
                </c:pt>
                <c:pt idx="438">
                  <c:v>543.79999999999995</c:v>
                </c:pt>
                <c:pt idx="439">
                  <c:v>543.89</c:v>
                </c:pt>
                <c:pt idx="440">
                  <c:v>544</c:v>
                </c:pt>
                <c:pt idx="441">
                  <c:v>544.12</c:v>
                </c:pt>
                <c:pt idx="442">
                  <c:v>544.19000000000005</c:v>
                </c:pt>
                <c:pt idx="443">
                  <c:v>544.29999999999995</c:v>
                </c:pt>
                <c:pt idx="444">
                  <c:v>544.39</c:v>
                </c:pt>
                <c:pt idx="445">
                  <c:v>544.5</c:v>
                </c:pt>
                <c:pt idx="446">
                  <c:v>544.61</c:v>
                </c:pt>
                <c:pt idx="447">
                  <c:v>544.69000000000005</c:v>
                </c:pt>
                <c:pt idx="448">
                  <c:v>544.79999999999995</c:v>
                </c:pt>
                <c:pt idx="449">
                  <c:v>544.89</c:v>
                </c:pt>
                <c:pt idx="450">
                  <c:v>545</c:v>
                </c:pt>
                <c:pt idx="451">
                  <c:v>545.11</c:v>
                </c:pt>
                <c:pt idx="452">
                  <c:v>545.20000000000005</c:v>
                </c:pt>
                <c:pt idx="453">
                  <c:v>545.29999999999995</c:v>
                </c:pt>
                <c:pt idx="454">
                  <c:v>545.38</c:v>
                </c:pt>
                <c:pt idx="455">
                  <c:v>545.5</c:v>
                </c:pt>
                <c:pt idx="456">
                  <c:v>545.61</c:v>
                </c:pt>
                <c:pt idx="457">
                  <c:v>545.69000000000005</c:v>
                </c:pt>
                <c:pt idx="458">
                  <c:v>545.79999999999995</c:v>
                </c:pt>
                <c:pt idx="459">
                  <c:v>545.89</c:v>
                </c:pt>
                <c:pt idx="460">
                  <c:v>546</c:v>
                </c:pt>
                <c:pt idx="461">
                  <c:v>546.12</c:v>
                </c:pt>
                <c:pt idx="462">
                  <c:v>546.19000000000005</c:v>
                </c:pt>
                <c:pt idx="463">
                  <c:v>546.30999999999995</c:v>
                </c:pt>
                <c:pt idx="464">
                  <c:v>546.39</c:v>
                </c:pt>
                <c:pt idx="465">
                  <c:v>546.49</c:v>
                </c:pt>
                <c:pt idx="466">
                  <c:v>546.63</c:v>
                </c:pt>
                <c:pt idx="467">
                  <c:v>546.67999999999995</c:v>
                </c:pt>
                <c:pt idx="468">
                  <c:v>546.80999999999995</c:v>
                </c:pt>
                <c:pt idx="469">
                  <c:v>546.89</c:v>
                </c:pt>
                <c:pt idx="470">
                  <c:v>546.99</c:v>
                </c:pt>
                <c:pt idx="471">
                  <c:v>547.12</c:v>
                </c:pt>
                <c:pt idx="472">
                  <c:v>547.19000000000005</c:v>
                </c:pt>
                <c:pt idx="473">
                  <c:v>547.30999999999995</c:v>
                </c:pt>
                <c:pt idx="474">
                  <c:v>547.39</c:v>
                </c:pt>
                <c:pt idx="475">
                  <c:v>547.49</c:v>
                </c:pt>
                <c:pt idx="476">
                  <c:v>547.62</c:v>
                </c:pt>
                <c:pt idx="477">
                  <c:v>547.69000000000005</c:v>
                </c:pt>
                <c:pt idx="478">
                  <c:v>547.80999999999995</c:v>
                </c:pt>
                <c:pt idx="479">
                  <c:v>547.89</c:v>
                </c:pt>
                <c:pt idx="480">
                  <c:v>547.99</c:v>
                </c:pt>
                <c:pt idx="481">
                  <c:v>548.09</c:v>
                </c:pt>
                <c:pt idx="482">
                  <c:v>548.21</c:v>
                </c:pt>
                <c:pt idx="483">
                  <c:v>548.32000000000005</c:v>
                </c:pt>
                <c:pt idx="484">
                  <c:v>548.39</c:v>
                </c:pt>
                <c:pt idx="485">
                  <c:v>548.49</c:v>
                </c:pt>
                <c:pt idx="486">
                  <c:v>548.59</c:v>
                </c:pt>
                <c:pt idx="487">
                  <c:v>548.71</c:v>
                </c:pt>
                <c:pt idx="488">
                  <c:v>548.79999999999995</c:v>
                </c:pt>
                <c:pt idx="489">
                  <c:v>548.9</c:v>
                </c:pt>
                <c:pt idx="490">
                  <c:v>549</c:v>
                </c:pt>
                <c:pt idx="491">
                  <c:v>549.09</c:v>
                </c:pt>
                <c:pt idx="492">
                  <c:v>549.19000000000005</c:v>
                </c:pt>
                <c:pt idx="493">
                  <c:v>549.33000000000004</c:v>
                </c:pt>
                <c:pt idx="494">
                  <c:v>549.39</c:v>
                </c:pt>
                <c:pt idx="495">
                  <c:v>549.51</c:v>
                </c:pt>
                <c:pt idx="496">
                  <c:v>549.59</c:v>
                </c:pt>
                <c:pt idx="497">
                  <c:v>549.69000000000005</c:v>
                </c:pt>
                <c:pt idx="498">
                  <c:v>549.79999999999995</c:v>
                </c:pt>
                <c:pt idx="499">
                  <c:v>549.9</c:v>
                </c:pt>
                <c:pt idx="500">
                  <c:v>550.01</c:v>
                </c:pt>
                <c:pt idx="501">
                  <c:v>550.09</c:v>
                </c:pt>
                <c:pt idx="502">
                  <c:v>550.19000000000005</c:v>
                </c:pt>
                <c:pt idx="503">
                  <c:v>550.29</c:v>
                </c:pt>
                <c:pt idx="504">
                  <c:v>550.41</c:v>
                </c:pt>
                <c:pt idx="505">
                  <c:v>550.51</c:v>
                </c:pt>
                <c:pt idx="506">
                  <c:v>550.59</c:v>
                </c:pt>
                <c:pt idx="507">
                  <c:v>550.70000000000005</c:v>
                </c:pt>
                <c:pt idx="508">
                  <c:v>550.79</c:v>
                </c:pt>
                <c:pt idx="509">
                  <c:v>550.9</c:v>
                </c:pt>
                <c:pt idx="510">
                  <c:v>551.02</c:v>
                </c:pt>
                <c:pt idx="511">
                  <c:v>551.09</c:v>
                </c:pt>
                <c:pt idx="512">
                  <c:v>551.21</c:v>
                </c:pt>
                <c:pt idx="513">
                  <c:v>551.29</c:v>
                </c:pt>
                <c:pt idx="514">
                  <c:v>551.39</c:v>
                </c:pt>
                <c:pt idx="515">
                  <c:v>551.5</c:v>
                </c:pt>
                <c:pt idx="516">
                  <c:v>551.61</c:v>
                </c:pt>
                <c:pt idx="517">
                  <c:v>551.71</c:v>
                </c:pt>
                <c:pt idx="518">
                  <c:v>551.79</c:v>
                </c:pt>
                <c:pt idx="519">
                  <c:v>551.9</c:v>
                </c:pt>
                <c:pt idx="520">
                  <c:v>551.99</c:v>
                </c:pt>
                <c:pt idx="521">
                  <c:v>552.1</c:v>
                </c:pt>
                <c:pt idx="522">
                  <c:v>552.23</c:v>
                </c:pt>
                <c:pt idx="523">
                  <c:v>552.29</c:v>
                </c:pt>
                <c:pt idx="524">
                  <c:v>552.41</c:v>
                </c:pt>
                <c:pt idx="525">
                  <c:v>552.49</c:v>
                </c:pt>
                <c:pt idx="526">
                  <c:v>552.59</c:v>
                </c:pt>
                <c:pt idx="527">
                  <c:v>552.70000000000005</c:v>
                </c:pt>
                <c:pt idx="528">
                  <c:v>552.79999999999995</c:v>
                </c:pt>
                <c:pt idx="529">
                  <c:v>552.91</c:v>
                </c:pt>
                <c:pt idx="530">
                  <c:v>552.99</c:v>
                </c:pt>
                <c:pt idx="531">
                  <c:v>553.1</c:v>
                </c:pt>
                <c:pt idx="532">
                  <c:v>553.17999999999995</c:v>
                </c:pt>
                <c:pt idx="533">
                  <c:v>553.29999999999995</c:v>
                </c:pt>
                <c:pt idx="534">
                  <c:v>553.41</c:v>
                </c:pt>
                <c:pt idx="535">
                  <c:v>553.49</c:v>
                </c:pt>
                <c:pt idx="536">
                  <c:v>553.61</c:v>
                </c:pt>
                <c:pt idx="537">
                  <c:v>553.69000000000005</c:v>
                </c:pt>
                <c:pt idx="538">
                  <c:v>553.79</c:v>
                </c:pt>
                <c:pt idx="539">
                  <c:v>553.89</c:v>
                </c:pt>
                <c:pt idx="540">
                  <c:v>554.01</c:v>
                </c:pt>
                <c:pt idx="541">
                  <c:v>554.11</c:v>
                </c:pt>
                <c:pt idx="542">
                  <c:v>554.20000000000005</c:v>
                </c:pt>
                <c:pt idx="543">
                  <c:v>554.29999999999995</c:v>
                </c:pt>
                <c:pt idx="544">
                  <c:v>554.39</c:v>
                </c:pt>
                <c:pt idx="545">
                  <c:v>554.49</c:v>
                </c:pt>
                <c:pt idx="546">
                  <c:v>554.61</c:v>
                </c:pt>
                <c:pt idx="547">
                  <c:v>554.69000000000005</c:v>
                </c:pt>
                <c:pt idx="548">
                  <c:v>554.80999999999995</c:v>
                </c:pt>
                <c:pt idx="549">
                  <c:v>554.89</c:v>
                </c:pt>
                <c:pt idx="550">
                  <c:v>555</c:v>
                </c:pt>
                <c:pt idx="551">
                  <c:v>555.09</c:v>
                </c:pt>
                <c:pt idx="552">
                  <c:v>555.20000000000005</c:v>
                </c:pt>
                <c:pt idx="553">
                  <c:v>555.29999999999995</c:v>
                </c:pt>
                <c:pt idx="554">
                  <c:v>555.4</c:v>
                </c:pt>
                <c:pt idx="555">
                  <c:v>555.51</c:v>
                </c:pt>
                <c:pt idx="556">
                  <c:v>555.59</c:v>
                </c:pt>
                <c:pt idx="557">
                  <c:v>555.69000000000005</c:v>
                </c:pt>
                <c:pt idx="558">
                  <c:v>555.79</c:v>
                </c:pt>
                <c:pt idx="559">
                  <c:v>555.9</c:v>
                </c:pt>
                <c:pt idx="560">
                  <c:v>556.02</c:v>
                </c:pt>
                <c:pt idx="561">
                  <c:v>556.07000000000005</c:v>
                </c:pt>
                <c:pt idx="562">
                  <c:v>556.21</c:v>
                </c:pt>
                <c:pt idx="563">
                  <c:v>556.29</c:v>
                </c:pt>
                <c:pt idx="564">
                  <c:v>556.39</c:v>
                </c:pt>
                <c:pt idx="565">
                  <c:v>556.49</c:v>
                </c:pt>
                <c:pt idx="566">
                  <c:v>556.6</c:v>
                </c:pt>
                <c:pt idx="567">
                  <c:v>556.72</c:v>
                </c:pt>
                <c:pt idx="568">
                  <c:v>556.78</c:v>
                </c:pt>
                <c:pt idx="569">
                  <c:v>556.9</c:v>
                </c:pt>
                <c:pt idx="570">
                  <c:v>556.99</c:v>
                </c:pt>
                <c:pt idx="571">
                  <c:v>557.09</c:v>
                </c:pt>
                <c:pt idx="572">
                  <c:v>557.21</c:v>
                </c:pt>
                <c:pt idx="573">
                  <c:v>557.29</c:v>
                </c:pt>
                <c:pt idx="574">
                  <c:v>557.41999999999996</c:v>
                </c:pt>
                <c:pt idx="575">
                  <c:v>557.48</c:v>
                </c:pt>
                <c:pt idx="576">
                  <c:v>557.61</c:v>
                </c:pt>
                <c:pt idx="577">
                  <c:v>557.69000000000005</c:v>
                </c:pt>
                <c:pt idx="578">
                  <c:v>557.79</c:v>
                </c:pt>
                <c:pt idx="579">
                  <c:v>557.91</c:v>
                </c:pt>
                <c:pt idx="580">
                  <c:v>557.99</c:v>
                </c:pt>
                <c:pt idx="581">
                  <c:v>558.12</c:v>
                </c:pt>
                <c:pt idx="582">
                  <c:v>558.19000000000005</c:v>
                </c:pt>
                <c:pt idx="583">
                  <c:v>558.29999999999995</c:v>
                </c:pt>
                <c:pt idx="584">
                  <c:v>558.39</c:v>
                </c:pt>
                <c:pt idx="585">
                  <c:v>558.49</c:v>
                </c:pt>
                <c:pt idx="586">
                  <c:v>558.61</c:v>
                </c:pt>
                <c:pt idx="587">
                  <c:v>558.69000000000005</c:v>
                </c:pt>
                <c:pt idx="588">
                  <c:v>558.82000000000005</c:v>
                </c:pt>
                <c:pt idx="589">
                  <c:v>558.89</c:v>
                </c:pt>
                <c:pt idx="590">
                  <c:v>559.01</c:v>
                </c:pt>
                <c:pt idx="591">
                  <c:v>559.09</c:v>
                </c:pt>
                <c:pt idx="592">
                  <c:v>559.19000000000005</c:v>
                </c:pt>
                <c:pt idx="593">
                  <c:v>559.30999999999995</c:v>
                </c:pt>
                <c:pt idx="594">
                  <c:v>559.4</c:v>
                </c:pt>
                <c:pt idx="595">
                  <c:v>559.5</c:v>
                </c:pt>
                <c:pt idx="596">
                  <c:v>559.6</c:v>
                </c:pt>
                <c:pt idx="597">
                  <c:v>559.71</c:v>
                </c:pt>
                <c:pt idx="598">
                  <c:v>559.79</c:v>
                </c:pt>
                <c:pt idx="599">
                  <c:v>559.89</c:v>
                </c:pt>
                <c:pt idx="600">
                  <c:v>559.99</c:v>
                </c:pt>
                <c:pt idx="601">
                  <c:v>560.11</c:v>
                </c:pt>
                <c:pt idx="602">
                  <c:v>560.20000000000005</c:v>
                </c:pt>
                <c:pt idx="603">
                  <c:v>560.30999999999995</c:v>
                </c:pt>
                <c:pt idx="604">
                  <c:v>560.41</c:v>
                </c:pt>
                <c:pt idx="605">
                  <c:v>560.5</c:v>
                </c:pt>
                <c:pt idx="606">
                  <c:v>560.59</c:v>
                </c:pt>
                <c:pt idx="607">
                  <c:v>560.69000000000005</c:v>
                </c:pt>
                <c:pt idx="608">
                  <c:v>560.79999999999995</c:v>
                </c:pt>
                <c:pt idx="609">
                  <c:v>560.91</c:v>
                </c:pt>
                <c:pt idx="610">
                  <c:v>560.99</c:v>
                </c:pt>
                <c:pt idx="611">
                  <c:v>561.12</c:v>
                </c:pt>
                <c:pt idx="612">
                  <c:v>561.17999999999995</c:v>
                </c:pt>
                <c:pt idx="613">
                  <c:v>561.29999999999995</c:v>
                </c:pt>
                <c:pt idx="614">
                  <c:v>561.39</c:v>
                </c:pt>
                <c:pt idx="615">
                  <c:v>561.49</c:v>
                </c:pt>
                <c:pt idx="616">
                  <c:v>561.61</c:v>
                </c:pt>
                <c:pt idx="617">
                  <c:v>561.69000000000005</c:v>
                </c:pt>
                <c:pt idx="618">
                  <c:v>561.82000000000005</c:v>
                </c:pt>
                <c:pt idx="619">
                  <c:v>561.88</c:v>
                </c:pt>
                <c:pt idx="620">
                  <c:v>562.01</c:v>
                </c:pt>
                <c:pt idx="621">
                  <c:v>562.09</c:v>
                </c:pt>
                <c:pt idx="622">
                  <c:v>562.19000000000005</c:v>
                </c:pt>
                <c:pt idx="623">
                  <c:v>562.29999999999995</c:v>
                </c:pt>
                <c:pt idx="624">
                  <c:v>562.4</c:v>
                </c:pt>
                <c:pt idx="625">
                  <c:v>562.53</c:v>
                </c:pt>
                <c:pt idx="626">
                  <c:v>562.58000000000004</c:v>
                </c:pt>
                <c:pt idx="627">
                  <c:v>562.72</c:v>
                </c:pt>
                <c:pt idx="628">
                  <c:v>562.79</c:v>
                </c:pt>
                <c:pt idx="629">
                  <c:v>562.9</c:v>
                </c:pt>
                <c:pt idx="630">
                  <c:v>562.99</c:v>
                </c:pt>
                <c:pt idx="631">
                  <c:v>563.09</c:v>
                </c:pt>
                <c:pt idx="632">
                  <c:v>563.21</c:v>
                </c:pt>
                <c:pt idx="633">
                  <c:v>563.29</c:v>
                </c:pt>
                <c:pt idx="634">
                  <c:v>563.41999999999996</c:v>
                </c:pt>
                <c:pt idx="635">
                  <c:v>563.49</c:v>
                </c:pt>
                <c:pt idx="636">
                  <c:v>563.61</c:v>
                </c:pt>
                <c:pt idx="637">
                  <c:v>563.69000000000005</c:v>
                </c:pt>
                <c:pt idx="638">
                  <c:v>563.79</c:v>
                </c:pt>
                <c:pt idx="639">
                  <c:v>563.89</c:v>
                </c:pt>
                <c:pt idx="640">
                  <c:v>564.01</c:v>
                </c:pt>
                <c:pt idx="641">
                  <c:v>564.1</c:v>
                </c:pt>
                <c:pt idx="642">
                  <c:v>564.21</c:v>
                </c:pt>
                <c:pt idx="643">
                  <c:v>564.30999999999995</c:v>
                </c:pt>
                <c:pt idx="644">
                  <c:v>564.38</c:v>
                </c:pt>
                <c:pt idx="645">
                  <c:v>564.51</c:v>
                </c:pt>
                <c:pt idx="646">
                  <c:v>564.59</c:v>
                </c:pt>
                <c:pt idx="647">
                  <c:v>564.69000000000005</c:v>
                </c:pt>
                <c:pt idx="648">
                  <c:v>564.79999999999995</c:v>
                </c:pt>
                <c:pt idx="649">
                  <c:v>564.9</c:v>
                </c:pt>
                <c:pt idx="650">
                  <c:v>565</c:v>
                </c:pt>
                <c:pt idx="651">
                  <c:v>565.1</c:v>
                </c:pt>
                <c:pt idx="652">
                  <c:v>565.22</c:v>
                </c:pt>
                <c:pt idx="653">
                  <c:v>565.29</c:v>
                </c:pt>
                <c:pt idx="654">
                  <c:v>565.4</c:v>
                </c:pt>
                <c:pt idx="655">
                  <c:v>565.49</c:v>
                </c:pt>
                <c:pt idx="656">
                  <c:v>565.59</c:v>
                </c:pt>
                <c:pt idx="657">
                  <c:v>565.70000000000005</c:v>
                </c:pt>
                <c:pt idx="658">
                  <c:v>565.80999999999995</c:v>
                </c:pt>
                <c:pt idx="659">
                  <c:v>565.91</c:v>
                </c:pt>
                <c:pt idx="660">
                  <c:v>566</c:v>
                </c:pt>
                <c:pt idx="661">
                  <c:v>566.11</c:v>
                </c:pt>
                <c:pt idx="662">
                  <c:v>566.19000000000005</c:v>
                </c:pt>
                <c:pt idx="663">
                  <c:v>566.29999999999995</c:v>
                </c:pt>
                <c:pt idx="664">
                  <c:v>566.39</c:v>
                </c:pt>
                <c:pt idx="665">
                  <c:v>566.49</c:v>
                </c:pt>
                <c:pt idx="666">
                  <c:v>566.6</c:v>
                </c:pt>
                <c:pt idx="667">
                  <c:v>566.70000000000005</c:v>
                </c:pt>
                <c:pt idx="668">
                  <c:v>566.79999999999995</c:v>
                </c:pt>
                <c:pt idx="669">
                  <c:v>566.89</c:v>
                </c:pt>
                <c:pt idx="670">
                  <c:v>567.02</c:v>
                </c:pt>
                <c:pt idx="671">
                  <c:v>567.09</c:v>
                </c:pt>
                <c:pt idx="672">
                  <c:v>567.21</c:v>
                </c:pt>
                <c:pt idx="673">
                  <c:v>567.29</c:v>
                </c:pt>
                <c:pt idx="674">
                  <c:v>567.39</c:v>
                </c:pt>
                <c:pt idx="675">
                  <c:v>567.49</c:v>
                </c:pt>
                <c:pt idx="676">
                  <c:v>567.6</c:v>
                </c:pt>
                <c:pt idx="677">
                  <c:v>567.70000000000005</c:v>
                </c:pt>
                <c:pt idx="678">
                  <c:v>567.79999999999995</c:v>
                </c:pt>
                <c:pt idx="679">
                  <c:v>567.91999999999996</c:v>
                </c:pt>
                <c:pt idx="680">
                  <c:v>567.99</c:v>
                </c:pt>
                <c:pt idx="681">
                  <c:v>568.11</c:v>
                </c:pt>
                <c:pt idx="682">
                  <c:v>568.19000000000005</c:v>
                </c:pt>
                <c:pt idx="683">
                  <c:v>568.29999999999995</c:v>
                </c:pt>
                <c:pt idx="684">
                  <c:v>568.39</c:v>
                </c:pt>
                <c:pt idx="685">
                  <c:v>568.51</c:v>
                </c:pt>
                <c:pt idx="686">
                  <c:v>568.61</c:v>
                </c:pt>
                <c:pt idx="687">
                  <c:v>568.69000000000005</c:v>
                </c:pt>
                <c:pt idx="688">
                  <c:v>568.80999999999995</c:v>
                </c:pt>
                <c:pt idx="689">
                  <c:v>568.89</c:v>
                </c:pt>
                <c:pt idx="690">
                  <c:v>569.01</c:v>
                </c:pt>
                <c:pt idx="691">
                  <c:v>569.09</c:v>
                </c:pt>
                <c:pt idx="692">
                  <c:v>569.20000000000005</c:v>
                </c:pt>
                <c:pt idx="693">
                  <c:v>569.29</c:v>
                </c:pt>
                <c:pt idx="694">
                  <c:v>569.39</c:v>
                </c:pt>
                <c:pt idx="695">
                  <c:v>569.52</c:v>
                </c:pt>
                <c:pt idx="696">
                  <c:v>569.59</c:v>
                </c:pt>
                <c:pt idx="697">
                  <c:v>569.71</c:v>
                </c:pt>
                <c:pt idx="698">
                  <c:v>569.79</c:v>
                </c:pt>
                <c:pt idx="699">
                  <c:v>569.91999999999996</c:v>
                </c:pt>
                <c:pt idx="700">
                  <c:v>569.99</c:v>
                </c:pt>
                <c:pt idx="701">
                  <c:v>570.11</c:v>
                </c:pt>
                <c:pt idx="702">
                  <c:v>570.20000000000005</c:v>
                </c:pt>
                <c:pt idx="703">
                  <c:v>570.29999999999995</c:v>
                </c:pt>
                <c:pt idx="704">
                  <c:v>570.39</c:v>
                </c:pt>
                <c:pt idx="705">
                  <c:v>570.49</c:v>
                </c:pt>
                <c:pt idx="706">
                  <c:v>570.61</c:v>
                </c:pt>
                <c:pt idx="707">
                  <c:v>570.69000000000005</c:v>
                </c:pt>
                <c:pt idx="708">
                  <c:v>570.80999999999995</c:v>
                </c:pt>
                <c:pt idx="709">
                  <c:v>570.89</c:v>
                </c:pt>
                <c:pt idx="710">
                  <c:v>571.01</c:v>
                </c:pt>
                <c:pt idx="711">
                  <c:v>571.09</c:v>
                </c:pt>
                <c:pt idx="712">
                  <c:v>571.21</c:v>
                </c:pt>
                <c:pt idx="713">
                  <c:v>571.29</c:v>
                </c:pt>
                <c:pt idx="714">
                  <c:v>571.39</c:v>
                </c:pt>
                <c:pt idx="715">
                  <c:v>571.49</c:v>
                </c:pt>
                <c:pt idx="716">
                  <c:v>571.59</c:v>
                </c:pt>
                <c:pt idx="717">
                  <c:v>571.70000000000005</c:v>
                </c:pt>
                <c:pt idx="718">
                  <c:v>571.79999999999995</c:v>
                </c:pt>
                <c:pt idx="719">
                  <c:v>571.9</c:v>
                </c:pt>
                <c:pt idx="720">
                  <c:v>571.99</c:v>
                </c:pt>
                <c:pt idx="721">
                  <c:v>572.11</c:v>
                </c:pt>
                <c:pt idx="722">
                  <c:v>572.16999999999996</c:v>
                </c:pt>
                <c:pt idx="723">
                  <c:v>572.30999999999995</c:v>
                </c:pt>
                <c:pt idx="724">
                  <c:v>572.39</c:v>
                </c:pt>
                <c:pt idx="725">
                  <c:v>572.5</c:v>
                </c:pt>
                <c:pt idx="726">
                  <c:v>572.59</c:v>
                </c:pt>
                <c:pt idx="727">
                  <c:v>572.69000000000005</c:v>
                </c:pt>
                <c:pt idx="728">
                  <c:v>572.79999999999995</c:v>
                </c:pt>
                <c:pt idx="729">
                  <c:v>572.9</c:v>
                </c:pt>
                <c:pt idx="730">
                  <c:v>573.01</c:v>
                </c:pt>
                <c:pt idx="731">
                  <c:v>573.1</c:v>
                </c:pt>
                <c:pt idx="732">
                  <c:v>573.23</c:v>
                </c:pt>
                <c:pt idx="733">
                  <c:v>573.29</c:v>
                </c:pt>
                <c:pt idx="734">
                  <c:v>573.41</c:v>
                </c:pt>
                <c:pt idx="735">
                  <c:v>573.49</c:v>
                </c:pt>
                <c:pt idx="736">
                  <c:v>573.6</c:v>
                </c:pt>
                <c:pt idx="737">
                  <c:v>573.69000000000005</c:v>
                </c:pt>
                <c:pt idx="738">
                  <c:v>573.79999999999995</c:v>
                </c:pt>
                <c:pt idx="739">
                  <c:v>573.89</c:v>
                </c:pt>
                <c:pt idx="740">
                  <c:v>574</c:v>
                </c:pt>
                <c:pt idx="741">
                  <c:v>574.11</c:v>
                </c:pt>
                <c:pt idx="742">
                  <c:v>574.17999999999995</c:v>
                </c:pt>
                <c:pt idx="743">
                  <c:v>574.32000000000005</c:v>
                </c:pt>
                <c:pt idx="744">
                  <c:v>574.39</c:v>
                </c:pt>
                <c:pt idx="745">
                  <c:v>574.52</c:v>
                </c:pt>
                <c:pt idx="746">
                  <c:v>574.58000000000004</c:v>
                </c:pt>
                <c:pt idx="747">
                  <c:v>574.71</c:v>
                </c:pt>
                <c:pt idx="748">
                  <c:v>574.79</c:v>
                </c:pt>
                <c:pt idx="749">
                  <c:v>574.9</c:v>
                </c:pt>
                <c:pt idx="750">
                  <c:v>574.99</c:v>
                </c:pt>
                <c:pt idx="751">
                  <c:v>575.09</c:v>
                </c:pt>
                <c:pt idx="752">
                  <c:v>575.20000000000005</c:v>
                </c:pt>
                <c:pt idx="753">
                  <c:v>575.29999999999995</c:v>
                </c:pt>
                <c:pt idx="754">
                  <c:v>575.4</c:v>
                </c:pt>
                <c:pt idx="755">
                  <c:v>575.5</c:v>
                </c:pt>
                <c:pt idx="756">
                  <c:v>575.61</c:v>
                </c:pt>
                <c:pt idx="757">
                  <c:v>575.69000000000005</c:v>
                </c:pt>
                <c:pt idx="758">
                  <c:v>575.82000000000005</c:v>
                </c:pt>
                <c:pt idx="759">
                  <c:v>575.88</c:v>
                </c:pt>
                <c:pt idx="760">
                  <c:v>576.02</c:v>
                </c:pt>
                <c:pt idx="761">
                  <c:v>576.09</c:v>
                </c:pt>
                <c:pt idx="762">
                  <c:v>576.20000000000005</c:v>
                </c:pt>
                <c:pt idx="763">
                  <c:v>576.29999999999995</c:v>
                </c:pt>
                <c:pt idx="764">
                  <c:v>576.39</c:v>
                </c:pt>
                <c:pt idx="765">
                  <c:v>576.49</c:v>
                </c:pt>
                <c:pt idx="766">
                  <c:v>576.59</c:v>
                </c:pt>
                <c:pt idx="767">
                  <c:v>576.71</c:v>
                </c:pt>
                <c:pt idx="768">
                  <c:v>576.79</c:v>
                </c:pt>
                <c:pt idx="769">
                  <c:v>576.91</c:v>
                </c:pt>
                <c:pt idx="770">
                  <c:v>576.99</c:v>
                </c:pt>
                <c:pt idx="771">
                  <c:v>577.13</c:v>
                </c:pt>
                <c:pt idx="772">
                  <c:v>577.17999999999995</c:v>
                </c:pt>
                <c:pt idx="773">
                  <c:v>577.32000000000005</c:v>
                </c:pt>
                <c:pt idx="774">
                  <c:v>577.38</c:v>
                </c:pt>
                <c:pt idx="775">
                  <c:v>577.51</c:v>
                </c:pt>
                <c:pt idx="776">
                  <c:v>577.6</c:v>
                </c:pt>
                <c:pt idx="777">
                  <c:v>577.70000000000005</c:v>
                </c:pt>
                <c:pt idx="778">
                  <c:v>577.79</c:v>
                </c:pt>
                <c:pt idx="779">
                  <c:v>577.89</c:v>
                </c:pt>
                <c:pt idx="780">
                  <c:v>577.99</c:v>
                </c:pt>
                <c:pt idx="781">
                  <c:v>578.1</c:v>
                </c:pt>
                <c:pt idx="782">
                  <c:v>578.21</c:v>
                </c:pt>
                <c:pt idx="783">
                  <c:v>578.29</c:v>
                </c:pt>
                <c:pt idx="784">
                  <c:v>578.4</c:v>
                </c:pt>
                <c:pt idx="785">
                  <c:v>578.5</c:v>
                </c:pt>
                <c:pt idx="786">
                  <c:v>578.6</c:v>
                </c:pt>
                <c:pt idx="787">
                  <c:v>578.69000000000005</c:v>
                </c:pt>
                <c:pt idx="788">
                  <c:v>578.80999999999995</c:v>
                </c:pt>
                <c:pt idx="789">
                  <c:v>578.88</c:v>
                </c:pt>
                <c:pt idx="790">
                  <c:v>579.01</c:v>
                </c:pt>
                <c:pt idx="791">
                  <c:v>579.09</c:v>
                </c:pt>
                <c:pt idx="792">
                  <c:v>579.20000000000005</c:v>
                </c:pt>
                <c:pt idx="793">
                  <c:v>579.29999999999995</c:v>
                </c:pt>
                <c:pt idx="794">
                  <c:v>579.4</c:v>
                </c:pt>
                <c:pt idx="795">
                  <c:v>579.49</c:v>
                </c:pt>
                <c:pt idx="796">
                  <c:v>579.59</c:v>
                </c:pt>
                <c:pt idx="797">
                  <c:v>579.69000000000005</c:v>
                </c:pt>
                <c:pt idx="798">
                  <c:v>579.79999999999995</c:v>
                </c:pt>
                <c:pt idx="799">
                  <c:v>579.91</c:v>
                </c:pt>
                <c:pt idx="800">
                  <c:v>579.99</c:v>
                </c:pt>
                <c:pt idx="801">
                  <c:v>580.11</c:v>
                </c:pt>
                <c:pt idx="802">
                  <c:v>580.19000000000005</c:v>
                </c:pt>
                <c:pt idx="803">
                  <c:v>580.32000000000005</c:v>
                </c:pt>
                <c:pt idx="804">
                  <c:v>580.32000000000005</c:v>
                </c:pt>
                <c:pt idx="805">
                  <c:v>580.47</c:v>
                </c:pt>
                <c:pt idx="806">
                  <c:v>580.61</c:v>
                </c:pt>
                <c:pt idx="807">
                  <c:v>580.71</c:v>
                </c:pt>
                <c:pt idx="808">
                  <c:v>580.79999999999995</c:v>
                </c:pt>
                <c:pt idx="809">
                  <c:v>580.9</c:v>
                </c:pt>
                <c:pt idx="810">
                  <c:v>580.99</c:v>
                </c:pt>
                <c:pt idx="811">
                  <c:v>581.1</c:v>
                </c:pt>
                <c:pt idx="812">
                  <c:v>581.19000000000005</c:v>
                </c:pt>
                <c:pt idx="813">
                  <c:v>581.29</c:v>
                </c:pt>
                <c:pt idx="814">
                  <c:v>581.39</c:v>
                </c:pt>
                <c:pt idx="815">
                  <c:v>581.5</c:v>
                </c:pt>
                <c:pt idx="816">
                  <c:v>581.6</c:v>
                </c:pt>
                <c:pt idx="817">
                  <c:v>581.69000000000005</c:v>
                </c:pt>
                <c:pt idx="818">
                  <c:v>581.80999999999995</c:v>
                </c:pt>
                <c:pt idx="819">
                  <c:v>581.89</c:v>
                </c:pt>
                <c:pt idx="820">
                  <c:v>582.01</c:v>
                </c:pt>
                <c:pt idx="821">
                  <c:v>582.09</c:v>
                </c:pt>
                <c:pt idx="822">
                  <c:v>582.21</c:v>
                </c:pt>
                <c:pt idx="823">
                  <c:v>582.29</c:v>
                </c:pt>
                <c:pt idx="824">
                  <c:v>582.41999999999996</c:v>
                </c:pt>
                <c:pt idx="825">
                  <c:v>582.48</c:v>
                </c:pt>
                <c:pt idx="826">
                  <c:v>582.61</c:v>
                </c:pt>
                <c:pt idx="827">
                  <c:v>582.67999999999995</c:v>
                </c:pt>
                <c:pt idx="828">
                  <c:v>582.80999999999995</c:v>
                </c:pt>
                <c:pt idx="829">
                  <c:v>582.89</c:v>
                </c:pt>
                <c:pt idx="830">
                  <c:v>583</c:v>
                </c:pt>
                <c:pt idx="831">
                  <c:v>583.09</c:v>
                </c:pt>
                <c:pt idx="832">
                  <c:v>583.19000000000005</c:v>
                </c:pt>
                <c:pt idx="833">
                  <c:v>583.29</c:v>
                </c:pt>
                <c:pt idx="834">
                  <c:v>583.4</c:v>
                </c:pt>
                <c:pt idx="835">
                  <c:v>583.49</c:v>
                </c:pt>
                <c:pt idx="836">
                  <c:v>583.6</c:v>
                </c:pt>
                <c:pt idx="837">
                  <c:v>583.70000000000005</c:v>
                </c:pt>
                <c:pt idx="838">
                  <c:v>583.79999999999995</c:v>
                </c:pt>
                <c:pt idx="839">
                  <c:v>583.9</c:v>
                </c:pt>
                <c:pt idx="840">
                  <c:v>583.99</c:v>
                </c:pt>
                <c:pt idx="841">
                  <c:v>584.1</c:v>
                </c:pt>
                <c:pt idx="842">
                  <c:v>584.20000000000005</c:v>
                </c:pt>
                <c:pt idx="843">
                  <c:v>584.30999999999995</c:v>
                </c:pt>
                <c:pt idx="844">
                  <c:v>584.39</c:v>
                </c:pt>
                <c:pt idx="845">
                  <c:v>584.52</c:v>
                </c:pt>
                <c:pt idx="846">
                  <c:v>584.52</c:v>
                </c:pt>
                <c:pt idx="847">
                  <c:v>584.67999999999995</c:v>
                </c:pt>
                <c:pt idx="848">
                  <c:v>584.80999999999995</c:v>
                </c:pt>
                <c:pt idx="849">
                  <c:v>584.91</c:v>
                </c:pt>
                <c:pt idx="850">
                  <c:v>584.99</c:v>
                </c:pt>
                <c:pt idx="851">
                  <c:v>585.11</c:v>
                </c:pt>
                <c:pt idx="852">
                  <c:v>585.19000000000005</c:v>
                </c:pt>
                <c:pt idx="853">
                  <c:v>585.30999999999995</c:v>
                </c:pt>
                <c:pt idx="854">
                  <c:v>585.4</c:v>
                </c:pt>
                <c:pt idx="855">
                  <c:v>585.5</c:v>
                </c:pt>
                <c:pt idx="856">
                  <c:v>585.59</c:v>
                </c:pt>
                <c:pt idx="857">
                  <c:v>585.70000000000005</c:v>
                </c:pt>
                <c:pt idx="858">
                  <c:v>585.79999999999995</c:v>
                </c:pt>
                <c:pt idx="859">
                  <c:v>585.9</c:v>
                </c:pt>
                <c:pt idx="860">
                  <c:v>586</c:v>
                </c:pt>
                <c:pt idx="861">
                  <c:v>586.11</c:v>
                </c:pt>
                <c:pt idx="862">
                  <c:v>586.20000000000005</c:v>
                </c:pt>
                <c:pt idx="863">
                  <c:v>586.29</c:v>
                </c:pt>
                <c:pt idx="864">
                  <c:v>586.4</c:v>
                </c:pt>
                <c:pt idx="865">
                  <c:v>586.49</c:v>
                </c:pt>
                <c:pt idx="866">
                  <c:v>586.6</c:v>
                </c:pt>
                <c:pt idx="867">
                  <c:v>586.70000000000005</c:v>
                </c:pt>
                <c:pt idx="868">
                  <c:v>586.80999999999995</c:v>
                </c:pt>
                <c:pt idx="869">
                  <c:v>586.89</c:v>
                </c:pt>
                <c:pt idx="870">
                  <c:v>587</c:v>
                </c:pt>
                <c:pt idx="871">
                  <c:v>587.1</c:v>
                </c:pt>
                <c:pt idx="872">
                  <c:v>587.21</c:v>
                </c:pt>
                <c:pt idx="873">
                  <c:v>587.29</c:v>
                </c:pt>
                <c:pt idx="874">
                  <c:v>587.41999999999996</c:v>
                </c:pt>
                <c:pt idx="875">
                  <c:v>587.48</c:v>
                </c:pt>
                <c:pt idx="876">
                  <c:v>587.62</c:v>
                </c:pt>
                <c:pt idx="877">
                  <c:v>587.62</c:v>
                </c:pt>
                <c:pt idx="878">
                  <c:v>587.80999999999995</c:v>
                </c:pt>
                <c:pt idx="879">
                  <c:v>587.9</c:v>
                </c:pt>
                <c:pt idx="880">
                  <c:v>588</c:v>
                </c:pt>
                <c:pt idx="881">
                  <c:v>588.09</c:v>
                </c:pt>
                <c:pt idx="882">
                  <c:v>588.20000000000005</c:v>
                </c:pt>
                <c:pt idx="883">
                  <c:v>588.29</c:v>
                </c:pt>
                <c:pt idx="884">
                  <c:v>588.4</c:v>
                </c:pt>
                <c:pt idx="885">
                  <c:v>588.5</c:v>
                </c:pt>
                <c:pt idx="886">
                  <c:v>588.6</c:v>
                </c:pt>
                <c:pt idx="887">
                  <c:v>588.69000000000005</c:v>
                </c:pt>
                <c:pt idx="888">
                  <c:v>588.79999999999995</c:v>
                </c:pt>
                <c:pt idx="889">
                  <c:v>588.89</c:v>
                </c:pt>
                <c:pt idx="890">
                  <c:v>589</c:v>
                </c:pt>
                <c:pt idx="891">
                  <c:v>589.09</c:v>
                </c:pt>
                <c:pt idx="892">
                  <c:v>589.20000000000005</c:v>
                </c:pt>
                <c:pt idx="893">
                  <c:v>589.29</c:v>
                </c:pt>
                <c:pt idx="894">
                  <c:v>589.4</c:v>
                </c:pt>
                <c:pt idx="895">
                  <c:v>589.5</c:v>
                </c:pt>
                <c:pt idx="896">
                  <c:v>589.6</c:v>
                </c:pt>
                <c:pt idx="897">
                  <c:v>589.70000000000005</c:v>
                </c:pt>
                <c:pt idx="898">
                  <c:v>589.79999999999995</c:v>
                </c:pt>
                <c:pt idx="899">
                  <c:v>589.9</c:v>
                </c:pt>
                <c:pt idx="900">
                  <c:v>589.99</c:v>
                </c:pt>
                <c:pt idx="901">
                  <c:v>590.11</c:v>
                </c:pt>
                <c:pt idx="902">
                  <c:v>590.19000000000005</c:v>
                </c:pt>
                <c:pt idx="903">
                  <c:v>590.32000000000005</c:v>
                </c:pt>
                <c:pt idx="904">
                  <c:v>590.38</c:v>
                </c:pt>
                <c:pt idx="905">
                  <c:v>590.52</c:v>
                </c:pt>
                <c:pt idx="906">
                  <c:v>590.52</c:v>
                </c:pt>
                <c:pt idx="907">
                  <c:v>590.67999999999995</c:v>
                </c:pt>
                <c:pt idx="908">
                  <c:v>590.80999999999995</c:v>
                </c:pt>
                <c:pt idx="909">
                  <c:v>590.9</c:v>
                </c:pt>
                <c:pt idx="910">
                  <c:v>591</c:v>
                </c:pt>
                <c:pt idx="911">
                  <c:v>591.12</c:v>
                </c:pt>
                <c:pt idx="912">
                  <c:v>591.12</c:v>
                </c:pt>
                <c:pt idx="913">
                  <c:v>591.29</c:v>
                </c:pt>
                <c:pt idx="914">
                  <c:v>591.4</c:v>
                </c:pt>
                <c:pt idx="915">
                  <c:v>591.49</c:v>
                </c:pt>
                <c:pt idx="916">
                  <c:v>591.61</c:v>
                </c:pt>
                <c:pt idx="917">
                  <c:v>591.71</c:v>
                </c:pt>
                <c:pt idx="918">
                  <c:v>591.79</c:v>
                </c:pt>
                <c:pt idx="919">
                  <c:v>591.91</c:v>
                </c:pt>
                <c:pt idx="920">
                  <c:v>591.99</c:v>
                </c:pt>
                <c:pt idx="921">
                  <c:v>592.11</c:v>
                </c:pt>
                <c:pt idx="922">
                  <c:v>592.17999999999995</c:v>
                </c:pt>
                <c:pt idx="923">
                  <c:v>592.32000000000005</c:v>
                </c:pt>
                <c:pt idx="924">
                  <c:v>592.39</c:v>
                </c:pt>
                <c:pt idx="925">
                  <c:v>592.51</c:v>
                </c:pt>
                <c:pt idx="926">
                  <c:v>592.59</c:v>
                </c:pt>
                <c:pt idx="927">
                  <c:v>592.71</c:v>
                </c:pt>
                <c:pt idx="928">
                  <c:v>592.79</c:v>
                </c:pt>
                <c:pt idx="929">
                  <c:v>592.9</c:v>
                </c:pt>
                <c:pt idx="930">
                  <c:v>592.99</c:v>
                </c:pt>
                <c:pt idx="931">
                  <c:v>593.11</c:v>
                </c:pt>
                <c:pt idx="932">
                  <c:v>593.19000000000005</c:v>
                </c:pt>
                <c:pt idx="933">
                  <c:v>593.29999999999995</c:v>
                </c:pt>
                <c:pt idx="934">
                  <c:v>593.4</c:v>
                </c:pt>
                <c:pt idx="935">
                  <c:v>593.51</c:v>
                </c:pt>
                <c:pt idx="936">
                  <c:v>593.6</c:v>
                </c:pt>
                <c:pt idx="937">
                  <c:v>593.70000000000005</c:v>
                </c:pt>
                <c:pt idx="938">
                  <c:v>593.79</c:v>
                </c:pt>
                <c:pt idx="939">
                  <c:v>593.9</c:v>
                </c:pt>
                <c:pt idx="940">
                  <c:v>594</c:v>
                </c:pt>
                <c:pt idx="941">
                  <c:v>594.1</c:v>
                </c:pt>
                <c:pt idx="942">
                  <c:v>594.19000000000005</c:v>
                </c:pt>
                <c:pt idx="943">
                  <c:v>594.29999999999995</c:v>
                </c:pt>
                <c:pt idx="944">
                  <c:v>594.4</c:v>
                </c:pt>
                <c:pt idx="945">
                  <c:v>594.5</c:v>
                </c:pt>
                <c:pt idx="946">
                  <c:v>594.6</c:v>
                </c:pt>
                <c:pt idx="947">
                  <c:v>594.70000000000005</c:v>
                </c:pt>
                <c:pt idx="948">
                  <c:v>594.79999999999995</c:v>
                </c:pt>
                <c:pt idx="949">
                  <c:v>594.9</c:v>
                </c:pt>
                <c:pt idx="950">
                  <c:v>594.99</c:v>
                </c:pt>
                <c:pt idx="951">
                  <c:v>595.1</c:v>
                </c:pt>
                <c:pt idx="952">
                  <c:v>595.19000000000005</c:v>
                </c:pt>
                <c:pt idx="953">
                  <c:v>595.29999999999995</c:v>
                </c:pt>
                <c:pt idx="954">
                  <c:v>595.39</c:v>
                </c:pt>
                <c:pt idx="955">
                  <c:v>595.5</c:v>
                </c:pt>
                <c:pt idx="956">
                  <c:v>595.6</c:v>
                </c:pt>
                <c:pt idx="957">
                  <c:v>595.70000000000005</c:v>
                </c:pt>
                <c:pt idx="958">
                  <c:v>595.79999999999995</c:v>
                </c:pt>
                <c:pt idx="959">
                  <c:v>595.9</c:v>
                </c:pt>
                <c:pt idx="960">
                  <c:v>596</c:v>
                </c:pt>
                <c:pt idx="961">
                  <c:v>596.1</c:v>
                </c:pt>
                <c:pt idx="962">
                  <c:v>596.20000000000005</c:v>
                </c:pt>
                <c:pt idx="963">
                  <c:v>596.29999999999995</c:v>
                </c:pt>
                <c:pt idx="964">
                  <c:v>596.4</c:v>
                </c:pt>
                <c:pt idx="965">
                  <c:v>596.5</c:v>
                </c:pt>
                <c:pt idx="966">
                  <c:v>596.6</c:v>
                </c:pt>
                <c:pt idx="967">
                  <c:v>596.70000000000005</c:v>
                </c:pt>
                <c:pt idx="968">
                  <c:v>596.79999999999995</c:v>
                </c:pt>
                <c:pt idx="969">
                  <c:v>596.9</c:v>
                </c:pt>
                <c:pt idx="970">
                  <c:v>597</c:v>
                </c:pt>
                <c:pt idx="971">
                  <c:v>597.1</c:v>
                </c:pt>
                <c:pt idx="972">
                  <c:v>597.20000000000005</c:v>
                </c:pt>
                <c:pt idx="973">
                  <c:v>597.29999999999995</c:v>
                </c:pt>
                <c:pt idx="974">
                  <c:v>597.4</c:v>
                </c:pt>
                <c:pt idx="975">
                  <c:v>597.5</c:v>
                </c:pt>
                <c:pt idx="976">
                  <c:v>597.6</c:v>
                </c:pt>
                <c:pt idx="977">
                  <c:v>597.70000000000005</c:v>
                </c:pt>
                <c:pt idx="978">
                  <c:v>597.79999999999995</c:v>
                </c:pt>
                <c:pt idx="979">
                  <c:v>597.9</c:v>
                </c:pt>
                <c:pt idx="980">
                  <c:v>598</c:v>
                </c:pt>
                <c:pt idx="981">
                  <c:v>598.1</c:v>
                </c:pt>
                <c:pt idx="982">
                  <c:v>598.20000000000005</c:v>
                </c:pt>
                <c:pt idx="983">
                  <c:v>598.29999999999995</c:v>
                </c:pt>
                <c:pt idx="984">
                  <c:v>598.4</c:v>
                </c:pt>
                <c:pt idx="985">
                  <c:v>598.5</c:v>
                </c:pt>
                <c:pt idx="986">
                  <c:v>598.6</c:v>
                </c:pt>
                <c:pt idx="987">
                  <c:v>598.70000000000005</c:v>
                </c:pt>
                <c:pt idx="988">
                  <c:v>598.79999999999995</c:v>
                </c:pt>
                <c:pt idx="989">
                  <c:v>598.9</c:v>
                </c:pt>
                <c:pt idx="990">
                  <c:v>599</c:v>
                </c:pt>
                <c:pt idx="991">
                  <c:v>599.11</c:v>
                </c:pt>
                <c:pt idx="992">
                  <c:v>599.20000000000005</c:v>
                </c:pt>
                <c:pt idx="993">
                  <c:v>599.29999999999995</c:v>
                </c:pt>
                <c:pt idx="994">
                  <c:v>599.4</c:v>
                </c:pt>
                <c:pt idx="995">
                  <c:v>599.51</c:v>
                </c:pt>
                <c:pt idx="996">
                  <c:v>599.6</c:v>
                </c:pt>
                <c:pt idx="997">
                  <c:v>599.70000000000005</c:v>
                </c:pt>
                <c:pt idx="998">
                  <c:v>599.79</c:v>
                </c:pt>
                <c:pt idx="999">
                  <c:v>599.9</c:v>
                </c:pt>
              </c:numCache>
            </c:numRef>
          </c:xVal>
          <c:yVal>
            <c:numRef>
              <c:f>'HIE24-O250V30deg500to600 norm'!$C$8:$C$1007</c:f>
              <c:numCache>
                <c:formatCode>General</c:formatCode>
                <c:ptCount val="1000"/>
                <c:pt idx="0">
                  <c:v>1.03</c:v>
                </c:pt>
                <c:pt idx="1">
                  <c:v>1.04</c:v>
                </c:pt>
                <c:pt idx="2">
                  <c:v>1.03</c:v>
                </c:pt>
                <c:pt idx="3">
                  <c:v>1.02</c:v>
                </c:pt>
                <c:pt idx="4">
                  <c:v>1.02</c:v>
                </c:pt>
                <c:pt idx="5">
                  <c:v>1.03</c:v>
                </c:pt>
                <c:pt idx="6">
                  <c:v>1.01</c:v>
                </c:pt>
                <c:pt idx="7">
                  <c:v>1.02</c:v>
                </c:pt>
                <c:pt idx="8">
                  <c:v>1</c:v>
                </c:pt>
                <c:pt idx="9">
                  <c:v>1.02</c:v>
                </c:pt>
                <c:pt idx="10">
                  <c:v>1</c:v>
                </c:pt>
                <c:pt idx="11">
                  <c:v>1.01</c:v>
                </c:pt>
                <c:pt idx="12">
                  <c:v>1.01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0.99</c:v>
                </c:pt>
                <c:pt idx="18">
                  <c:v>0.98</c:v>
                </c:pt>
                <c:pt idx="19">
                  <c:v>1</c:v>
                </c:pt>
                <c:pt idx="20">
                  <c:v>0.98</c:v>
                </c:pt>
                <c:pt idx="21">
                  <c:v>0.98</c:v>
                </c:pt>
                <c:pt idx="22">
                  <c:v>1.01</c:v>
                </c:pt>
                <c:pt idx="23">
                  <c:v>0.96</c:v>
                </c:pt>
                <c:pt idx="24">
                  <c:v>0.99</c:v>
                </c:pt>
                <c:pt idx="25">
                  <c:v>0.97</c:v>
                </c:pt>
                <c:pt idx="26">
                  <c:v>0.98</c:v>
                </c:pt>
                <c:pt idx="27">
                  <c:v>0.97</c:v>
                </c:pt>
                <c:pt idx="28">
                  <c:v>0.96</c:v>
                </c:pt>
                <c:pt idx="29">
                  <c:v>0.99</c:v>
                </c:pt>
                <c:pt idx="30">
                  <c:v>0.98</c:v>
                </c:pt>
                <c:pt idx="31">
                  <c:v>0.99</c:v>
                </c:pt>
                <c:pt idx="32">
                  <c:v>0.99</c:v>
                </c:pt>
                <c:pt idx="33">
                  <c:v>0.98</c:v>
                </c:pt>
                <c:pt idx="34">
                  <c:v>0.98</c:v>
                </c:pt>
                <c:pt idx="35">
                  <c:v>0.98</c:v>
                </c:pt>
                <c:pt idx="36">
                  <c:v>0.99</c:v>
                </c:pt>
                <c:pt idx="37">
                  <c:v>0.98</c:v>
                </c:pt>
                <c:pt idx="38">
                  <c:v>0.95</c:v>
                </c:pt>
                <c:pt idx="39">
                  <c:v>0.98</c:v>
                </c:pt>
                <c:pt idx="40">
                  <c:v>0.97</c:v>
                </c:pt>
                <c:pt idx="41">
                  <c:v>0.97</c:v>
                </c:pt>
                <c:pt idx="42">
                  <c:v>0.96</c:v>
                </c:pt>
                <c:pt idx="43">
                  <c:v>0.98</c:v>
                </c:pt>
                <c:pt idx="44">
                  <c:v>0.98</c:v>
                </c:pt>
                <c:pt idx="45">
                  <c:v>0.96</c:v>
                </c:pt>
                <c:pt idx="46">
                  <c:v>0.98</c:v>
                </c:pt>
                <c:pt idx="47">
                  <c:v>0.99</c:v>
                </c:pt>
                <c:pt idx="48">
                  <c:v>0.97</c:v>
                </c:pt>
                <c:pt idx="49">
                  <c:v>0.95</c:v>
                </c:pt>
                <c:pt idx="50">
                  <c:v>0.97</c:v>
                </c:pt>
                <c:pt idx="51">
                  <c:v>0.96</c:v>
                </c:pt>
                <c:pt idx="52">
                  <c:v>0.99</c:v>
                </c:pt>
                <c:pt idx="53">
                  <c:v>0.98</c:v>
                </c:pt>
                <c:pt idx="54">
                  <c:v>1</c:v>
                </c:pt>
                <c:pt idx="55">
                  <c:v>1.01</c:v>
                </c:pt>
                <c:pt idx="56">
                  <c:v>0.98</c:v>
                </c:pt>
                <c:pt idx="57">
                  <c:v>0.99</c:v>
                </c:pt>
                <c:pt idx="58">
                  <c:v>0.99</c:v>
                </c:pt>
                <c:pt idx="59">
                  <c:v>0.98</c:v>
                </c:pt>
                <c:pt idx="60">
                  <c:v>0.97</c:v>
                </c:pt>
                <c:pt idx="61">
                  <c:v>0.97</c:v>
                </c:pt>
                <c:pt idx="62">
                  <c:v>1.01</c:v>
                </c:pt>
                <c:pt idx="63">
                  <c:v>0.97</c:v>
                </c:pt>
                <c:pt idx="64">
                  <c:v>1.02</c:v>
                </c:pt>
                <c:pt idx="65">
                  <c:v>0.98</c:v>
                </c:pt>
                <c:pt idx="66">
                  <c:v>1</c:v>
                </c:pt>
                <c:pt idx="67">
                  <c:v>0.99</c:v>
                </c:pt>
                <c:pt idx="68">
                  <c:v>1</c:v>
                </c:pt>
                <c:pt idx="69">
                  <c:v>0.99</c:v>
                </c:pt>
                <c:pt idx="70">
                  <c:v>0.99</c:v>
                </c:pt>
                <c:pt idx="71">
                  <c:v>0.99</c:v>
                </c:pt>
                <c:pt idx="72">
                  <c:v>1</c:v>
                </c:pt>
                <c:pt idx="73">
                  <c:v>1</c:v>
                </c:pt>
                <c:pt idx="74">
                  <c:v>1.02</c:v>
                </c:pt>
                <c:pt idx="75">
                  <c:v>1.01</c:v>
                </c:pt>
                <c:pt idx="76">
                  <c:v>1</c:v>
                </c:pt>
                <c:pt idx="77">
                  <c:v>1.01</c:v>
                </c:pt>
                <c:pt idx="78">
                  <c:v>1</c:v>
                </c:pt>
                <c:pt idx="79">
                  <c:v>1.01</c:v>
                </c:pt>
                <c:pt idx="80">
                  <c:v>1.01</c:v>
                </c:pt>
                <c:pt idx="81">
                  <c:v>1</c:v>
                </c:pt>
                <c:pt idx="82">
                  <c:v>0.99</c:v>
                </c:pt>
                <c:pt idx="83">
                  <c:v>0.99</c:v>
                </c:pt>
                <c:pt idx="84">
                  <c:v>1</c:v>
                </c:pt>
                <c:pt idx="85">
                  <c:v>1.03</c:v>
                </c:pt>
                <c:pt idx="86">
                  <c:v>1</c:v>
                </c:pt>
                <c:pt idx="87">
                  <c:v>1.01</c:v>
                </c:pt>
                <c:pt idx="88">
                  <c:v>1</c:v>
                </c:pt>
                <c:pt idx="89">
                  <c:v>1.01</c:v>
                </c:pt>
                <c:pt idx="90">
                  <c:v>1.03</c:v>
                </c:pt>
                <c:pt idx="91">
                  <c:v>1</c:v>
                </c:pt>
                <c:pt idx="92">
                  <c:v>1</c:v>
                </c:pt>
                <c:pt idx="93">
                  <c:v>1.01</c:v>
                </c:pt>
                <c:pt idx="94">
                  <c:v>1.01</c:v>
                </c:pt>
                <c:pt idx="95">
                  <c:v>1.01</c:v>
                </c:pt>
                <c:pt idx="96">
                  <c:v>1.03</c:v>
                </c:pt>
                <c:pt idx="97">
                  <c:v>1.03</c:v>
                </c:pt>
                <c:pt idx="98">
                  <c:v>1</c:v>
                </c:pt>
                <c:pt idx="99">
                  <c:v>1.04</c:v>
                </c:pt>
                <c:pt idx="100">
                  <c:v>1.03</c:v>
                </c:pt>
                <c:pt idx="101">
                  <c:v>1.01</c:v>
                </c:pt>
                <c:pt idx="102">
                  <c:v>1.02</c:v>
                </c:pt>
                <c:pt idx="103">
                  <c:v>1.01</c:v>
                </c:pt>
                <c:pt idx="104">
                  <c:v>1.03</c:v>
                </c:pt>
                <c:pt idx="105">
                  <c:v>1.03</c:v>
                </c:pt>
                <c:pt idx="106">
                  <c:v>1.04</c:v>
                </c:pt>
                <c:pt idx="107">
                  <c:v>1.02</c:v>
                </c:pt>
                <c:pt idx="108">
                  <c:v>1.05</c:v>
                </c:pt>
                <c:pt idx="109">
                  <c:v>1.04</c:v>
                </c:pt>
                <c:pt idx="110">
                  <c:v>1.01</c:v>
                </c:pt>
                <c:pt idx="111">
                  <c:v>1.03</c:v>
                </c:pt>
                <c:pt idx="112">
                  <c:v>1.04</c:v>
                </c:pt>
                <c:pt idx="113">
                  <c:v>1.06</c:v>
                </c:pt>
                <c:pt idx="114">
                  <c:v>1.03</c:v>
                </c:pt>
                <c:pt idx="115">
                  <c:v>1.02</c:v>
                </c:pt>
                <c:pt idx="116">
                  <c:v>1.05</c:v>
                </c:pt>
                <c:pt idx="117">
                  <c:v>1.03</c:v>
                </c:pt>
                <c:pt idx="118">
                  <c:v>1.04</c:v>
                </c:pt>
                <c:pt idx="119">
                  <c:v>1.01</c:v>
                </c:pt>
                <c:pt idx="120">
                  <c:v>1.04</c:v>
                </c:pt>
                <c:pt idx="121">
                  <c:v>1.06</c:v>
                </c:pt>
                <c:pt idx="122">
                  <c:v>1.04</c:v>
                </c:pt>
                <c:pt idx="123">
                  <c:v>1.07</c:v>
                </c:pt>
                <c:pt idx="124">
                  <c:v>1.04</c:v>
                </c:pt>
                <c:pt idx="125">
                  <c:v>1.04</c:v>
                </c:pt>
                <c:pt idx="126">
                  <c:v>1.06</c:v>
                </c:pt>
                <c:pt idx="127">
                  <c:v>1.05</c:v>
                </c:pt>
                <c:pt idx="128">
                  <c:v>1.07</c:v>
                </c:pt>
                <c:pt idx="129">
                  <c:v>1.04</c:v>
                </c:pt>
                <c:pt idx="130">
                  <c:v>1.07</c:v>
                </c:pt>
                <c:pt idx="131">
                  <c:v>1.03</c:v>
                </c:pt>
                <c:pt idx="132">
                  <c:v>1.07</c:v>
                </c:pt>
                <c:pt idx="133">
                  <c:v>1.05</c:v>
                </c:pt>
                <c:pt idx="134">
                  <c:v>1.08</c:v>
                </c:pt>
                <c:pt idx="135">
                  <c:v>1.07</c:v>
                </c:pt>
                <c:pt idx="136">
                  <c:v>1.07</c:v>
                </c:pt>
                <c:pt idx="137">
                  <c:v>1.06</c:v>
                </c:pt>
                <c:pt idx="138">
                  <c:v>1.08</c:v>
                </c:pt>
                <c:pt idx="139">
                  <c:v>1.08</c:v>
                </c:pt>
                <c:pt idx="140">
                  <c:v>1.07</c:v>
                </c:pt>
                <c:pt idx="141">
                  <c:v>1.06</c:v>
                </c:pt>
                <c:pt idx="142">
                  <c:v>1.08</c:v>
                </c:pt>
                <c:pt idx="143">
                  <c:v>1.0900000000000001</c:v>
                </c:pt>
                <c:pt idx="144">
                  <c:v>1.1000000000000001</c:v>
                </c:pt>
                <c:pt idx="145">
                  <c:v>1.0900000000000001</c:v>
                </c:pt>
                <c:pt idx="146">
                  <c:v>1.07</c:v>
                </c:pt>
                <c:pt idx="147">
                  <c:v>1.0900000000000001</c:v>
                </c:pt>
                <c:pt idx="148">
                  <c:v>1.07</c:v>
                </c:pt>
                <c:pt idx="149">
                  <c:v>1.08</c:v>
                </c:pt>
                <c:pt idx="150">
                  <c:v>1.06</c:v>
                </c:pt>
                <c:pt idx="151">
                  <c:v>1.1000000000000001</c:v>
                </c:pt>
                <c:pt idx="152">
                  <c:v>1.1000000000000001</c:v>
                </c:pt>
                <c:pt idx="153">
                  <c:v>1.1100000000000001</c:v>
                </c:pt>
                <c:pt idx="154">
                  <c:v>1.0900000000000001</c:v>
                </c:pt>
                <c:pt idx="155">
                  <c:v>1.0900000000000001</c:v>
                </c:pt>
                <c:pt idx="156">
                  <c:v>1.1299999999999999</c:v>
                </c:pt>
                <c:pt idx="157">
                  <c:v>1.05</c:v>
                </c:pt>
                <c:pt idx="158">
                  <c:v>1.08</c:v>
                </c:pt>
                <c:pt idx="159">
                  <c:v>1.1299999999999999</c:v>
                </c:pt>
                <c:pt idx="160">
                  <c:v>1.07</c:v>
                </c:pt>
                <c:pt idx="161">
                  <c:v>1.1000000000000001</c:v>
                </c:pt>
                <c:pt idx="162">
                  <c:v>1.1200000000000001</c:v>
                </c:pt>
                <c:pt idx="163">
                  <c:v>1.1000000000000001</c:v>
                </c:pt>
                <c:pt idx="164">
                  <c:v>1.0900000000000001</c:v>
                </c:pt>
                <c:pt idx="165">
                  <c:v>1.1299999999999999</c:v>
                </c:pt>
                <c:pt idx="166">
                  <c:v>1.1000000000000001</c:v>
                </c:pt>
                <c:pt idx="167">
                  <c:v>1.1399999999999999</c:v>
                </c:pt>
                <c:pt idx="168">
                  <c:v>1.1200000000000001</c:v>
                </c:pt>
                <c:pt idx="169">
                  <c:v>1.1299999999999999</c:v>
                </c:pt>
                <c:pt idx="170">
                  <c:v>1.1299999999999999</c:v>
                </c:pt>
                <c:pt idx="171">
                  <c:v>1.1299999999999999</c:v>
                </c:pt>
                <c:pt idx="172">
                  <c:v>1.1399999999999999</c:v>
                </c:pt>
                <c:pt idx="173">
                  <c:v>1.0900000000000001</c:v>
                </c:pt>
                <c:pt idx="174">
                  <c:v>1.1399999999999999</c:v>
                </c:pt>
                <c:pt idx="175">
                  <c:v>1.1499999999999999</c:v>
                </c:pt>
                <c:pt idx="176">
                  <c:v>1.1399999999999999</c:v>
                </c:pt>
                <c:pt idx="177">
                  <c:v>1.17</c:v>
                </c:pt>
                <c:pt idx="178">
                  <c:v>1.1499999999999999</c:v>
                </c:pt>
                <c:pt idx="179">
                  <c:v>1.17</c:v>
                </c:pt>
                <c:pt idx="180">
                  <c:v>1.1599999999999999</c:v>
                </c:pt>
                <c:pt idx="181">
                  <c:v>1.17</c:v>
                </c:pt>
                <c:pt idx="182">
                  <c:v>1.1599999999999999</c:v>
                </c:pt>
                <c:pt idx="183">
                  <c:v>1.17</c:v>
                </c:pt>
                <c:pt idx="184">
                  <c:v>1.1499999999999999</c:v>
                </c:pt>
                <c:pt idx="185">
                  <c:v>1.1499999999999999</c:v>
                </c:pt>
                <c:pt idx="186">
                  <c:v>1.1399999999999999</c:v>
                </c:pt>
                <c:pt idx="187">
                  <c:v>1.17</c:v>
                </c:pt>
                <c:pt idx="188">
                  <c:v>1.1599999999999999</c:v>
                </c:pt>
                <c:pt idx="189">
                  <c:v>1.1499999999999999</c:v>
                </c:pt>
                <c:pt idx="190">
                  <c:v>1.19</c:v>
                </c:pt>
                <c:pt idx="191">
                  <c:v>1.1399999999999999</c:v>
                </c:pt>
                <c:pt idx="192">
                  <c:v>1.1399999999999999</c:v>
                </c:pt>
                <c:pt idx="193">
                  <c:v>1.1399999999999999</c:v>
                </c:pt>
                <c:pt idx="194">
                  <c:v>1.19</c:v>
                </c:pt>
                <c:pt idx="195">
                  <c:v>1.2</c:v>
                </c:pt>
                <c:pt idx="196">
                  <c:v>1.18</c:v>
                </c:pt>
                <c:pt idx="197">
                  <c:v>1.17</c:v>
                </c:pt>
                <c:pt idx="198">
                  <c:v>1.21</c:v>
                </c:pt>
                <c:pt idx="199">
                  <c:v>1.1599999999999999</c:v>
                </c:pt>
                <c:pt idx="200">
                  <c:v>1.18</c:v>
                </c:pt>
                <c:pt idx="201">
                  <c:v>1.2</c:v>
                </c:pt>
                <c:pt idx="202">
                  <c:v>1.2</c:v>
                </c:pt>
                <c:pt idx="203">
                  <c:v>1.21</c:v>
                </c:pt>
                <c:pt idx="204">
                  <c:v>1.22</c:v>
                </c:pt>
                <c:pt idx="205">
                  <c:v>1.2</c:v>
                </c:pt>
                <c:pt idx="206">
                  <c:v>1.2</c:v>
                </c:pt>
                <c:pt idx="207">
                  <c:v>1.18</c:v>
                </c:pt>
                <c:pt idx="208">
                  <c:v>1.22</c:v>
                </c:pt>
                <c:pt idx="209">
                  <c:v>1.22</c:v>
                </c:pt>
                <c:pt idx="210">
                  <c:v>1.21</c:v>
                </c:pt>
                <c:pt idx="211">
                  <c:v>1.22</c:v>
                </c:pt>
                <c:pt idx="212">
                  <c:v>1.2</c:v>
                </c:pt>
                <c:pt idx="213">
                  <c:v>1.21</c:v>
                </c:pt>
                <c:pt idx="214">
                  <c:v>1.23</c:v>
                </c:pt>
                <c:pt idx="215">
                  <c:v>1.21</c:v>
                </c:pt>
                <c:pt idx="216">
                  <c:v>1.24</c:v>
                </c:pt>
                <c:pt idx="217">
                  <c:v>1.21</c:v>
                </c:pt>
                <c:pt idx="218">
                  <c:v>1.25</c:v>
                </c:pt>
                <c:pt idx="219">
                  <c:v>1.24</c:v>
                </c:pt>
                <c:pt idx="220">
                  <c:v>1.25</c:v>
                </c:pt>
                <c:pt idx="221">
                  <c:v>1.25</c:v>
                </c:pt>
                <c:pt idx="222">
                  <c:v>1.22</c:v>
                </c:pt>
                <c:pt idx="223">
                  <c:v>1.25</c:v>
                </c:pt>
                <c:pt idx="224">
                  <c:v>1.22</c:v>
                </c:pt>
                <c:pt idx="225">
                  <c:v>1.25</c:v>
                </c:pt>
                <c:pt idx="226">
                  <c:v>1.25</c:v>
                </c:pt>
                <c:pt idx="227">
                  <c:v>1.27</c:v>
                </c:pt>
                <c:pt idx="228">
                  <c:v>1.29</c:v>
                </c:pt>
                <c:pt idx="229">
                  <c:v>1.27</c:v>
                </c:pt>
                <c:pt idx="230">
                  <c:v>1.28</c:v>
                </c:pt>
                <c:pt idx="231">
                  <c:v>1.25</c:v>
                </c:pt>
                <c:pt idx="232">
                  <c:v>1.28</c:v>
                </c:pt>
                <c:pt idx="233">
                  <c:v>1.27</c:v>
                </c:pt>
                <c:pt idx="234">
                  <c:v>1.29</c:v>
                </c:pt>
                <c:pt idx="235">
                  <c:v>1.28</c:v>
                </c:pt>
                <c:pt idx="236">
                  <c:v>1.29</c:v>
                </c:pt>
                <c:pt idx="237">
                  <c:v>1.3</c:v>
                </c:pt>
                <c:pt idx="238">
                  <c:v>1.33</c:v>
                </c:pt>
                <c:pt idx="239">
                  <c:v>1.3</c:v>
                </c:pt>
                <c:pt idx="240">
                  <c:v>1.26</c:v>
                </c:pt>
                <c:pt idx="241">
                  <c:v>1.3</c:v>
                </c:pt>
                <c:pt idx="242">
                  <c:v>1.31</c:v>
                </c:pt>
                <c:pt idx="243">
                  <c:v>1.36</c:v>
                </c:pt>
                <c:pt idx="244">
                  <c:v>1.3</c:v>
                </c:pt>
                <c:pt idx="245">
                  <c:v>1.33</c:v>
                </c:pt>
                <c:pt idx="246">
                  <c:v>1.3</c:v>
                </c:pt>
                <c:pt idx="247">
                  <c:v>1.32</c:v>
                </c:pt>
                <c:pt idx="248">
                  <c:v>1.34</c:v>
                </c:pt>
                <c:pt idx="249">
                  <c:v>1.34</c:v>
                </c:pt>
                <c:pt idx="250">
                  <c:v>1.29</c:v>
                </c:pt>
                <c:pt idx="251">
                  <c:v>1.33</c:v>
                </c:pt>
                <c:pt idx="252">
                  <c:v>1.34</c:v>
                </c:pt>
                <c:pt idx="253">
                  <c:v>1.36</c:v>
                </c:pt>
                <c:pt idx="254">
                  <c:v>1.33</c:v>
                </c:pt>
                <c:pt idx="255">
                  <c:v>1.37</c:v>
                </c:pt>
                <c:pt idx="256">
                  <c:v>1.35</c:v>
                </c:pt>
                <c:pt idx="257">
                  <c:v>1.33</c:v>
                </c:pt>
                <c:pt idx="258">
                  <c:v>1.4</c:v>
                </c:pt>
                <c:pt idx="259">
                  <c:v>1.37</c:v>
                </c:pt>
                <c:pt idx="260">
                  <c:v>1.35</c:v>
                </c:pt>
                <c:pt idx="261">
                  <c:v>1.37</c:v>
                </c:pt>
                <c:pt idx="262">
                  <c:v>1.38</c:v>
                </c:pt>
                <c:pt idx="263">
                  <c:v>1.43</c:v>
                </c:pt>
                <c:pt idx="264">
                  <c:v>1.43</c:v>
                </c:pt>
                <c:pt idx="265">
                  <c:v>1.4</c:v>
                </c:pt>
                <c:pt idx="266">
                  <c:v>1.42</c:v>
                </c:pt>
                <c:pt idx="267">
                  <c:v>1.38</c:v>
                </c:pt>
                <c:pt idx="268">
                  <c:v>1.43</c:v>
                </c:pt>
                <c:pt idx="269">
                  <c:v>1.43</c:v>
                </c:pt>
                <c:pt idx="270">
                  <c:v>1.36</c:v>
                </c:pt>
                <c:pt idx="271">
                  <c:v>1.46</c:v>
                </c:pt>
                <c:pt idx="272">
                  <c:v>1.42</c:v>
                </c:pt>
                <c:pt idx="273">
                  <c:v>1.46</c:v>
                </c:pt>
                <c:pt idx="274">
                  <c:v>1.46</c:v>
                </c:pt>
                <c:pt idx="275">
                  <c:v>1.46</c:v>
                </c:pt>
                <c:pt idx="276">
                  <c:v>1.44</c:v>
                </c:pt>
                <c:pt idx="277">
                  <c:v>1.49</c:v>
                </c:pt>
                <c:pt idx="278">
                  <c:v>1.53</c:v>
                </c:pt>
                <c:pt idx="279">
                  <c:v>1.43</c:v>
                </c:pt>
                <c:pt idx="280">
                  <c:v>1.49</c:v>
                </c:pt>
                <c:pt idx="281">
                  <c:v>1.45</c:v>
                </c:pt>
                <c:pt idx="282">
                  <c:v>1.47</c:v>
                </c:pt>
                <c:pt idx="283">
                  <c:v>1.55</c:v>
                </c:pt>
                <c:pt idx="284">
                  <c:v>1.52</c:v>
                </c:pt>
                <c:pt idx="285">
                  <c:v>1.54</c:v>
                </c:pt>
                <c:pt idx="286">
                  <c:v>1.56</c:v>
                </c:pt>
                <c:pt idx="287">
                  <c:v>1.56</c:v>
                </c:pt>
                <c:pt idx="288">
                  <c:v>1.58</c:v>
                </c:pt>
                <c:pt idx="289">
                  <c:v>1.52</c:v>
                </c:pt>
                <c:pt idx="290">
                  <c:v>1.62</c:v>
                </c:pt>
                <c:pt idx="291">
                  <c:v>1.55</c:v>
                </c:pt>
                <c:pt idx="292">
                  <c:v>1.55</c:v>
                </c:pt>
                <c:pt idx="293">
                  <c:v>1.61</c:v>
                </c:pt>
                <c:pt idx="294">
                  <c:v>1.6</c:v>
                </c:pt>
                <c:pt idx="295">
                  <c:v>1.6</c:v>
                </c:pt>
                <c:pt idx="296">
                  <c:v>1.61</c:v>
                </c:pt>
                <c:pt idx="297">
                  <c:v>1.62</c:v>
                </c:pt>
                <c:pt idx="298">
                  <c:v>1.65</c:v>
                </c:pt>
                <c:pt idx="299">
                  <c:v>1.61</c:v>
                </c:pt>
                <c:pt idx="300">
                  <c:v>1.7</c:v>
                </c:pt>
                <c:pt idx="301">
                  <c:v>1.65</c:v>
                </c:pt>
                <c:pt idx="302">
                  <c:v>1.66</c:v>
                </c:pt>
                <c:pt idx="303">
                  <c:v>1.7</c:v>
                </c:pt>
                <c:pt idx="304">
                  <c:v>1.72</c:v>
                </c:pt>
                <c:pt idx="305">
                  <c:v>1.76</c:v>
                </c:pt>
                <c:pt idx="306">
                  <c:v>1.76</c:v>
                </c:pt>
                <c:pt idx="307">
                  <c:v>1.84</c:v>
                </c:pt>
                <c:pt idx="308">
                  <c:v>1.89</c:v>
                </c:pt>
                <c:pt idx="309">
                  <c:v>1.76</c:v>
                </c:pt>
                <c:pt idx="310">
                  <c:v>1.82</c:v>
                </c:pt>
                <c:pt idx="311">
                  <c:v>1.89</c:v>
                </c:pt>
                <c:pt idx="312">
                  <c:v>1.9</c:v>
                </c:pt>
                <c:pt idx="313">
                  <c:v>1.98</c:v>
                </c:pt>
                <c:pt idx="314">
                  <c:v>2.0499999999999998</c:v>
                </c:pt>
                <c:pt idx="315">
                  <c:v>2.04</c:v>
                </c:pt>
                <c:pt idx="316">
                  <c:v>2.31</c:v>
                </c:pt>
                <c:pt idx="317">
                  <c:v>2.29</c:v>
                </c:pt>
                <c:pt idx="318">
                  <c:v>2.4</c:v>
                </c:pt>
                <c:pt idx="319">
                  <c:v>2.61</c:v>
                </c:pt>
                <c:pt idx="320">
                  <c:v>2.61</c:v>
                </c:pt>
                <c:pt idx="321">
                  <c:v>2.7</c:v>
                </c:pt>
                <c:pt idx="322">
                  <c:v>2.76</c:v>
                </c:pt>
                <c:pt idx="323">
                  <c:v>2.87</c:v>
                </c:pt>
                <c:pt idx="324">
                  <c:v>3.08</c:v>
                </c:pt>
                <c:pt idx="325">
                  <c:v>3.17</c:v>
                </c:pt>
                <c:pt idx="326">
                  <c:v>3.31</c:v>
                </c:pt>
                <c:pt idx="327">
                  <c:v>3.4</c:v>
                </c:pt>
                <c:pt idx="328">
                  <c:v>3.57</c:v>
                </c:pt>
                <c:pt idx="329">
                  <c:v>3.42</c:v>
                </c:pt>
                <c:pt idx="330">
                  <c:v>3.46</c:v>
                </c:pt>
                <c:pt idx="331">
                  <c:v>3.45</c:v>
                </c:pt>
                <c:pt idx="332">
                  <c:v>3.43</c:v>
                </c:pt>
                <c:pt idx="333">
                  <c:v>3.52</c:v>
                </c:pt>
                <c:pt idx="334">
                  <c:v>3.23</c:v>
                </c:pt>
                <c:pt idx="335">
                  <c:v>3.16</c:v>
                </c:pt>
                <c:pt idx="336">
                  <c:v>3.13</c:v>
                </c:pt>
                <c:pt idx="337">
                  <c:v>2.95</c:v>
                </c:pt>
                <c:pt idx="338">
                  <c:v>2.85</c:v>
                </c:pt>
                <c:pt idx="339">
                  <c:v>2.84</c:v>
                </c:pt>
                <c:pt idx="340">
                  <c:v>3.04</c:v>
                </c:pt>
                <c:pt idx="341">
                  <c:v>2.8</c:v>
                </c:pt>
                <c:pt idx="342">
                  <c:v>2.89</c:v>
                </c:pt>
                <c:pt idx="343">
                  <c:v>2.87</c:v>
                </c:pt>
                <c:pt idx="344">
                  <c:v>3.02</c:v>
                </c:pt>
                <c:pt idx="345">
                  <c:v>3.07</c:v>
                </c:pt>
                <c:pt idx="346">
                  <c:v>2.9</c:v>
                </c:pt>
                <c:pt idx="347">
                  <c:v>2.91</c:v>
                </c:pt>
                <c:pt idx="348">
                  <c:v>3.1</c:v>
                </c:pt>
                <c:pt idx="349">
                  <c:v>3.08</c:v>
                </c:pt>
                <c:pt idx="350">
                  <c:v>3.05</c:v>
                </c:pt>
                <c:pt idx="351">
                  <c:v>3.27</c:v>
                </c:pt>
                <c:pt idx="352">
                  <c:v>3.35</c:v>
                </c:pt>
                <c:pt idx="353">
                  <c:v>3.44</c:v>
                </c:pt>
                <c:pt idx="354">
                  <c:v>3.49</c:v>
                </c:pt>
                <c:pt idx="355">
                  <c:v>3.75</c:v>
                </c:pt>
                <c:pt idx="356">
                  <c:v>3.76</c:v>
                </c:pt>
                <c:pt idx="357">
                  <c:v>3.87</c:v>
                </c:pt>
                <c:pt idx="358">
                  <c:v>3.74</c:v>
                </c:pt>
                <c:pt idx="359">
                  <c:v>3.93</c:v>
                </c:pt>
                <c:pt idx="360">
                  <c:v>4.1100000000000003</c:v>
                </c:pt>
                <c:pt idx="361">
                  <c:v>4.0599999999999996</c:v>
                </c:pt>
                <c:pt idx="362">
                  <c:v>4.1900000000000004</c:v>
                </c:pt>
                <c:pt idx="363">
                  <c:v>4.3499999999999996</c:v>
                </c:pt>
                <c:pt idx="364">
                  <c:v>4.3899999999999997</c:v>
                </c:pt>
                <c:pt idx="365">
                  <c:v>4.3899999999999997</c:v>
                </c:pt>
                <c:pt idx="366">
                  <c:v>4.3600000000000003</c:v>
                </c:pt>
                <c:pt idx="367">
                  <c:v>4.8</c:v>
                </c:pt>
                <c:pt idx="368">
                  <c:v>4.72</c:v>
                </c:pt>
                <c:pt idx="369">
                  <c:v>4.93</c:v>
                </c:pt>
                <c:pt idx="370">
                  <c:v>4.9400000000000004</c:v>
                </c:pt>
                <c:pt idx="371">
                  <c:v>5.0599999999999996</c:v>
                </c:pt>
                <c:pt idx="372">
                  <c:v>4.99</c:v>
                </c:pt>
                <c:pt idx="373">
                  <c:v>5.08</c:v>
                </c:pt>
                <c:pt idx="374">
                  <c:v>5.0199999999999996</c:v>
                </c:pt>
                <c:pt idx="375">
                  <c:v>5.16</c:v>
                </c:pt>
                <c:pt idx="376">
                  <c:v>5.1100000000000003</c:v>
                </c:pt>
                <c:pt idx="377">
                  <c:v>4.79</c:v>
                </c:pt>
                <c:pt idx="378">
                  <c:v>5.09</c:v>
                </c:pt>
                <c:pt idx="379">
                  <c:v>4.8899999999999997</c:v>
                </c:pt>
                <c:pt idx="380">
                  <c:v>4.95</c:v>
                </c:pt>
                <c:pt idx="381">
                  <c:v>4.79</c:v>
                </c:pt>
                <c:pt idx="382">
                  <c:v>4.9000000000000004</c:v>
                </c:pt>
                <c:pt idx="383">
                  <c:v>4.8</c:v>
                </c:pt>
                <c:pt idx="384">
                  <c:v>4.88</c:v>
                </c:pt>
                <c:pt idx="385">
                  <c:v>4.7</c:v>
                </c:pt>
                <c:pt idx="386">
                  <c:v>4.72</c:v>
                </c:pt>
                <c:pt idx="387">
                  <c:v>4.79</c:v>
                </c:pt>
                <c:pt idx="388">
                  <c:v>4.83</c:v>
                </c:pt>
                <c:pt idx="389">
                  <c:v>4.8</c:v>
                </c:pt>
                <c:pt idx="390">
                  <c:v>4.71</c:v>
                </c:pt>
                <c:pt idx="391">
                  <c:v>4.6500000000000004</c:v>
                </c:pt>
                <c:pt idx="392">
                  <c:v>4.57</c:v>
                </c:pt>
                <c:pt idx="393">
                  <c:v>4.62</c:v>
                </c:pt>
                <c:pt idx="394">
                  <c:v>4.62</c:v>
                </c:pt>
                <c:pt idx="395">
                  <c:v>4.5599999999999996</c:v>
                </c:pt>
                <c:pt idx="396">
                  <c:v>4.5199999999999996</c:v>
                </c:pt>
                <c:pt idx="397">
                  <c:v>4.5199999999999996</c:v>
                </c:pt>
                <c:pt idx="398">
                  <c:v>4.5999999999999996</c:v>
                </c:pt>
                <c:pt idx="399">
                  <c:v>4.49</c:v>
                </c:pt>
                <c:pt idx="400">
                  <c:v>4.49</c:v>
                </c:pt>
                <c:pt idx="401">
                  <c:v>4.4800000000000004</c:v>
                </c:pt>
                <c:pt idx="402">
                  <c:v>4.49</c:v>
                </c:pt>
                <c:pt idx="403">
                  <c:v>4.43</c:v>
                </c:pt>
                <c:pt idx="404">
                  <c:v>4.3600000000000003</c:v>
                </c:pt>
                <c:pt idx="405">
                  <c:v>4.34</c:v>
                </c:pt>
                <c:pt idx="406">
                  <c:v>4.4800000000000004</c:v>
                </c:pt>
                <c:pt idx="407">
                  <c:v>4.37</c:v>
                </c:pt>
                <c:pt idx="408">
                  <c:v>4.1900000000000004</c:v>
                </c:pt>
                <c:pt idx="409">
                  <c:v>4.3099999999999996</c:v>
                </c:pt>
                <c:pt idx="410">
                  <c:v>4.2699999999999996</c:v>
                </c:pt>
                <c:pt idx="411">
                  <c:v>4.2699999999999996</c:v>
                </c:pt>
                <c:pt idx="412">
                  <c:v>4.24</c:v>
                </c:pt>
                <c:pt idx="413">
                  <c:v>4.2</c:v>
                </c:pt>
                <c:pt idx="414">
                  <c:v>4.2300000000000004</c:v>
                </c:pt>
                <c:pt idx="415">
                  <c:v>4.07</c:v>
                </c:pt>
                <c:pt idx="416">
                  <c:v>4</c:v>
                </c:pt>
                <c:pt idx="417">
                  <c:v>4.08</c:v>
                </c:pt>
                <c:pt idx="418">
                  <c:v>3.97</c:v>
                </c:pt>
                <c:pt idx="419">
                  <c:v>3.99</c:v>
                </c:pt>
                <c:pt idx="420">
                  <c:v>3.98</c:v>
                </c:pt>
                <c:pt idx="421">
                  <c:v>3.93</c:v>
                </c:pt>
                <c:pt idx="422">
                  <c:v>3.91</c:v>
                </c:pt>
                <c:pt idx="423">
                  <c:v>3.88</c:v>
                </c:pt>
                <c:pt idx="424">
                  <c:v>3.78</c:v>
                </c:pt>
                <c:pt idx="425">
                  <c:v>3.84</c:v>
                </c:pt>
                <c:pt idx="426">
                  <c:v>3.8</c:v>
                </c:pt>
                <c:pt idx="427">
                  <c:v>3.75</c:v>
                </c:pt>
                <c:pt idx="428">
                  <c:v>3.73</c:v>
                </c:pt>
                <c:pt idx="429">
                  <c:v>3.74</c:v>
                </c:pt>
                <c:pt idx="430">
                  <c:v>3.7</c:v>
                </c:pt>
                <c:pt idx="431">
                  <c:v>3.73</c:v>
                </c:pt>
                <c:pt idx="432">
                  <c:v>3.65</c:v>
                </c:pt>
                <c:pt idx="433">
                  <c:v>3.63</c:v>
                </c:pt>
                <c:pt idx="434">
                  <c:v>3.58</c:v>
                </c:pt>
                <c:pt idx="435">
                  <c:v>3.59</c:v>
                </c:pt>
                <c:pt idx="436">
                  <c:v>3.54</c:v>
                </c:pt>
                <c:pt idx="437">
                  <c:v>3.55</c:v>
                </c:pt>
                <c:pt idx="438">
                  <c:v>3.52</c:v>
                </c:pt>
                <c:pt idx="439">
                  <c:v>3.48</c:v>
                </c:pt>
                <c:pt idx="440">
                  <c:v>3.47</c:v>
                </c:pt>
                <c:pt idx="441">
                  <c:v>3.51</c:v>
                </c:pt>
                <c:pt idx="442">
                  <c:v>3.35</c:v>
                </c:pt>
                <c:pt idx="443">
                  <c:v>3.47</c:v>
                </c:pt>
                <c:pt idx="444">
                  <c:v>3.45</c:v>
                </c:pt>
                <c:pt idx="445">
                  <c:v>3.44</c:v>
                </c:pt>
                <c:pt idx="446">
                  <c:v>3.36</c:v>
                </c:pt>
                <c:pt idx="447">
                  <c:v>3.36</c:v>
                </c:pt>
                <c:pt idx="448">
                  <c:v>3.38</c:v>
                </c:pt>
                <c:pt idx="449">
                  <c:v>3.35</c:v>
                </c:pt>
                <c:pt idx="450">
                  <c:v>3.32</c:v>
                </c:pt>
                <c:pt idx="451">
                  <c:v>3.35</c:v>
                </c:pt>
                <c:pt idx="452">
                  <c:v>3.27</c:v>
                </c:pt>
                <c:pt idx="453">
                  <c:v>3.28</c:v>
                </c:pt>
                <c:pt idx="454">
                  <c:v>3.27</c:v>
                </c:pt>
                <c:pt idx="455">
                  <c:v>3.25</c:v>
                </c:pt>
                <c:pt idx="456">
                  <c:v>3.21</c:v>
                </c:pt>
                <c:pt idx="457">
                  <c:v>3.26</c:v>
                </c:pt>
                <c:pt idx="458">
                  <c:v>3.15</c:v>
                </c:pt>
                <c:pt idx="459">
                  <c:v>3.19</c:v>
                </c:pt>
                <c:pt idx="460">
                  <c:v>3.19</c:v>
                </c:pt>
                <c:pt idx="461">
                  <c:v>3.15</c:v>
                </c:pt>
                <c:pt idx="462">
                  <c:v>3.16</c:v>
                </c:pt>
                <c:pt idx="463">
                  <c:v>3.16</c:v>
                </c:pt>
                <c:pt idx="464">
                  <c:v>3.11</c:v>
                </c:pt>
                <c:pt idx="465">
                  <c:v>3.17</c:v>
                </c:pt>
                <c:pt idx="466">
                  <c:v>3.08</c:v>
                </c:pt>
                <c:pt idx="467">
                  <c:v>3.07</c:v>
                </c:pt>
                <c:pt idx="468">
                  <c:v>3.05</c:v>
                </c:pt>
                <c:pt idx="469">
                  <c:v>3.03</c:v>
                </c:pt>
                <c:pt idx="470">
                  <c:v>3.09</c:v>
                </c:pt>
                <c:pt idx="471">
                  <c:v>3.05</c:v>
                </c:pt>
                <c:pt idx="472">
                  <c:v>3.04</c:v>
                </c:pt>
                <c:pt idx="473">
                  <c:v>3.06</c:v>
                </c:pt>
                <c:pt idx="474">
                  <c:v>2.98</c:v>
                </c:pt>
                <c:pt idx="475">
                  <c:v>2.99</c:v>
                </c:pt>
                <c:pt idx="476">
                  <c:v>2.99</c:v>
                </c:pt>
                <c:pt idx="477">
                  <c:v>3</c:v>
                </c:pt>
                <c:pt idx="478">
                  <c:v>2.97</c:v>
                </c:pt>
                <c:pt idx="479">
                  <c:v>2.99</c:v>
                </c:pt>
                <c:pt idx="480">
                  <c:v>2.92</c:v>
                </c:pt>
                <c:pt idx="481">
                  <c:v>3</c:v>
                </c:pt>
                <c:pt idx="482">
                  <c:v>2.97</c:v>
                </c:pt>
                <c:pt idx="483">
                  <c:v>2.98</c:v>
                </c:pt>
                <c:pt idx="484">
                  <c:v>2.94</c:v>
                </c:pt>
                <c:pt idx="485">
                  <c:v>2.93</c:v>
                </c:pt>
                <c:pt idx="486">
                  <c:v>2.93</c:v>
                </c:pt>
                <c:pt idx="487">
                  <c:v>2.86</c:v>
                </c:pt>
                <c:pt idx="488">
                  <c:v>2.88</c:v>
                </c:pt>
                <c:pt idx="489">
                  <c:v>2.86</c:v>
                </c:pt>
                <c:pt idx="490">
                  <c:v>2.88</c:v>
                </c:pt>
                <c:pt idx="491">
                  <c:v>2.88</c:v>
                </c:pt>
                <c:pt idx="492">
                  <c:v>2.83</c:v>
                </c:pt>
                <c:pt idx="493">
                  <c:v>2.81</c:v>
                </c:pt>
                <c:pt idx="494">
                  <c:v>2.81</c:v>
                </c:pt>
                <c:pt idx="495">
                  <c:v>2.84</c:v>
                </c:pt>
                <c:pt idx="496">
                  <c:v>2.81</c:v>
                </c:pt>
                <c:pt idx="497">
                  <c:v>2.8</c:v>
                </c:pt>
                <c:pt idx="498">
                  <c:v>2.84</c:v>
                </c:pt>
                <c:pt idx="499">
                  <c:v>2.81</c:v>
                </c:pt>
                <c:pt idx="500">
                  <c:v>2.82</c:v>
                </c:pt>
                <c:pt idx="501">
                  <c:v>2.8</c:v>
                </c:pt>
                <c:pt idx="502">
                  <c:v>2.83</c:v>
                </c:pt>
                <c:pt idx="503">
                  <c:v>2.74</c:v>
                </c:pt>
                <c:pt idx="504">
                  <c:v>2.81</c:v>
                </c:pt>
                <c:pt idx="505">
                  <c:v>2.75</c:v>
                </c:pt>
                <c:pt idx="506">
                  <c:v>2.79</c:v>
                </c:pt>
                <c:pt idx="507">
                  <c:v>2.78</c:v>
                </c:pt>
                <c:pt idx="508">
                  <c:v>2.83</c:v>
                </c:pt>
                <c:pt idx="509">
                  <c:v>2.74</c:v>
                </c:pt>
                <c:pt idx="510">
                  <c:v>2.78</c:v>
                </c:pt>
                <c:pt idx="511">
                  <c:v>2.79</c:v>
                </c:pt>
                <c:pt idx="512">
                  <c:v>2.83</c:v>
                </c:pt>
                <c:pt idx="513">
                  <c:v>2.77</c:v>
                </c:pt>
                <c:pt idx="514">
                  <c:v>2.78</c:v>
                </c:pt>
                <c:pt idx="515">
                  <c:v>2.75</c:v>
                </c:pt>
                <c:pt idx="516">
                  <c:v>2.76</c:v>
                </c:pt>
                <c:pt idx="517">
                  <c:v>2.77</c:v>
                </c:pt>
                <c:pt idx="518">
                  <c:v>2.83</c:v>
                </c:pt>
                <c:pt idx="519">
                  <c:v>2.8</c:v>
                </c:pt>
                <c:pt idx="520">
                  <c:v>2.82</c:v>
                </c:pt>
                <c:pt idx="521">
                  <c:v>2.8</c:v>
                </c:pt>
                <c:pt idx="522">
                  <c:v>2.82</c:v>
                </c:pt>
                <c:pt idx="523">
                  <c:v>2.87</c:v>
                </c:pt>
                <c:pt idx="524">
                  <c:v>2.79</c:v>
                </c:pt>
                <c:pt idx="525">
                  <c:v>2.86</c:v>
                </c:pt>
                <c:pt idx="526">
                  <c:v>2.78</c:v>
                </c:pt>
                <c:pt idx="527">
                  <c:v>2.89</c:v>
                </c:pt>
                <c:pt idx="528">
                  <c:v>2.79</c:v>
                </c:pt>
                <c:pt idx="529">
                  <c:v>2.88</c:v>
                </c:pt>
                <c:pt idx="530">
                  <c:v>2.8</c:v>
                </c:pt>
                <c:pt idx="531">
                  <c:v>2.82</c:v>
                </c:pt>
                <c:pt idx="532">
                  <c:v>2.85</c:v>
                </c:pt>
                <c:pt idx="533">
                  <c:v>2.79</c:v>
                </c:pt>
                <c:pt idx="534">
                  <c:v>2.83</c:v>
                </c:pt>
                <c:pt idx="535">
                  <c:v>2.84</c:v>
                </c:pt>
                <c:pt idx="536">
                  <c:v>2.78</c:v>
                </c:pt>
                <c:pt idx="537">
                  <c:v>2.81</c:v>
                </c:pt>
                <c:pt idx="538">
                  <c:v>2.85</c:v>
                </c:pt>
                <c:pt idx="539">
                  <c:v>2.91</c:v>
                </c:pt>
                <c:pt idx="540">
                  <c:v>2.83</c:v>
                </c:pt>
                <c:pt idx="541">
                  <c:v>2.87</c:v>
                </c:pt>
                <c:pt idx="542">
                  <c:v>2.87</c:v>
                </c:pt>
                <c:pt idx="543">
                  <c:v>2.81</c:v>
                </c:pt>
                <c:pt idx="544">
                  <c:v>2.88</c:v>
                </c:pt>
                <c:pt idx="545">
                  <c:v>2.79</c:v>
                </c:pt>
                <c:pt idx="546">
                  <c:v>2.82</c:v>
                </c:pt>
                <c:pt idx="547">
                  <c:v>2.83</c:v>
                </c:pt>
                <c:pt idx="548">
                  <c:v>2.89</c:v>
                </c:pt>
                <c:pt idx="549">
                  <c:v>2.87</c:v>
                </c:pt>
                <c:pt idx="550">
                  <c:v>2.83</c:v>
                </c:pt>
                <c:pt idx="551">
                  <c:v>2.87</c:v>
                </c:pt>
                <c:pt idx="552">
                  <c:v>2.86</c:v>
                </c:pt>
                <c:pt idx="553">
                  <c:v>2.88</c:v>
                </c:pt>
                <c:pt idx="554">
                  <c:v>2.87</c:v>
                </c:pt>
                <c:pt idx="555">
                  <c:v>2.9</c:v>
                </c:pt>
                <c:pt idx="556">
                  <c:v>2.89</c:v>
                </c:pt>
                <c:pt idx="557">
                  <c:v>2.89</c:v>
                </c:pt>
                <c:pt idx="558">
                  <c:v>2.93</c:v>
                </c:pt>
                <c:pt idx="559">
                  <c:v>2.92</c:v>
                </c:pt>
                <c:pt idx="560">
                  <c:v>2.91</c:v>
                </c:pt>
                <c:pt idx="561">
                  <c:v>2.9</c:v>
                </c:pt>
                <c:pt idx="562">
                  <c:v>2.9</c:v>
                </c:pt>
                <c:pt idx="563">
                  <c:v>2.87</c:v>
                </c:pt>
                <c:pt idx="564">
                  <c:v>2.98</c:v>
                </c:pt>
                <c:pt idx="565">
                  <c:v>2.89</c:v>
                </c:pt>
                <c:pt idx="566">
                  <c:v>2.91</c:v>
                </c:pt>
                <c:pt idx="567">
                  <c:v>2.94</c:v>
                </c:pt>
                <c:pt idx="568">
                  <c:v>2.96</c:v>
                </c:pt>
                <c:pt idx="569">
                  <c:v>2.96</c:v>
                </c:pt>
                <c:pt idx="570">
                  <c:v>2.89</c:v>
                </c:pt>
                <c:pt idx="571">
                  <c:v>2.97</c:v>
                </c:pt>
                <c:pt idx="572">
                  <c:v>2.98</c:v>
                </c:pt>
                <c:pt idx="573">
                  <c:v>2.89</c:v>
                </c:pt>
                <c:pt idx="574">
                  <c:v>2.93</c:v>
                </c:pt>
                <c:pt idx="575">
                  <c:v>2.97</c:v>
                </c:pt>
                <c:pt idx="576">
                  <c:v>2.92</c:v>
                </c:pt>
                <c:pt idx="577">
                  <c:v>2.92</c:v>
                </c:pt>
                <c:pt idx="578">
                  <c:v>2.92</c:v>
                </c:pt>
                <c:pt idx="579">
                  <c:v>2.95</c:v>
                </c:pt>
                <c:pt idx="580">
                  <c:v>2.93</c:v>
                </c:pt>
                <c:pt idx="581">
                  <c:v>2.93</c:v>
                </c:pt>
                <c:pt idx="582">
                  <c:v>2.97</c:v>
                </c:pt>
                <c:pt idx="583">
                  <c:v>2.92</c:v>
                </c:pt>
                <c:pt idx="584">
                  <c:v>2.91</c:v>
                </c:pt>
                <c:pt idx="585">
                  <c:v>2.96</c:v>
                </c:pt>
                <c:pt idx="586">
                  <c:v>2.95</c:v>
                </c:pt>
                <c:pt idx="587">
                  <c:v>2.95</c:v>
                </c:pt>
                <c:pt idx="588">
                  <c:v>2.93</c:v>
                </c:pt>
                <c:pt idx="589">
                  <c:v>2.95</c:v>
                </c:pt>
                <c:pt idx="590">
                  <c:v>2.93</c:v>
                </c:pt>
                <c:pt idx="591">
                  <c:v>3.01</c:v>
                </c:pt>
                <c:pt idx="592">
                  <c:v>2.85</c:v>
                </c:pt>
                <c:pt idx="593">
                  <c:v>2.9</c:v>
                </c:pt>
                <c:pt idx="594">
                  <c:v>2.92</c:v>
                </c:pt>
                <c:pt idx="595">
                  <c:v>2.86</c:v>
                </c:pt>
                <c:pt idx="596">
                  <c:v>2.94</c:v>
                </c:pt>
                <c:pt idx="597">
                  <c:v>2.85</c:v>
                </c:pt>
                <c:pt idx="598">
                  <c:v>2.97</c:v>
                </c:pt>
                <c:pt idx="599">
                  <c:v>2.96</c:v>
                </c:pt>
                <c:pt idx="600">
                  <c:v>2.87</c:v>
                </c:pt>
                <c:pt idx="601">
                  <c:v>2.91</c:v>
                </c:pt>
                <c:pt idx="602">
                  <c:v>2.88</c:v>
                </c:pt>
                <c:pt idx="603">
                  <c:v>2.88</c:v>
                </c:pt>
                <c:pt idx="604">
                  <c:v>2.93</c:v>
                </c:pt>
                <c:pt idx="605">
                  <c:v>2.94</c:v>
                </c:pt>
                <c:pt idx="606">
                  <c:v>3.01</c:v>
                </c:pt>
                <c:pt idx="607">
                  <c:v>2.87</c:v>
                </c:pt>
                <c:pt idx="608">
                  <c:v>2.89</c:v>
                </c:pt>
                <c:pt idx="609">
                  <c:v>2.92</c:v>
                </c:pt>
                <c:pt idx="610">
                  <c:v>2.88</c:v>
                </c:pt>
                <c:pt idx="611">
                  <c:v>2.86</c:v>
                </c:pt>
                <c:pt idx="612">
                  <c:v>2.92</c:v>
                </c:pt>
                <c:pt idx="613">
                  <c:v>2.91</c:v>
                </c:pt>
                <c:pt idx="614">
                  <c:v>2.92</c:v>
                </c:pt>
                <c:pt idx="615">
                  <c:v>2.89</c:v>
                </c:pt>
                <c:pt idx="616">
                  <c:v>2.9</c:v>
                </c:pt>
                <c:pt idx="617">
                  <c:v>2.86</c:v>
                </c:pt>
                <c:pt idx="618">
                  <c:v>2.93</c:v>
                </c:pt>
                <c:pt idx="619">
                  <c:v>2.87</c:v>
                </c:pt>
                <c:pt idx="620">
                  <c:v>2.94</c:v>
                </c:pt>
                <c:pt idx="621">
                  <c:v>2.88</c:v>
                </c:pt>
                <c:pt idx="622">
                  <c:v>2.88</c:v>
                </c:pt>
                <c:pt idx="623">
                  <c:v>2.87</c:v>
                </c:pt>
                <c:pt idx="624">
                  <c:v>2.88</c:v>
                </c:pt>
                <c:pt idx="625">
                  <c:v>2.88</c:v>
                </c:pt>
                <c:pt idx="626">
                  <c:v>2.92</c:v>
                </c:pt>
                <c:pt idx="627">
                  <c:v>2.89</c:v>
                </c:pt>
                <c:pt idx="628">
                  <c:v>2.84</c:v>
                </c:pt>
                <c:pt idx="629">
                  <c:v>2.9</c:v>
                </c:pt>
                <c:pt idx="630">
                  <c:v>2.87</c:v>
                </c:pt>
                <c:pt idx="631">
                  <c:v>2.89</c:v>
                </c:pt>
                <c:pt idx="632">
                  <c:v>2.89</c:v>
                </c:pt>
                <c:pt idx="633">
                  <c:v>2.88</c:v>
                </c:pt>
                <c:pt idx="634">
                  <c:v>2.84</c:v>
                </c:pt>
                <c:pt idx="635">
                  <c:v>2.86</c:v>
                </c:pt>
                <c:pt idx="636">
                  <c:v>2.87</c:v>
                </c:pt>
                <c:pt idx="637">
                  <c:v>2.88</c:v>
                </c:pt>
                <c:pt idx="638">
                  <c:v>2.86</c:v>
                </c:pt>
                <c:pt idx="639">
                  <c:v>2.87</c:v>
                </c:pt>
                <c:pt idx="640">
                  <c:v>2.84</c:v>
                </c:pt>
                <c:pt idx="641">
                  <c:v>2.88</c:v>
                </c:pt>
                <c:pt idx="642">
                  <c:v>2.87</c:v>
                </c:pt>
                <c:pt idx="643">
                  <c:v>2.88</c:v>
                </c:pt>
                <c:pt idx="644">
                  <c:v>2.81</c:v>
                </c:pt>
                <c:pt idx="645">
                  <c:v>2.85</c:v>
                </c:pt>
                <c:pt idx="646">
                  <c:v>2.85</c:v>
                </c:pt>
                <c:pt idx="647">
                  <c:v>2.88</c:v>
                </c:pt>
                <c:pt idx="648">
                  <c:v>2.84</c:v>
                </c:pt>
                <c:pt idx="649">
                  <c:v>2.79</c:v>
                </c:pt>
                <c:pt idx="650">
                  <c:v>2.84</c:v>
                </c:pt>
                <c:pt idx="651">
                  <c:v>2.79</c:v>
                </c:pt>
                <c:pt idx="652">
                  <c:v>2.86</c:v>
                </c:pt>
                <c:pt idx="653">
                  <c:v>2.84</c:v>
                </c:pt>
                <c:pt idx="654">
                  <c:v>2.86</c:v>
                </c:pt>
                <c:pt idx="655">
                  <c:v>2.76</c:v>
                </c:pt>
                <c:pt idx="656">
                  <c:v>2.83</c:v>
                </c:pt>
                <c:pt idx="657">
                  <c:v>2.85</c:v>
                </c:pt>
                <c:pt idx="658">
                  <c:v>2.82</c:v>
                </c:pt>
                <c:pt idx="659">
                  <c:v>2.8</c:v>
                </c:pt>
                <c:pt idx="660">
                  <c:v>2.83</c:v>
                </c:pt>
                <c:pt idx="661">
                  <c:v>2.82</c:v>
                </c:pt>
                <c:pt idx="662">
                  <c:v>2.81</c:v>
                </c:pt>
                <c:pt idx="663">
                  <c:v>2.85</c:v>
                </c:pt>
                <c:pt idx="664">
                  <c:v>2.82</c:v>
                </c:pt>
                <c:pt idx="665">
                  <c:v>2.79</c:v>
                </c:pt>
                <c:pt idx="666">
                  <c:v>2.84</c:v>
                </c:pt>
                <c:pt idx="667">
                  <c:v>2.87</c:v>
                </c:pt>
                <c:pt idx="668">
                  <c:v>2.77</c:v>
                </c:pt>
                <c:pt idx="669">
                  <c:v>2.75</c:v>
                </c:pt>
                <c:pt idx="670">
                  <c:v>2.84</c:v>
                </c:pt>
                <c:pt idx="671">
                  <c:v>2.83</c:v>
                </c:pt>
                <c:pt idx="672">
                  <c:v>2.83</c:v>
                </c:pt>
                <c:pt idx="673">
                  <c:v>2.81</c:v>
                </c:pt>
                <c:pt idx="674">
                  <c:v>2.8</c:v>
                </c:pt>
                <c:pt idx="675">
                  <c:v>2.89</c:v>
                </c:pt>
                <c:pt idx="676">
                  <c:v>2.82</c:v>
                </c:pt>
                <c:pt idx="677">
                  <c:v>2.75</c:v>
                </c:pt>
                <c:pt idx="678">
                  <c:v>2.78</c:v>
                </c:pt>
                <c:pt idx="679">
                  <c:v>2.75</c:v>
                </c:pt>
                <c:pt idx="680">
                  <c:v>2.81</c:v>
                </c:pt>
                <c:pt idx="681">
                  <c:v>2.8</c:v>
                </c:pt>
                <c:pt idx="682">
                  <c:v>2.82</c:v>
                </c:pt>
                <c:pt idx="683">
                  <c:v>2.82</c:v>
                </c:pt>
                <c:pt idx="684">
                  <c:v>2.83</c:v>
                </c:pt>
                <c:pt idx="685">
                  <c:v>2.79</c:v>
                </c:pt>
                <c:pt idx="686">
                  <c:v>2.82</c:v>
                </c:pt>
                <c:pt idx="687">
                  <c:v>2.83</c:v>
                </c:pt>
                <c:pt idx="688">
                  <c:v>2.83</c:v>
                </c:pt>
                <c:pt idx="689">
                  <c:v>2.8</c:v>
                </c:pt>
                <c:pt idx="690">
                  <c:v>2.84</c:v>
                </c:pt>
                <c:pt idx="691">
                  <c:v>2.86</c:v>
                </c:pt>
                <c:pt idx="692">
                  <c:v>2.87</c:v>
                </c:pt>
                <c:pt idx="693">
                  <c:v>2.81</c:v>
                </c:pt>
                <c:pt idx="694">
                  <c:v>2.8</c:v>
                </c:pt>
                <c:pt idx="695">
                  <c:v>2.84</c:v>
                </c:pt>
                <c:pt idx="696">
                  <c:v>2.87</c:v>
                </c:pt>
                <c:pt idx="697">
                  <c:v>2.86</c:v>
                </c:pt>
                <c:pt idx="698">
                  <c:v>2.78</c:v>
                </c:pt>
                <c:pt idx="699">
                  <c:v>2.81</c:v>
                </c:pt>
                <c:pt idx="700">
                  <c:v>2.79</c:v>
                </c:pt>
                <c:pt idx="701">
                  <c:v>2.86</c:v>
                </c:pt>
                <c:pt idx="702">
                  <c:v>2.85</c:v>
                </c:pt>
                <c:pt idx="703">
                  <c:v>2.83</c:v>
                </c:pt>
                <c:pt idx="704">
                  <c:v>2.84</c:v>
                </c:pt>
                <c:pt idx="705">
                  <c:v>2.87</c:v>
                </c:pt>
                <c:pt idx="706">
                  <c:v>2.94</c:v>
                </c:pt>
                <c:pt idx="707">
                  <c:v>2.88</c:v>
                </c:pt>
                <c:pt idx="708">
                  <c:v>2.9</c:v>
                </c:pt>
                <c:pt idx="709">
                  <c:v>2.91</c:v>
                </c:pt>
                <c:pt idx="710">
                  <c:v>2.92</c:v>
                </c:pt>
                <c:pt idx="711">
                  <c:v>2.91</c:v>
                </c:pt>
                <c:pt idx="712">
                  <c:v>2.88</c:v>
                </c:pt>
                <c:pt idx="713">
                  <c:v>2.87</c:v>
                </c:pt>
                <c:pt idx="714">
                  <c:v>2.88</c:v>
                </c:pt>
                <c:pt idx="715">
                  <c:v>2.88</c:v>
                </c:pt>
                <c:pt idx="716">
                  <c:v>2.92</c:v>
                </c:pt>
                <c:pt idx="717">
                  <c:v>2.91</c:v>
                </c:pt>
                <c:pt idx="718">
                  <c:v>2.93</c:v>
                </c:pt>
                <c:pt idx="719">
                  <c:v>2.86</c:v>
                </c:pt>
                <c:pt idx="720">
                  <c:v>2.98</c:v>
                </c:pt>
                <c:pt idx="721">
                  <c:v>2.94</c:v>
                </c:pt>
                <c:pt idx="722">
                  <c:v>2.95</c:v>
                </c:pt>
                <c:pt idx="723">
                  <c:v>2.94</c:v>
                </c:pt>
                <c:pt idx="724">
                  <c:v>2.93</c:v>
                </c:pt>
                <c:pt idx="725">
                  <c:v>2.96</c:v>
                </c:pt>
                <c:pt idx="726">
                  <c:v>2.97</c:v>
                </c:pt>
                <c:pt idx="727">
                  <c:v>3.01</c:v>
                </c:pt>
                <c:pt idx="728">
                  <c:v>2.98</c:v>
                </c:pt>
                <c:pt idx="729">
                  <c:v>3.02</c:v>
                </c:pt>
                <c:pt idx="730">
                  <c:v>3</c:v>
                </c:pt>
                <c:pt idx="731">
                  <c:v>3.03</c:v>
                </c:pt>
                <c:pt idx="732">
                  <c:v>3.05</c:v>
                </c:pt>
                <c:pt idx="733">
                  <c:v>3.12</c:v>
                </c:pt>
                <c:pt idx="734">
                  <c:v>3.09</c:v>
                </c:pt>
                <c:pt idx="735">
                  <c:v>3.11</c:v>
                </c:pt>
                <c:pt idx="736">
                  <c:v>3.08</c:v>
                </c:pt>
                <c:pt idx="737">
                  <c:v>3.09</c:v>
                </c:pt>
                <c:pt idx="738">
                  <c:v>3.07</c:v>
                </c:pt>
                <c:pt idx="739">
                  <c:v>3.12</c:v>
                </c:pt>
                <c:pt idx="740">
                  <c:v>3.14</c:v>
                </c:pt>
                <c:pt idx="741">
                  <c:v>3.13</c:v>
                </c:pt>
                <c:pt idx="742">
                  <c:v>3.16</c:v>
                </c:pt>
                <c:pt idx="743">
                  <c:v>3.17</c:v>
                </c:pt>
                <c:pt idx="744">
                  <c:v>3.2</c:v>
                </c:pt>
                <c:pt idx="745">
                  <c:v>3.21</c:v>
                </c:pt>
                <c:pt idx="746">
                  <c:v>3.28</c:v>
                </c:pt>
                <c:pt idx="747">
                  <c:v>3.32</c:v>
                </c:pt>
                <c:pt idx="748">
                  <c:v>3.36</c:v>
                </c:pt>
                <c:pt idx="749">
                  <c:v>3.28</c:v>
                </c:pt>
                <c:pt idx="750">
                  <c:v>3.47</c:v>
                </c:pt>
                <c:pt idx="751">
                  <c:v>3.42</c:v>
                </c:pt>
                <c:pt idx="752">
                  <c:v>3.44</c:v>
                </c:pt>
                <c:pt idx="753">
                  <c:v>3.45</c:v>
                </c:pt>
                <c:pt idx="754">
                  <c:v>3.49</c:v>
                </c:pt>
                <c:pt idx="755">
                  <c:v>3.56</c:v>
                </c:pt>
                <c:pt idx="756">
                  <c:v>3.69</c:v>
                </c:pt>
                <c:pt idx="757">
                  <c:v>3.78</c:v>
                </c:pt>
                <c:pt idx="758">
                  <c:v>3.83</c:v>
                </c:pt>
                <c:pt idx="759">
                  <c:v>4.1100000000000003</c:v>
                </c:pt>
                <c:pt idx="760">
                  <c:v>4.04</c:v>
                </c:pt>
                <c:pt idx="761">
                  <c:v>4.28</c:v>
                </c:pt>
                <c:pt idx="762">
                  <c:v>4.5199999999999996</c:v>
                </c:pt>
                <c:pt idx="763">
                  <c:v>4.59</c:v>
                </c:pt>
                <c:pt idx="764">
                  <c:v>4.93</c:v>
                </c:pt>
                <c:pt idx="765">
                  <c:v>5.0599999999999996</c:v>
                </c:pt>
                <c:pt idx="766">
                  <c:v>4.91</c:v>
                </c:pt>
                <c:pt idx="767">
                  <c:v>5.2</c:v>
                </c:pt>
                <c:pt idx="768">
                  <c:v>5.15</c:v>
                </c:pt>
                <c:pt idx="769">
                  <c:v>5.2</c:v>
                </c:pt>
                <c:pt idx="770">
                  <c:v>5.07</c:v>
                </c:pt>
                <c:pt idx="771">
                  <c:v>4.8</c:v>
                </c:pt>
                <c:pt idx="772">
                  <c:v>4.83</c:v>
                </c:pt>
                <c:pt idx="773">
                  <c:v>4.57</c:v>
                </c:pt>
                <c:pt idx="774">
                  <c:v>4.47</c:v>
                </c:pt>
                <c:pt idx="775">
                  <c:v>4.75</c:v>
                </c:pt>
                <c:pt idx="776">
                  <c:v>4.47</c:v>
                </c:pt>
                <c:pt idx="777">
                  <c:v>4.3</c:v>
                </c:pt>
                <c:pt idx="778">
                  <c:v>4.32</c:v>
                </c:pt>
                <c:pt idx="779">
                  <c:v>4.24</c:v>
                </c:pt>
                <c:pt idx="780">
                  <c:v>4.34</c:v>
                </c:pt>
                <c:pt idx="781">
                  <c:v>4.16</c:v>
                </c:pt>
                <c:pt idx="782">
                  <c:v>4.04</c:v>
                </c:pt>
                <c:pt idx="783">
                  <c:v>4.01</c:v>
                </c:pt>
                <c:pt idx="784">
                  <c:v>4.13</c:v>
                </c:pt>
                <c:pt idx="785">
                  <c:v>3.87</c:v>
                </c:pt>
                <c:pt idx="786">
                  <c:v>3.97</c:v>
                </c:pt>
                <c:pt idx="787">
                  <c:v>3.87</c:v>
                </c:pt>
                <c:pt idx="788">
                  <c:v>4</c:v>
                </c:pt>
                <c:pt idx="789">
                  <c:v>3.73</c:v>
                </c:pt>
                <c:pt idx="790">
                  <c:v>3.97</c:v>
                </c:pt>
                <c:pt idx="791">
                  <c:v>3.72</c:v>
                </c:pt>
                <c:pt idx="792">
                  <c:v>3.73</c:v>
                </c:pt>
                <c:pt idx="793">
                  <c:v>3.76</c:v>
                </c:pt>
                <c:pt idx="794">
                  <c:v>3.7</c:v>
                </c:pt>
                <c:pt idx="795">
                  <c:v>3.68</c:v>
                </c:pt>
                <c:pt idx="796">
                  <c:v>3.54</c:v>
                </c:pt>
                <c:pt idx="797">
                  <c:v>3.59</c:v>
                </c:pt>
                <c:pt idx="798">
                  <c:v>3.39</c:v>
                </c:pt>
                <c:pt idx="799">
                  <c:v>3.37</c:v>
                </c:pt>
                <c:pt idx="800">
                  <c:v>3.3</c:v>
                </c:pt>
                <c:pt idx="801">
                  <c:v>3.3</c:v>
                </c:pt>
                <c:pt idx="802">
                  <c:v>3.17</c:v>
                </c:pt>
                <c:pt idx="803">
                  <c:v>3.25</c:v>
                </c:pt>
                <c:pt idx="804">
                  <c:v>3.01</c:v>
                </c:pt>
                <c:pt idx="805">
                  <c:v>3.24</c:v>
                </c:pt>
                <c:pt idx="806">
                  <c:v>3.03</c:v>
                </c:pt>
                <c:pt idx="807">
                  <c:v>2.97</c:v>
                </c:pt>
                <c:pt idx="808">
                  <c:v>2.97</c:v>
                </c:pt>
                <c:pt idx="809">
                  <c:v>2.94</c:v>
                </c:pt>
                <c:pt idx="810">
                  <c:v>2.86</c:v>
                </c:pt>
                <c:pt idx="811">
                  <c:v>2.87</c:v>
                </c:pt>
                <c:pt idx="812">
                  <c:v>2.85</c:v>
                </c:pt>
                <c:pt idx="813">
                  <c:v>2.85</c:v>
                </c:pt>
                <c:pt idx="814">
                  <c:v>2.87</c:v>
                </c:pt>
                <c:pt idx="815">
                  <c:v>2.78</c:v>
                </c:pt>
                <c:pt idx="816">
                  <c:v>2.76</c:v>
                </c:pt>
                <c:pt idx="817">
                  <c:v>2.79</c:v>
                </c:pt>
                <c:pt idx="818">
                  <c:v>2.76</c:v>
                </c:pt>
                <c:pt idx="819">
                  <c:v>2.76</c:v>
                </c:pt>
                <c:pt idx="820">
                  <c:v>2.75</c:v>
                </c:pt>
                <c:pt idx="821">
                  <c:v>2.79</c:v>
                </c:pt>
                <c:pt idx="822">
                  <c:v>2.79</c:v>
                </c:pt>
                <c:pt idx="823">
                  <c:v>2.76</c:v>
                </c:pt>
                <c:pt idx="824">
                  <c:v>2.75</c:v>
                </c:pt>
                <c:pt idx="825">
                  <c:v>2.74</c:v>
                </c:pt>
                <c:pt idx="826">
                  <c:v>2.73</c:v>
                </c:pt>
                <c:pt idx="827">
                  <c:v>2.77</c:v>
                </c:pt>
                <c:pt idx="828">
                  <c:v>2.66</c:v>
                </c:pt>
                <c:pt idx="829">
                  <c:v>2.74</c:v>
                </c:pt>
                <c:pt idx="830">
                  <c:v>2.74</c:v>
                </c:pt>
                <c:pt idx="831">
                  <c:v>2.7</c:v>
                </c:pt>
                <c:pt idx="832">
                  <c:v>2.71</c:v>
                </c:pt>
                <c:pt idx="833">
                  <c:v>2.73</c:v>
                </c:pt>
                <c:pt idx="834">
                  <c:v>2.73</c:v>
                </c:pt>
                <c:pt idx="835">
                  <c:v>2.8</c:v>
                </c:pt>
                <c:pt idx="836">
                  <c:v>2.78</c:v>
                </c:pt>
                <c:pt idx="837">
                  <c:v>2.83</c:v>
                </c:pt>
                <c:pt idx="838">
                  <c:v>2.8</c:v>
                </c:pt>
                <c:pt idx="839">
                  <c:v>2.83</c:v>
                </c:pt>
                <c:pt idx="840">
                  <c:v>2.85</c:v>
                </c:pt>
                <c:pt idx="841">
                  <c:v>2.87</c:v>
                </c:pt>
                <c:pt idx="842">
                  <c:v>2.86</c:v>
                </c:pt>
                <c:pt idx="843">
                  <c:v>2.9</c:v>
                </c:pt>
                <c:pt idx="844">
                  <c:v>2.87</c:v>
                </c:pt>
                <c:pt idx="845">
                  <c:v>2.92</c:v>
                </c:pt>
                <c:pt idx="846">
                  <c:v>2.97</c:v>
                </c:pt>
                <c:pt idx="847">
                  <c:v>2.87</c:v>
                </c:pt>
                <c:pt idx="848">
                  <c:v>3.03</c:v>
                </c:pt>
                <c:pt idx="849">
                  <c:v>2.98</c:v>
                </c:pt>
                <c:pt idx="850">
                  <c:v>3.09</c:v>
                </c:pt>
                <c:pt idx="851">
                  <c:v>3.11</c:v>
                </c:pt>
                <c:pt idx="852">
                  <c:v>3.21</c:v>
                </c:pt>
                <c:pt idx="853">
                  <c:v>3.25</c:v>
                </c:pt>
                <c:pt idx="854">
                  <c:v>3.25</c:v>
                </c:pt>
                <c:pt idx="855">
                  <c:v>3.28</c:v>
                </c:pt>
                <c:pt idx="856">
                  <c:v>3.38</c:v>
                </c:pt>
                <c:pt idx="857">
                  <c:v>3.41</c:v>
                </c:pt>
                <c:pt idx="858">
                  <c:v>3.42</c:v>
                </c:pt>
                <c:pt idx="859">
                  <c:v>3.48</c:v>
                </c:pt>
                <c:pt idx="860">
                  <c:v>3.55</c:v>
                </c:pt>
                <c:pt idx="861">
                  <c:v>3.62</c:v>
                </c:pt>
                <c:pt idx="862">
                  <c:v>3.64</c:v>
                </c:pt>
                <c:pt idx="863">
                  <c:v>3.56</c:v>
                </c:pt>
                <c:pt idx="864">
                  <c:v>3.65</c:v>
                </c:pt>
                <c:pt idx="865">
                  <c:v>3.63</c:v>
                </c:pt>
                <c:pt idx="866">
                  <c:v>3.53</c:v>
                </c:pt>
                <c:pt idx="867">
                  <c:v>3.52</c:v>
                </c:pt>
                <c:pt idx="868">
                  <c:v>3.55</c:v>
                </c:pt>
                <c:pt idx="869">
                  <c:v>3.54</c:v>
                </c:pt>
                <c:pt idx="870">
                  <c:v>3.5</c:v>
                </c:pt>
                <c:pt idx="871">
                  <c:v>3.43</c:v>
                </c:pt>
                <c:pt idx="872">
                  <c:v>3.5</c:v>
                </c:pt>
                <c:pt idx="873">
                  <c:v>3.35</c:v>
                </c:pt>
                <c:pt idx="874">
                  <c:v>3.44</c:v>
                </c:pt>
                <c:pt idx="875">
                  <c:v>3.3</c:v>
                </c:pt>
                <c:pt idx="876">
                  <c:v>3.36</c:v>
                </c:pt>
                <c:pt idx="877">
                  <c:v>3.24</c:v>
                </c:pt>
                <c:pt idx="878">
                  <c:v>3.38</c:v>
                </c:pt>
                <c:pt idx="879">
                  <c:v>3.3</c:v>
                </c:pt>
                <c:pt idx="880">
                  <c:v>3.34</c:v>
                </c:pt>
                <c:pt idx="881">
                  <c:v>3.26</c:v>
                </c:pt>
                <c:pt idx="882">
                  <c:v>3.16</c:v>
                </c:pt>
                <c:pt idx="883">
                  <c:v>3.16</c:v>
                </c:pt>
                <c:pt idx="884">
                  <c:v>3.24</c:v>
                </c:pt>
                <c:pt idx="885">
                  <c:v>3.13</c:v>
                </c:pt>
                <c:pt idx="886">
                  <c:v>3.1</c:v>
                </c:pt>
                <c:pt idx="887">
                  <c:v>3.07</c:v>
                </c:pt>
                <c:pt idx="888">
                  <c:v>3.05</c:v>
                </c:pt>
                <c:pt idx="889">
                  <c:v>3.04</c:v>
                </c:pt>
                <c:pt idx="890">
                  <c:v>3.1</c:v>
                </c:pt>
                <c:pt idx="891">
                  <c:v>2.97</c:v>
                </c:pt>
                <c:pt idx="892">
                  <c:v>3.04</c:v>
                </c:pt>
                <c:pt idx="893">
                  <c:v>2.95</c:v>
                </c:pt>
                <c:pt idx="894">
                  <c:v>2.96</c:v>
                </c:pt>
                <c:pt idx="895">
                  <c:v>2.92</c:v>
                </c:pt>
                <c:pt idx="896">
                  <c:v>2.95</c:v>
                </c:pt>
                <c:pt idx="897">
                  <c:v>2.9</c:v>
                </c:pt>
                <c:pt idx="898">
                  <c:v>2.82</c:v>
                </c:pt>
                <c:pt idx="899">
                  <c:v>2.88</c:v>
                </c:pt>
                <c:pt idx="900">
                  <c:v>2.83</c:v>
                </c:pt>
                <c:pt idx="901">
                  <c:v>2.78</c:v>
                </c:pt>
                <c:pt idx="902">
                  <c:v>2.74</c:v>
                </c:pt>
                <c:pt idx="903">
                  <c:v>2.75</c:v>
                </c:pt>
                <c:pt idx="904">
                  <c:v>2.69</c:v>
                </c:pt>
                <c:pt idx="905">
                  <c:v>2.76</c:v>
                </c:pt>
                <c:pt idx="906">
                  <c:v>2.69</c:v>
                </c:pt>
                <c:pt idx="907">
                  <c:v>2.77</c:v>
                </c:pt>
                <c:pt idx="908">
                  <c:v>2.69</c:v>
                </c:pt>
                <c:pt idx="909">
                  <c:v>2.77</c:v>
                </c:pt>
                <c:pt idx="910">
                  <c:v>2.71</c:v>
                </c:pt>
                <c:pt idx="911">
                  <c:v>2.68</c:v>
                </c:pt>
                <c:pt idx="912">
                  <c:v>2.74</c:v>
                </c:pt>
                <c:pt idx="913">
                  <c:v>2.69</c:v>
                </c:pt>
                <c:pt idx="914">
                  <c:v>2.64</c:v>
                </c:pt>
                <c:pt idx="915">
                  <c:v>2.7</c:v>
                </c:pt>
                <c:pt idx="916">
                  <c:v>2.69</c:v>
                </c:pt>
                <c:pt idx="917">
                  <c:v>2.7</c:v>
                </c:pt>
                <c:pt idx="918">
                  <c:v>2.66</c:v>
                </c:pt>
                <c:pt idx="919">
                  <c:v>2.66</c:v>
                </c:pt>
                <c:pt idx="920">
                  <c:v>2.7</c:v>
                </c:pt>
                <c:pt idx="921">
                  <c:v>2.66</c:v>
                </c:pt>
                <c:pt idx="922">
                  <c:v>2.69</c:v>
                </c:pt>
                <c:pt idx="923">
                  <c:v>2.67</c:v>
                </c:pt>
                <c:pt idx="924">
                  <c:v>2.67</c:v>
                </c:pt>
                <c:pt idx="925">
                  <c:v>2.69</c:v>
                </c:pt>
                <c:pt idx="926">
                  <c:v>2.62</c:v>
                </c:pt>
                <c:pt idx="927">
                  <c:v>2.68</c:v>
                </c:pt>
                <c:pt idx="928">
                  <c:v>2.64</c:v>
                </c:pt>
                <c:pt idx="929">
                  <c:v>2.63</c:v>
                </c:pt>
                <c:pt idx="930">
                  <c:v>2.69</c:v>
                </c:pt>
                <c:pt idx="931">
                  <c:v>2.66</c:v>
                </c:pt>
                <c:pt idx="932">
                  <c:v>2.68</c:v>
                </c:pt>
                <c:pt idx="933">
                  <c:v>2.69</c:v>
                </c:pt>
                <c:pt idx="934">
                  <c:v>2.62</c:v>
                </c:pt>
                <c:pt idx="935">
                  <c:v>2.67</c:v>
                </c:pt>
                <c:pt idx="936">
                  <c:v>2.7</c:v>
                </c:pt>
                <c:pt idx="937">
                  <c:v>2.63</c:v>
                </c:pt>
                <c:pt idx="938">
                  <c:v>2.64</c:v>
                </c:pt>
                <c:pt idx="939">
                  <c:v>2.66</c:v>
                </c:pt>
                <c:pt idx="940">
                  <c:v>2.62</c:v>
                </c:pt>
                <c:pt idx="941">
                  <c:v>2.67</c:v>
                </c:pt>
                <c:pt idx="942">
                  <c:v>2.65</c:v>
                </c:pt>
                <c:pt idx="943">
                  <c:v>2.66</c:v>
                </c:pt>
                <c:pt idx="944">
                  <c:v>2.69</c:v>
                </c:pt>
                <c:pt idx="945">
                  <c:v>2.74</c:v>
                </c:pt>
                <c:pt idx="946">
                  <c:v>2.68</c:v>
                </c:pt>
                <c:pt idx="947">
                  <c:v>2.69</c:v>
                </c:pt>
                <c:pt idx="948">
                  <c:v>2.72</c:v>
                </c:pt>
                <c:pt idx="949">
                  <c:v>2.72</c:v>
                </c:pt>
                <c:pt idx="950">
                  <c:v>2.69</c:v>
                </c:pt>
                <c:pt idx="951">
                  <c:v>2.7</c:v>
                </c:pt>
                <c:pt idx="952">
                  <c:v>2.74</c:v>
                </c:pt>
                <c:pt idx="953">
                  <c:v>2.71</c:v>
                </c:pt>
                <c:pt idx="954">
                  <c:v>2.76</c:v>
                </c:pt>
                <c:pt idx="955">
                  <c:v>2.72</c:v>
                </c:pt>
                <c:pt idx="956">
                  <c:v>2.73</c:v>
                </c:pt>
                <c:pt idx="957">
                  <c:v>2.72</c:v>
                </c:pt>
                <c:pt idx="958">
                  <c:v>2.7</c:v>
                </c:pt>
                <c:pt idx="959">
                  <c:v>2.68</c:v>
                </c:pt>
                <c:pt idx="960">
                  <c:v>2.74</c:v>
                </c:pt>
                <c:pt idx="961">
                  <c:v>2.75</c:v>
                </c:pt>
                <c:pt idx="962">
                  <c:v>2.8</c:v>
                </c:pt>
                <c:pt idx="963">
                  <c:v>2.73</c:v>
                </c:pt>
                <c:pt idx="964">
                  <c:v>2.74</c:v>
                </c:pt>
                <c:pt idx="965">
                  <c:v>2.76</c:v>
                </c:pt>
                <c:pt idx="966">
                  <c:v>2.72</c:v>
                </c:pt>
                <c:pt idx="967">
                  <c:v>2.77</c:v>
                </c:pt>
                <c:pt idx="968">
                  <c:v>2.81</c:v>
                </c:pt>
                <c:pt idx="969">
                  <c:v>2.75</c:v>
                </c:pt>
                <c:pt idx="970">
                  <c:v>2.74</c:v>
                </c:pt>
                <c:pt idx="971">
                  <c:v>2.77</c:v>
                </c:pt>
                <c:pt idx="972">
                  <c:v>2.81</c:v>
                </c:pt>
                <c:pt idx="973">
                  <c:v>2.72</c:v>
                </c:pt>
                <c:pt idx="974">
                  <c:v>2.77</c:v>
                </c:pt>
                <c:pt idx="975">
                  <c:v>2.75</c:v>
                </c:pt>
                <c:pt idx="976">
                  <c:v>2.74</c:v>
                </c:pt>
                <c:pt idx="977">
                  <c:v>2.77</c:v>
                </c:pt>
                <c:pt idx="978">
                  <c:v>2.79</c:v>
                </c:pt>
                <c:pt idx="979">
                  <c:v>2.77</c:v>
                </c:pt>
                <c:pt idx="980">
                  <c:v>2.74</c:v>
                </c:pt>
                <c:pt idx="981">
                  <c:v>2.8</c:v>
                </c:pt>
                <c:pt idx="982">
                  <c:v>2.75</c:v>
                </c:pt>
                <c:pt idx="983">
                  <c:v>2.82</c:v>
                </c:pt>
                <c:pt idx="984">
                  <c:v>2.85</c:v>
                </c:pt>
                <c:pt idx="985">
                  <c:v>2.82</c:v>
                </c:pt>
                <c:pt idx="986">
                  <c:v>2.8</c:v>
                </c:pt>
                <c:pt idx="987">
                  <c:v>2.84</c:v>
                </c:pt>
                <c:pt idx="988">
                  <c:v>2.74</c:v>
                </c:pt>
                <c:pt idx="989">
                  <c:v>2.82</c:v>
                </c:pt>
                <c:pt idx="990">
                  <c:v>2.8</c:v>
                </c:pt>
                <c:pt idx="991">
                  <c:v>2.85</c:v>
                </c:pt>
                <c:pt idx="992">
                  <c:v>2.86</c:v>
                </c:pt>
                <c:pt idx="993">
                  <c:v>2.82</c:v>
                </c:pt>
                <c:pt idx="994">
                  <c:v>2.79</c:v>
                </c:pt>
                <c:pt idx="995">
                  <c:v>2.8</c:v>
                </c:pt>
                <c:pt idx="996">
                  <c:v>2.86</c:v>
                </c:pt>
                <c:pt idx="997">
                  <c:v>2.84</c:v>
                </c:pt>
                <c:pt idx="998">
                  <c:v>2.77</c:v>
                </c:pt>
                <c:pt idx="999">
                  <c:v>2.82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'HIE24-O250V30deg500to600 norm'!$D$7</c:f>
              <c:strCache>
                <c:ptCount val="1"/>
                <c:pt idx="0">
                  <c:v>ROI 2</c:v>
                </c:pt>
              </c:strCache>
            </c:strRef>
          </c:tx>
          <c:marker>
            <c:symbol val="none"/>
          </c:marker>
          <c:xVal>
            <c:numRef>
              <c:f>'HIE24-O250V30deg500to600 norm'!$A$8:$A$1007</c:f>
              <c:numCache>
                <c:formatCode>General</c:formatCode>
                <c:ptCount val="1000"/>
                <c:pt idx="0">
                  <c:v>500</c:v>
                </c:pt>
                <c:pt idx="1">
                  <c:v>500.09</c:v>
                </c:pt>
                <c:pt idx="2">
                  <c:v>500.2</c:v>
                </c:pt>
                <c:pt idx="3">
                  <c:v>500.29</c:v>
                </c:pt>
                <c:pt idx="4">
                  <c:v>500.39</c:v>
                </c:pt>
                <c:pt idx="5">
                  <c:v>500.51</c:v>
                </c:pt>
                <c:pt idx="6">
                  <c:v>500.6</c:v>
                </c:pt>
                <c:pt idx="7">
                  <c:v>500.71</c:v>
                </c:pt>
                <c:pt idx="8">
                  <c:v>500.79</c:v>
                </c:pt>
                <c:pt idx="9">
                  <c:v>500.91</c:v>
                </c:pt>
                <c:pt idx="10">
                  <c:v>501</c:v>
                </c:pt>
                <c:pt idx="11">
                  <c:v>501.09</c:v>
                </c:pt>
                <c:pt idx="12">
                  <c:v>501.21</c:v>
                </c:pt>
                <c:pt idx="13">
                  <c:v>501.29</c:v>
                </c:pt>
                <c:pt idx="14">
                  <c:v>501.41</c:v>
                </c:pt>
                <c:pt idx="15">
                  <c:v>501.49</c:v>
                </c:pt>
                <c:pt idx="16">
                  <c:v>501.6</c:v>
                </c:pt>
                <c:pt idx="17">
                  <c:v>501.68</c:v>
                </c:pt>
                <c:pt idx="18">
                  <c:v>501.79</c:v>
                </c:pt>
                <c:pt idx="19">
                  <c:v>501.92</c:v>
                </c:pt>
                <c:pt idx="20">
                  <c:v>501.99</c:v>
                </c:pt>
                <c:pt idx="21">
                  <c:v>502.1</c:v>
                </c:pt>
                <c:pt idx="22">
                  <c:v>502.2</c:v>
                </c:pt>
                <c:pt idx="23">
                  <c:v>502.29</c:v>
                </c:pt>
                <c:pt idx="24">
                  <c:v>502.41</c:v>
                </c:pt>
                <c:pt idx="25">
                  <c:v>502.49</c:v>
                </c:pt>
                <c:pt idx="26">
                  <c:v>502.62</c:v>
                </c:pt>
                <c:pt idx="27">
                  <c:v>502.69</c:v>
                </c:pt>
                <c:pt idx="28">
                  <c:v>502.79</c:v>
                </c:pt>
                <c:pt idx="29">
                  <c:v>502.91</c:v>
                </c:pt>
                <c:pt idx="30">
                  <c:v>502.99</c:v>
                </c:pt>
                <c:pt idx="31">
                  <c:v>503.11</c:v>
                </c:pt>
                <c:pt idx="32">
                  <c:v>503.2</c:v>
                </c:pt>
                <c:pt idx="33">
                  <c:v>503.29</c:v>
                </c:pt>
                <c:pt idx="34">
                  <c:v>503.41</c:v>
                </c:pt>
                <c:pt idx="35">
                  <c:v>503.49</c:v>
                </c:pt>
                <c:pt idx="36">
                  <c:v>503.61</c:v>
                </c:pt>
                <c:pt idx="37">
                  <c:v>503.69</c:v>
                </c:pt>
                <c:pt idx="38">
                  <c:v>503.79</c:v>
                </c:pt>
                <c:pt idx="39">
                  <c:v>503.91</c:v>
                </c:pt>
                <c:pt idx="40">
                  <c:v>503.99</c:v>
                </c:pt>
                <c:pt idx="41">
                  <c:v>504.12</c:v>
                </c:pt>
                <c:pt idx="42">
                  <c:v>504.19</c:v>
                </c:pt>
                <c:pt idx="43">
                  <c:v>504.31</c:v>
                </c:pt>
                <c:pt idx="44">
                  <c:v>504.4</c:v>
                </c:pt>
                <c:pt idx="45">
                  <c:v>504.49</c:v>
                </c:pt>
                <c:pt idx="46">
                  <c:v>504.62</c:v>
                </c:pt>
                <c:pt idx="47">
                  <c:v>504.69</c:v>
                </c:pt>
                <c:pt idx="48">
                  <c:v>504.79</c:v>
                </c:pt>
                <c:pt idx="49">
                  <c:v>504.91</c:v>
                </c:pt>
                <c:pt idx="50">
                  <c:v>504.99</c:v>
                </c:pt>
                <c:pt idx="51">
                  <c:v>505.11</c:v>
                </c:pt>
                <c:pt idx="52">
                  <c:v>505.2</c:v>
                </c:pt>
                <c:pt idx="53">
                  <c:v>505.29</c:v>
                </c:pt>
                <c:pt idx="54">
                  <c:v>505.41</c:v>
                </c:pt>
                <c:pt idx="55">
                  <c:v>505.49</c:v>
                </c:pt>
                <c:pt idx="56">
                  <c:v>505.62</c:v>
                </c:pt>
                <c:pt idx="57">
                  <c:v>505.69</c:v>
                </c:pt>
                <c:pt idx="58">
                  <c:v>505.79</c:v>
                </c:pt>
                <c:pt idx="59">
                  <c:v>505.91</c:v>
                </c:pt>
                <c:pt idx="60">
                  <c:v>505.99</c:v>
                </c:pt>
                <c:pt idx="61">
                  <c:v>506.12</c:v>
                </c:pt>
                <c:pt idx="62">
                  <c:v>506.19</c:v>
                </c:pt>
                <c:pt idx="63">
                  <c:v>506.29</c:v>
                </c:pt>
                <c:pt idx="64">
                  <c:v>506.41</c:v>
                </c:pt>
                <c:pt idx="65">
                  <c:v>506.49</c:v>
                </c:pt>
                <c:pt idx="66">
                  <c:v>506.6</c:v>
                </c:pt>
                <c:pt idx="67">
                  <c:v>506.7</c:v>
                </c:pt>
                <c:pt idx="68">
                  <c:v>506.79</c:v>
                </c:pt>
                <c:pt idx="69">
                  <c:v>506.92</c:v>
                </c:pt>
                <c:pt idx="70">
                  <c:v>506.99</c:v>
                </c:pt>
                <c:pt idx="71">
                  <c:v>507.09</c:v>
                </c:pt>
                <c:pt idx="72">
                  <c:v>507.21</c:v>
                </c:pt>
                <c:pt idx="73">
                  <c:v>507.29</c:v>
                </c:pt>
                <c:pt idx="74">
                  <c:v>507.42</c:v>
                </c:pt>
                <c:pt idx="75">
                  <c:v>507.5</c:v>
                </c:pt>
                <c:pt idx="76">
                  <c:v>507.58</c:v>
                </c:pt>
                <c:pt idx="77">
                  <c:v>507.71</c:v>
                </c:pt>
                <c:pt idx="78">
                  <c:v>507.8</c:v>
                </c:pt>
                <c:pt idx="79">
                  <c:v>507.9</c:v>
                </c:pt>
                <c:pt idx="80">
                  <c:v>508</c:v>
                </c:pt>
                <c:pt idx="81">
                  <c:v>508.09</c:v>
                </c:pt>
                <c:pt idx="82">
                  <c:v>508.22</c:v>
                </c:pt>
                <c:pt idx="83">
                  <c:v>508.29</c:v>
                </c:pt>
                <c:pt idx="84">
                  <c:v>508.39</c:v>
                </c:pt>
                <c:pt idx="85">
                  <c:v>508.51</c:v>
                </c:pt>
                <c:pt idx="86">
                  <c:v>508.59</c:v>
                </c:pt>
                <c:pt idx="87">
                  <c:v>508.7</c:v>
                </c:pt>
                <c:pt idx="88">
                  <c:v>508.81</c:v>
                </c:pt>
                <c:pt idx="89">
                  <c:v>508.88</c:v>
                </c:pt>
                <c:pt idx="90">
                  <c:v>509.02</c:v>
                </c:pt>
                <c:pt idx="91">
                  <c:v>509.1</c:v>
                </c:pt>
                <c:pt idx="92">
                  <c:v>509.18</c:v>
                </c:pt>
                <c:pt idx="93">
                  <c:v>509.31</c:v>
                </c:pt>
                <c:pt idx="94">
                  <c:v>509.39</c:v>
                </c:pt>
                <c:pt idx="95">
                  <c:v>509.5</c:v>
                </c:pt>
                <c:pt idx="96">
                  <c:v>509.6</c:v>
                </c:pt>
                <c:pt idx="97">
                  <c:v>509.69</c:v>
                </c:pt>
                <c:pt idx="98">
                  <c:v>509.82</c:v>
                </c:pt>
                <c:pt idx="99">
                  <c:v>509.89</c:v>
                </c:pt>
                <c:pt idx="100">
                  <c:v>509.99</c:v>
                </c:pt>
                <c:pt idx="101">
                  <c:v>510.12</c:v>
                </c:pt>
                <c:pt idx="102">
                  <c:v>510.19</c:v>
                </c:pt>
                <c:pt idx="103">
                  <c:v>510.29</c:v>
                </c:pt>
                <c:pt idx="104">
                  <c:v>510.41</c:v>
                </c:pt>
                <c:pt idx="105">
                  <c:v>510.49</c:v>
                </c:pt>
                <c:pt idx="106">
                  <c:v>510.62</c:v>
                </c:pt>
                <c:pt idx="107">
                  <c:v>510.7</c:v>
                </c:pt>
                <c:pt idx="108">
                  <c:v>510.78</c:v>
                </c:pt>
                <c:pt idx="109">
                  <c:v>510.91</c:v>
                </c:pt>
                <c:pt idx="110">
                  <c:v>511</c:v>
                </c:pt>
                <c:pt idx="111">
                  <c:v>511.09</c:v>
                </c:pt>
                <c:pt idx="112">
                  <c:v>511.21</c:v>
                </c:pt>
                <c:pt idx="113">
                  <c:v>511.29</c:v>
                </c:pt>
                <c:pt idx="114">
                  <c:v>511.4</c:v>
                </c:pt>
                <c:pt idx="115">
                  <c:v>511.5</c:v>
                </c:pt>
                <c:pt idx="116">
                  <c:v>511.59</c:v>
                </c:pt>
                <c:pt idx="117">
                  <c:v>511.72</c:v>
                </c:pt>
                <c:pt idx="118">
                  <c:v>511.79</c:v>
                </c:pt>
                <c:pt idx="119">
                  <c:v>511.89</c:v>
                </c:pt>
                <c:pt idx="120">
                  <c:v>512.02</c:v>
                </c:pt>
                <c:pt idx="121">
                  <c:v>512.09</c:v>
                </c:pt>
                <c:pt idx="122">
                  <c:v>512.17999999999995</c:v>
                </c:pt>
                <c:pt idx="123">
                  <c:v>512.32000000000005</c:v>
                </c:pt>
                <c:pt idx="124">
                  <c:v>512.39</c:v>
                </c:pt>
                <c:pt idx="125">
                  <c:v>512.48</c:v>
                </c:pt>
                <c:pt idx="126">
                  <c:v>512.62</c:v>
                </c:pt>
                <c:pt idx="127">
                  <c:v>512.69000000000005</c:v>
                </c:pt>
                <c:pt idx="128">
                  <c:v>512.79999999999995</c:v>
                </c:pt>
                <c:pt idx="129">
                  <c:v>512.91</c:v>
                </c:pt>
                <c:pt idx="130">
                  <c:v>512.99</c:v>
                </c:pt>
                <c:pt idx="131">
                  <c:v>513.1</c:v>
                </c:pt>
                <c:pt idx="132">
                  <c:v>513.21</c:v>
                </c:pt>
                <c:pt idx="133">
                  <c:v>513.29</c:v>
                </c:pt>
                <c:pt idx="134">
                  <c:v>513.41999999999996</c:v>
                </c:pt>
                <c:pt idx="135">
                  <c:v>513.5</c:v>
                </c:pt>
                <c:pt idx="136">
                  <c:v>513.58000000000004</c:v>
                </c:pt>
                <c:pt idx="137">
                  <c:v>513.72</c:v>
                </c:pt>
                <c:pt idx="138">
                  <c:v>513.79</c:v>
                </c:pt>
                <c:pt idx="139">
                  <c:v>513.89</c:v>
                </c:pt>
                <c:pt idx="140">
                  <c:v>514.02</c:v>
                </c:pt>
                <c:pt idx="141">
                  <c:v>514.1</c:v>
                </c:pt>
                <c:pt idx="142">
                  <c:v>514.19000000000005</c:v>
                </c:pt>
                <c:pt idx="143">
                  <c:v>514.30999999999995</c:v>
                </c:pt>
                <c:pt idx="144">
                  <c:v>514.4</c:v>
                </c:pt>
                <c:pt idx="145">
                  <c:v>514.48</c:v>
                </c:pt>
                <c:pt idx="146">
                  <c:v>514.61</c:v>
                </c:pt>
                <c:pt idx="147">
                  <c:v>514.70000000000005</c:v>
                </c:pt>
                <c:pt idx="148">
                  <c:v>514.79</c:v>
                </c:pt>
                <c:pt idx="149">
                  <c:v>514.91</c:v>
                </c:pt>
                <c:pt idx="150">
                  <c:v>515</c:v>
                </c:pt>
                <c:pt idx="151">
                  <c:v>515.09</c:v>
                </c:pt>
                <c:pt idx="152">
                  <c:v>515.21</c:v>
                </c:pt>
                <c:pt idx="153">
                  <c:v>515.29</c:v>
                </c:pt>
                <c:pt idx="154">
                  <c:v>515.39</c:v>
                </c:pt>
                <c:pt idx="155">
                  <c:v>515.51</c:v>
                </c:pt>
                <c:pt idx="156">
                  <c:v>515.59</c:v>
                </c:pt>
                <c:pt idx="157">
                  <c:v>515.70000000000005</c:v>
                </c:pt>
                <c:pt idx="158">
                  <c:v>515.79999999999995</c:v>
                </c:pt>
                <c:pt idx="159">
                  <c:v>515.89</c:v>
                </c:pt>
                <c:pt idx="160">
                  <c:v>516</c:v>
                </c:pt>
                <c:pt idx="161">
                  <c:v>516.1</c:v>
                </c:pt>
                <c:pt idx="162">
                  <c:v>516.19000000000005</c:v>
                </c:pt>
                <c:pt idx="163">
                  <c:v>516.29999999999995</c:v>
                </c:pt>
                <c:pt idx="164">
                  <c:v>516.4</c:v>
                </c:pt>
                <c:pt idx="165">
                  <c:v>516.49</c:v>
                </c:pt>
                <c:pt idx="166">
                  <c:v>516.6</c:v>
                </c:pt>
                <c:pt idx="167">
                  <c:v>516.71</c:v>
                </c:pt>
                <c:pt idx="168">
                  <c:v>516.79</c:v>
                </c:pt>
                <c:pt idx="169">
                  <c:v>516.89</c:v>
                </c:pt>
                <c:pt idx="170">
                  <c:v>517.01</c:v>
                </c:pt>
                <c:pt idx="171">
                  <c:v>517.09</c:v>
                </c:pt>
                <c:pt idx="172">
                  <c:v>517.20000000000005</c:v>
                </c:pt>
                <c:pt idx="173">
                  <c:v>517.29999999999995</c:v>
                </c:pt>
                <c:pt idx="174">
                  <c:v>517.39</c:v>
                </c:pt>
                <c:pt idx="175">
                  <c:v>517.5</c:v>
                </c:pt>
                <c:pt idx="176">
                  <c:v>517.61</c:v>
                </c:pt>
                <c:pt idx="177">
                  <c:v>517.69000000000005</c:v>
                </c:pt>
                <c:pt idx="178">
                  <c:v>517.79999999999995</c:v>
                </c:pt>
                <c:pt idx="179">
                  <c:v>517.9</c:v>
                </c:pt>
                <c:pt idx="180">
                  <c:v>517.99</c:v>
                </c:pt>
                <c:pt idx="181">
                  <c:v>518.09</c:v>
                </c:pt>
                <c:pt idx="182">
                  <c:v>518.21</c:v>
                </c:pt>
                <c:pt idx="183">
                  <c:v>518.29</c:v>
                </c:pt>
                <c:pt idx="184">
                  <c:v>518.39</c:v>
                </c:pt>
                <c:pt idx="185">
                  <c:v>518.51</c:v>
                </c:pt>
                <c:pt idx="186">
                  <c:v>518.6</c:v>
                </c:pt>
                <c:pt idx="187">
                  <c:v>518.69000000000005</c:v>
                </c:pt>
                <c:pt idx="188">
                  <c:v>518.82000000000005</c:v>
                </c:pt>
                <c:pt idx="189">
                  <c:v>518.9</c:v>
                </c:pt>
                <c:pt idx="190">
                  <c:v>518.99</c:v>
                </c:pt>
                <c:pt idx="191">
                  <c:v>519.12</c:v>
                </c:pt>
                <c:pt idx="192">
                  <c:v>519.20000000000005</c:v>
                </c:pt>
                <c:pt idx="193">
                  <c:v>519.28</c:v>
                </c:pt>
                <c:pt idx="194">
                  <c:v>519.41999999999996</c:v>
                </c:pt>
                <c:pt idx="195">
                  <c:v>519.5</c:v>
                </c:pt>
                <c:pt idx="196">
                  <c:v>519.58000000000004</c:v>
                </c:pt>
                <c:pt idx="197">
                  <c:v>519.71</c:v>
                </c:pt>
                <c:pt idx="198">
                  <c:v>519.80999999999995</c:v>
                </c:pt>
                <c:pt idx="199">
                  <c:v>519.89</c:v>
                </c:pt>
                <c:pt idx="200">
                  <c:v>520</c:v>
                </c:pt>
                <c:pt idx="201">
                  <c:v>520.11</c:v>
                </c:pt>
                <c:pt idx="202">
                  <c:v>520.19000000000005</c:v>
                </c:pt>
                <c:pt idx="203">
                  <c:v>520.29999999999995</c:v>
                </c:pt>
                <c:pt idx="204">
                  <c:v>520.41</c:v>
                </c:pt>
                <c:pt idx="205">
                  <c:v>520.49</c:v>
                </c:pt>
                <c:pt idx="206">
                  <c:v>520.6</c:v>
                </c:pt>
                <c:pt idx="207">
                  <c:v>520.72</c:v>
                </c:pt>
                <c:pt idx="208">
                  <c:v>520.79</c:v>
                </c:pt>
                <c:pt idx="209">
                  <c:v>520.89</c:v>
                </c:pt>
                <c:pt idx="210">
                  <c:v>521.02</c:v>
                </c:pt>
                <c:pt idx="211">
                  <c:v>521.09</c:v>
                </c:pt>
                <c:pt idx="212">
                  <c:v>521.19000000000005</c:v>
                </c:pt>
                <c:pt idx="213">
                  <c:v>521.32000000000005</c:v>
                </c:pt>
                <c:pt idx="214">
                  <c:v>521.39</c:v>
                </c:pt>
                <c:pt idx="215">
                  <c:v>521.49</c:v>
                </c:pt>
                <c:pt idx="216">
                  <c:v>521.63</c:v>
                </c:pt>
                <c:pt idx="217">
                  <c:v>521.69000000000005</c:v>
                </c:pt>
                <c:pt idx="218">
                  <c:v>521.79</c:v>
                </c:pt>
                <c:pt idx="219">
                  <c:v>521.89</c:v>
                </c:pt>
                <c:pt idx="220">
                  <c:v>522.01</c:v>
                </c:pt>
                <c:pt idx="221">
                  <c:v>522.1</c:v>
                </c:pt>
                <c:pt idx="222">
                  <c:v>522.19000000000005</c:v>
                </c:pt>
                <c:pt idx="223">
                  <c:v>522.32000000000005</c:v>
                </c:pt>
                <c:pt idx="224">
                  <c:v>522.4</c:v>
                </c:pt>
                <c:pt idx="225">
                  <c:v>522.48</c:v>
                </c:pt>
                <c:pt idx="226">
                  <c:v>522.61</c:v>
                </c:pt>
                <c:pt idx="227">
                  <c:v>522.71</c:v>
                </c:pt>
                <c:pt idx="228">
                  <c:v>522.79</c:v>
                </c:pt>
                <c:pt idx="229">
                  <c:v>522.9</c:v>
                </c:pt>
                <c:pt idx="230">
                  <c:v>523.01</c:v>
                </c:pt>
                <c:pt idx="231">
                  <c:v>523.09</c:v>
                </c:pt>
                <c:pt idx="232">
                  <c:v>523.17999999999995</c:v>
                </c:pt>
                <c:pt idx="233">
                  <c:v>523.32000000000005</c:v>
                </c:pt>
                <c:pt idx="234">
                  <c:v>523.39</c:v>
                </c:pt>
                <c:pt idx="235">
                  <c:v>523.49</c:v>
                </c:pt>
                <c:pt idx="236">
                  <c:v>523.62</c:v>
                </c:pt>
                <c:pt idx="237">
                  <c:v>523.69000000000005</c:v>
                </c:pt>
                <c:pt idx="238">
                  <c:v>523.79</c:v>
                </c:pt>
                <c:pt idx="239">
                  <c:v>523.91</c:v>
                </c:pt>
                <c:pt idx="240">
                  <c:v>524</c:v>
                </c:pt>
                <c:pt idx="241">
                  <c:v>524.1</c:v>
                </c:pt>
                <c:pt idx="242">
                  <c:v>524.19000000000005</c:v>
                </c:pt>
                <c:pt idx="243">
                  <c:v>524.32000000000005</c:v>
                </c:pt>
                <c:pt idx="244">
                  <c:v>524.41</c:v>
                </c:pt>
                <c:pt idx="245">
                  <c:v>524.48</c:v>
                </c:pt>
                <c:pt idx="246">
                  <c:v>524.61</c:v>
                </c:pt>
                <c:pt idx="247">
                  <c:v>524.71</c:v>
                </c:pt>
                <c:pt idx="248">
                  <c:v>524.79</c:v>
                </c:pt>
                <c:pt idx="249">
                  <c:v>524.89</c:v>
                </c:pt>
                <c:pt idx="250">
                  <c:v>525.02</c:v>
                </c:pt>
                <c:pt idx="251">
                  <c:v>525.09</c:v>
                </c:pt>
                <c:pt idx="252">
                  <c:v>525.19000000000005</c:v>
                </c:pt>
                <c:pt idx="253">
                  <c:v>525.32000000000005</c:v>
                </c:pt>
                <c:pt idx="254">
                  <c:v>525.39</c:v>
                </c:pt>
                <c:pt idx="255">
                  <c:v>525.49</c:v>
                </c:pt>
                <c:pt idx="256">
                  <c:v>525.59</c:v>
                </c:pt>
                <c:pt idx="257">
                  <c:v>525.70000000000005</c:v>
                </c:pt>
                <c:pt idx="258">
                  <c:v>525.79999999999995</c:v>
                </c:pt>
                <c:pt idx="259">
                  <c:v>525.89</c:v>
                </c:pt>
                <c:pt idx="260">
                  <c:v>526.01</c:v>
                </c:pt>
                <c:pt idx="261">
                  <c:v>526.1</c:v>
                </c:pt>
                <c:pt idx="262">
                  <c:v>526.19000000000005</c:v>
                </c:pt>
                <c:pt idx="263">
                  <c:v>526.29</c:v>
                </c:pt>
                <c:pt idx="264">
                  <c:v>526.41999999999996</c:v>
                </c:pt>
                <c:pt idx="265">
                  <c:v>526.49</c:v>
                </c:pt>
                <c:pt idx="266">
                  <c:v>526.59</c:v>
                </c:pt>
                <c:pt idx="267">
                  <c:v>526.72</c:v>
                </c:pt>
                <c:pt idx="268">
                  <c:v>526.79999999999995</c:v>
                </c:pt>
                <c:pt idx="269">
                  <c:v>526.89</c:v>
                </c:pt>
                <c:pt idx="270">
                  <c:v>526.99</c:v>
                </c:pt>
                <c:pt idx="271">
                  <c:v>527.11</c:v>
                </c:pt>
                <c:pt idx="272">
                  <c:v>527.20000000000005</c:v>
                </c:pt>
                <c:pt idx="273">
                  <c:v>527.28</c:v>
                </c:pt>
                <c:pt idx="274">
                  <c:v>527.42999999999995</c:v>
                </c:pt>
                <c:pt idx="275">
                  <c:v>527.49</c:v>
                </c:pt>
                <c:pt idx="276">
                  <c:v>527.59</c:v>
                </c:pt>
                <c:pt idx="277">
                  <c:v>527.69000000000005</c:v>
                </c:pt>
                <c:pt idx="278">
                  <c:v>527.82000000000005</c:v>
                </c:pt>
                <c:pt idx="279">
                  <c:v>527.89</c:v>
                </c:pt>
                <c:pt idx="280">
                  <c:v>527.99</c:v>
                </c:pt>
                <c:pt idx="281">
                  <c:v>528.1</c:v>
                </c:pt>
                <c:pt idx="282">
                  <c:v>528.20000000000005</c:v>
                </c:pt>
                <c:pt idx="283">
                  <c:v>528.29999999999995</c:v>
                </c:pt>
                <c:pt idx="284">
                  <c:v>528.38</c:v>
                </c:pt>
                <c:pt idx="285">
                  <c:v>528.51</c:v>
                </c:pt>
                <c:pt idx="286">
                  <c:v>528.61</c:v>
                </c:pt>
                <c:pt idx="287">
                  <c:v>528.69000000000005</c:v>
                </c:pt>
                <c:pt idx="288">
                  <c:v>528.79</c:v>
                </c:pt>
                <c:pt idx="289">
                  <c:v>528.91999999999996</c:v>
                </c:pt>
                <c:pt idx="290">
                  <c:v>528.99</c:v>
                </c:pt>
                <c:pt idx="291">
                  <c:v>529.09</c:v>
                </c:pt>
                <c:pt idx="292">
                  <c:v>529.20000000000005</c:v>
                </c:pt>
                <c:pt idx="293">
                  <c:v>529.29999999999995</c:v>
                </c:pt>
                <c:pt idx="294">
                  <c:v>529.4</c:v>
                </c:pt>
                <c:pt idx="295">
                  <c:v>529.49</c:v>
                </c:pt>
                <c:pt idx="296">
                  <c:v>529.62</c:v>
                </c:pt>
                <c:pt idx="297">
                  <c:v>529.71</c:v>
                </c:pt>
                <c:pt idx="298">
                  <c:v>529.79</c:v>
                </c:pt>
                <c:pt idx="299">
                  <c:v>529.89</c:v>
                </c:pt>
                <c:pt idx="300">
                  <c:v>530.02</c:v>
                </c:pt>
                <c:pt idx="301">
                  <c:v>530.09</c:v>
                </c:pt>
                <c:pt idx="302">
                  <c:v>530.19000000000005</c:v>
                </c:pt>
                <c:pt idx="303">
                  <c:v>530.29</c:v>
                </c:pt>
                <c:pt idx="304">
                  <c:v>530.41</c:v>
                </c:pt>
                <c:pt idx="305">
                  <c:v>530.5</c:v>
                </c:pt>
                <c:pt idx="306">
                  <c:v>530.58000000000004</c:v>
                </c:pt>
                <c:pt idx="307">
                  <c:v>530.71</c:v>
                </c:pt>
                <c:pt idx="308">
                  <c:v>530.80999999999995</c:v>
                </c:pt>
                <c:pt idx="309">
                  <c:v>530.89</c:v>
                </c:pt>
                <c:pt idx="310">
                  <c:v>530.99</c:v>
                </c:pt>
                <c:pt idx="311">
                  <c:v>531.13</c:v>
                </c:pt>
                <c:pt idx="312">
                  <c:v>531.19000000000005</c:v>
                </c:pt>
                <c:pt idx="313">
                  <c:v>531.29999999999995</c:v>
                </c:pt>
                <c:pt idx="314">
                  <c:v>531.39</c:v>
                </c:pt>
                <c:pt idx="315">
                  <c:v>531.52</c:v>
                </c:pt>
                <c:pt idx="316">
                  <c:v>531.61</c:v>
                </c:pt>
                <c:pt idx="317">
                  <c:v>531.69000000000005</c:v>
                </c:pt>
                <c:pt idx="318">
                  <c:v>531.78</c:v>
                </c:pt>
                <c:pt idx="319">
                  <c:v>531.91999999999996</c:v>
                </c:pt>
                <c:pt idx="320">
                  <c:v>531.99</c:v>
                </c:pt>
                <c:pt idx="321">
                  <c:v>532.09</c:v>
                </c:pt>
                <c:pt idx="322">
                  <c:v>532.19000000000005</c:v>
                </c:pt>
                <c:pt idx="323">
                  <c:v>532.32000000000005</c:v>
                </c:pt>
                <c:pt idx="324">
                  <c:v>532.41</c:v>
                </c:pt>
                <c:pt idx="325">
                  <c:v>532.49</c:v>
                </c:pt>
                <c:pt idx="326">
                  <c:v>532.59</c:v>
                </c:pt>
                <c:pt idx="327">
                  <c:v>532.72</c:v>
                </c:pt>
                <c:pt idx="328">
                  <c:v>532.79</c:v>
                </c:pt>
                <c:pt idx="329">
                  <c:v>532.89</c:v>
                </c:pt>
                <c:pt idx="330">
                  <c:v>532.99</c:v>
                </c:pt>
                <c:pt idx="331">
                  <c:v>533.11</c:v>
                </c:pt>
                <c:pt idx="332">
                  <c:v>533.20000000000005</c:v>
                </c:pt>
                <c:pt idx="333">
                  <c:v>533.29</c:v>
                </c:pt>
                <c:pt idx="334">
                  <c:v>533.39</c:v>
                </c:pt>
                <c:pt idx="335">
                  <c:v>533.52</c:v>
                </c:pt>
                <c:pt idx="336">
                  <c:v>533.59</c:v>
                </c:pt>
                <c:pt idx="337">
                  <c:v>533.69000000000005</c:v>
                </c:pt>
                <c:pt idx="338">
                  <c:v>533.79</c:v>
                </c:pt>
                <c:pt idx="339">
                  <c:v>533.91</c:v>
                </c:pt>
                <c:pt idx="340">
                  <c:v>534</c:v>
                </c:pt>
                <c:pt idx="341">
                  <c:v>534.08000000000004</c:v>
                </c:pt>
                <c:pt idx="342">
                  <c:v>534.20000000000005</c:v>
                </c:pt>
                <c:pt idx="343">
                  <c:v>534.32000000000005</c:v>
                </c:pt>
                <c:pt idx="344">
                  <c:v>534.39</c:v>
                </c:pt>
                <c:pt idx="345">
                  <c:v>534.49</c:v>
                </c:pt>
                <c:pt idx="346">
                  <c:v>534.61</c:v>
                </c:pt>
                <c:pt idx="347">
                  <c:v>534.70000000000005</c:v>
                </c:pt>
                <c:pt idx="348">
                  <c:v>534.80999999999995</c:v>
                </c:pt>
                <c:pt idx="349">
                  <c:v>534.89</c:v>
                </c:pt>
                <c:pt idx="350">
                  <c:v>534.99</c:v>
                </c:pt>
                <c:pt idx="351">
                  <c:v>535.12</c:v>
                </c:pt>
                <c:pt idx="352">
                  <c:v>535.20000000000005</c:v>
                </c:pt>
                <c:pt idx="353">
                  <c:v>535.29</c:v>
                </c:pt>
                <c:pt idx="354">
                  <c:v>535.39</c:v>
                </c:pt>
                <c:pt idx="355">
                  <c:v>535.51</c:v>
                </c:pt>
                <c:pt idx="356">
                  <c:v>535.6</c:v>
                </c:pt>
                <c:pt idx="357">
                  <c:v>535.69000000000005</c:v>
                </c:pt>
                <c:pt idx="358">
                  <c:v>535.79</c:v>
                </c:pt>
                <c:pt idx="359">
                  <c:v>535.92999999999995</c:v>
                </c:pt>
                <c:pt idx="360">
                  <c:v>535.99</c:v>
                </c:pt>
                <c:pt idx="361">
                  <c:v>536.1</c:v>
                </c:pt>
                <c:pt idx="362">
                  <c:v>536.19000000000005</c:v>
                </c:pt>
                <c:pt idx="363">
                  <c:v>536.32000000000005</c:v>
                </c:pt>
                <c:pt idx="364">
                  <c:v>536.4</c:v>
                </c:pt>
                <c:pt idx="365">
                  <c:v>536.5</c:v>
                </c:pt>
                <c:pt idx="366">
                  <c:v>536.59</c:v>
                </c:pt>
                <c:pt idx="367">
                  <c:v>536.71</c:v>
                </c:pt>
                <c:pt idx="368">
                  <c:v>536.79</c:v>
                </c:pt>
                <c:pt idx="369">
                  <c:v>536.91</c:v>
                </c:pt>
                <c:pt idx="370">
                  <c:v>536.99</c:v>
                </c:pt>
                <c:pt idx="371">
                  <c:v>537.09</c:v>
                </c:pt>
                <c:pt idx="372">
                  <c:v>537.22</c:v>
                </c:pt>
                <c:pt idx="373">
                  <c:v>537.29</c:v>
                </c:pt>
                <c:pt idx="374">
                  <c:v>537.39</c:v>
                </c:pt>
                <c:pt idx="375">
                  <c:v>537.49</c:v>
                </c:pt>
                <c:pt idx="376">
                  <c:v>537.63</c:v>
                </c:pt>
                <c:pt idx="377">
                  <c:v>537.69000000000005</c:v>
                </c:pt>
                <c:pt idx="378">
                  <c:v>537.79999999999995</c:v>
                </c:pt>
                <c:pt idx="379">
                  <c:v>537.89</c:v>
                </c:pt>
                <c:pt idx="380">
                  <c:v>538.02</c:v>
                </c:pt>
                <c:pt idx="381">
                  <c:v>538.09</c:v>
                </c:pt>
                <c:pt idx="382">
                  <c:v>538.21</c:v>
                </c:pt>
                <c:pt idx="383">
                  <c:v>538.29</c:v>
                </c:pt>
                <c:pt idx="384">
                  <c:v>538.39</c:v>
                </c:pt>
                <c:pt idx="385">
                  <c:v>538.52</c:v>
                </c:pt>
                <c:pt idx="386">
                  <c:v>538.59</c:v>
                </c:pt>
                <c:pt idx="387">
                  <c:v>538.70000000000005</c:v>
                </c:pt>
                <c:pt idx="388">
                  <c:v>538.79</c:v>
                </c:pt>
                <c:pt idx="389">
                  <c:v>538.91</c:v>
                </c:pt>
                <c:pt idx="390">
                  <c:v>539.01</c:v>
                </c:pt>
                <c:pt idx="391">
                  <c:v>539.1</c:v>
                </c:pt>
                <c:pt idx="392">
                  <c:v>539.19000000000005</c:v>
                </c:pt>
                <c:pt idx="393">
                  <c:v>539.29999999999995</c:v>
                </c:pt>
                <c:pt idx="394">
                  <c:v>539.4</c:v>
                </c:pt>
                <c:pt idx="395">
                  <c:v>539.51</c:v>
                </c:pt>
                <c:pt idx="396">
                  <c:v>539.59</c:v>
                </c:pt>
                <c:pt idx="397">
                  <c:v>539.67999999999995</c:v>
                </c:pt>
                <c:pt idx="398">
                  <c:v>539.82000000000005</c:v>
                </c:pt>
                <c:pt idx="399">
                  <c:v>539.89</c:v>
                </c:pt>
                <c:pt idx="400">
                  <c:v>540</c:v>
                </c:pt>
                <c:pt idx="401">
                  <c:v>540.09</c:v>
                </c:pt>
                <c:pt idx="402">
                  <c:v>540.20000000000005</c:v>
                </c:pt>
                <c:pt idx="403">
                  <c:v>540.32000000000005</c:v>
                </c:pt>
                <c:pt idx="404">
                  <c:v>540.39</c:v>
                </c:pt>
                <c:pt idx="405">
                  <c:v>540.5</c:v>
                </c:pt>
                <c:pt idx="406">
                  <c:v>540.59</c:v>
                </c:pt>
                <c:pt idx="407">
                  <c:v>540.72</c:v>
                </c:pt>
                <c:pt idx="408">
                  <c:v>540.79</c:v>
                </c:pt>
                <c:pt idx="409">
                  <c:v>540.9</c:v>
                </c:pt>
                <c:pt idx="410">
                  <c:v>540.99</c:v>
                </c:pt>
                <c:pt idx="411">
                  <c:v>541.1</c:v>
                </c:pt>
                <c:pt idx="412">
                  <c:v>541.21</c:v>
                </c:pt>
                <c:pt idx="413">
                  <c:v>541.30999999999995</c:v>
                </c:pt>
                <c:pt idx="414">
                  <c:v>541.39</c:v>
                </c:pt>
                <c:pt idx="415">
                  <c:v>541.49</c:v>
                </c:pt>
                <c:pt idx="416">
                  <c:v>541.6</c:v>
                </c:pt>
                <c:pt idx="417">
                  <c:v>541.71</c:v>
                </c:pt>
                <c:pt idx="418">
                  <c:v>541.80999999999995</c:v>
                </c:pt>
                <c:pt idx="419">
                  <c:v>541.89</c:v>
                </c:pt>
                <c:pt idx="420">
                  <c:v>541.99</c:v>
                </c:pt>
                <c:pt idx="421">
                  <c:v>542.13</c:v>
                </c:pt>
                <c:pt idx="422">
                  <c:v>542.19000000000005</c:v>
                </c:pt>
                <c:pt idx="423">
                  <c:v>542.30999999999995</c:v>
                </c:pt>
                <c:pt idx="424">
                  <c:v>542.39</c:v>
                </c:pt>
                <c:pt idx="425">
                  <c:v>542.49</c:v>
                </c:pt>
                <c:pt idx="426">
                  <c:v>542.63</c:v>
                </c:pt>
                <c:pt idx="427">
                  <c:v>542.69000000000005</c:v>
                </c:pt>
                <c:pt idx="428">
                  <c:v>542.79999999999995</c:v>
                </c:pt>
                <c:pt idx="429">
                  <c:v>542.89</c:v>
                </c:pt>
                <c:pt idx="430">
                  <c:v>542.99</c:v>
                </c:pt>
                <c:pt idx="431">
                  <c:v>543.12</c:v>
                </c:pt>
                <c:pt idx="432">
                  <c:v>543.19000000000005</c:v>
                </c:pt>
                <c:pt idx="433">
                  <c:v>543.29999999999995</c:v>
                </c:pt>
                <c:pt idx="434">
                  <c:v>543.39</c:v>
                </c:pt>
                <c:pt idx="435">
                  <c:v>543.51</c:v>
                </c:pt>
                <c:pt idx="436">
                  <c:v>543.62</c:v>
                </c:pt>
                <c:pt idx="437">
                  <c:v>543.69000000000005</c:v>
                </c:pt>
                <c:pt idx="438">
                  <c:v>543.79999999999995</c:v>
                </c:pt>
                <c:pt idx="439">
                  <c:v>543.89</c:v>
                </c:pt>
                <c:pt idx="440">
                  <c:v>544</c:v>
                </c:pt>
                <c:pt idx="441">
                  <c:v>544.12</c:v>
                </c:pt>
                <c:pt idx="442">
                  <c:v>544.19000000000005</c:v>
                </c:pt>
                <c:pt idx="443">
                  <c:v>544.29999999999995</c:v>
                </c:pt>
                <c:pt idx="444">
                  <c:v>544.39</c:v>
                </c:pt>
                <c:pt idx="445">
                  <c:v>544.5</c:v>
                </c:pt>
                <c:pt idx="446">
                  <c:v>544.61</c:v>
                </c:pt>
                <c:pt idx="447">
                  <c:v>544.69000000000005</c:v>
                </c:pt>
                <c:pt idx="448">
                  <c:v>544.79999999999995</c:v>
                </c:pt>
                <c:pt idx="449">
                  <c:v>544.89</c:v>
                </c:pt>
                <c:pt idx="450">
                  <c:v>545</c:v>
                </c:pt>
                <c:pt idx="451">
                  <c:v>545.11</c:v>
                </c:pt>
                <c:pt idx="452">
                  <c:v>545.20000000000005</c:v>
                </c:pt>
                <c:pt idx="453">
                  <c:v>545.29999999999995</c:v>
                </c:pt>
                <c:pt idx="454">
                  <c:v>545.38</c:v>
                </c:pt>
                <c:pt idx="455">
                  <c:v>545.5</c:v>
                </c:pt>
                <c:pt idx="456">
                  <c:v>545.61</c:v>
                </c:pt>
                <c:pt idx="457">
                  <c:v>545.69000000000005</c:v>
                </c:pt>
                <c:pt idx="458">
                  <c:v>545.79999999999995</c:v>
                </c:pt>
                <c:pt idx="459">
                  <c:v>545.89</c:v>
                </c:pt>
                <c:pt idx="460">
                  <c:v>546</c:v>
                </c:pt>
                <c:pt idx="461">
                  <c:v>546.12</c:v>
                </c:pt>
                <c:pt idx="462">
                  <c:v>546.19000000000005</c:v>
                </c:pt>
                <c:pt idx="463">
                  <c:v>546.30999999999995</c:v>
                </c:pt>
                <c:pt idx="464">
                  <c:v>546.39</c:v>
                </c:pt>
                <c:pt idx="465">
                  <c:v>546.49</c:v>
                </c:pt>
                <c:pt idx="466">
                  <c:v>546.63</c:v>
                </c:pt>
                <c:pt idx="467">
                  <c:v>546.67999999999995</c:v>
                </c:pt>
                <c:pt idx="468">
                  <c:v>546.80999999999995</c:v>
                </c:pt>
                <c:pt idx="469">
                  <c:v>546.89</c:v>
                </c:pt>
                <c:pt idx="470">
                  <c:v>546.99</c:v>
                </c:pt>
                <c:pt idx="471">
                  <c:v>547.12</c:v>
                </c:pt>
                <c:pt idx="472">
                  <c:v>547.19000000000005</c:v>
                </c:pt>
                <c:pt idx="473">
                  <c:v>547.30999999999995</c:v>
                </c:pt>
                <c:pt idx="474">
                  <c:v>547.39</c:v>
                </c:pt>
                <c:pt idx="475">
                  <c:v>547.49</c:v>
                </c:pt>
                <c:pt idx="476">
                  <c:v>547.62</c:v>
                </c:pt>
                <c:pt idx="477">
                  <c:v>547.69000000000005</c:v>
                </c:pt>
                <c:pt idx="478">
                  <c:v>547.80999999999995</c:v>
                </c:pt>
                <c:pt idx="479">
                  <c:v>547.89</c:v>
                </c:pt>
                <c:pt idx="480">
                  <c:v>547.99</c:v>
                </c:pt>
                <c:pt idx="481">
                  <c:v>548.09</c:v>
                </c:pt>
                <c:pt idx="482">
                  <c:v>548.21</c:v>
                </c:pt>
                <c:pt idx="483">
                  <c:v>548.32000000000005</c:v>
                </c:pt>
                <c:pt idx="484">
                  <c:v>548.39</c:v>
                </c:pt>
                <c:pt idx="485">
                  <c:v>548.49</c:v>
                </c:pt>
                <c:pt idx="486">
                  <c:v>548.59</c:v>
                </c:pt>
                <c:pt idx="487">
                  <c:v>548.71</c:v>
                </c:pt>
                <c:pt idx="488">
                  <c:v>548.79999999999995</c:v>
                </c:pt>
                <c:pt idx="489">
                  <c:v>548.9</c:v>
                </c:pt>
                <c:pt idx="490">
                  <c:v>549</c:v>
                </c:pt>
                <c:pt idx="491">
                  <c:v>549.09</c:v>
                </c:pt>
                <c:pt idx="492">
                  <c:v>549.19000000000005</c:v>
                </c:pt>
                <c:pt idx="493">
                  <c:v>549.33000000000004</c:v>
                </c:pt>
                <c:pt idx="494">
                  <c:v>549.39</c:v>
                </c:pt>
                <c:pt idx="495">
                  <c:v>549.51</c:v>
                </c:pt>
                <c:pt idx="496">
                  <c:v>549.59</c:v>
                </c:pt>
                <c:pt idx="497">
                  <c:v>549.69000000000005</c:v>
                </c:pt>
                <c:pt idx="498">
                  <c:v>549.79999999999995</c:v>
                </c:pt>
                <c:pt idx="499">
                  <c:v>549.9</c:v>
                </c:pt>
                <c:pt idx="500">
                  <c:v>550.01</c:v>
                </c:pt>
                <c:pt idx="501">
                  <c:v>550.09</c:v>
                </c:pt>
                <c:pt idx="502">
                  <c:v>550.19000000000005</c:v>
                </c:pt>
                <c:pt idx="503">
                  <c:v>550.29</c:v>
                </c:pt>
                <c:pt idx="504">
                  <c:v>550.41</c:v>
                </c:pt>
                <c:pt idx="505">
                  <c:v>550.51</c:v>
                </c:pt>
                <c:pt idx="506">
                  <c:v>550.59</c:v>
                </c:pt>
                <c:pt idx="507">
                  <c:v>550.70000000000005</c:v>
                </c:pt>
                <c:pt idx="508">
                  <c:v>550.79</c:v>
                </c:pt>
                <c:pt idx="509">
                  <c:v>550.9</c:v>
                </c:pt>
                <c:pt idx="510">
                  <c:v>551.02</c:v>
                </c:pt>
                <c:pt idx="511">
                  <c:v>551.09</c:v>
                </c:pt>
                <c:pt idx="512">
                  <c:v>551.21</c:v>
                </c:pt>
                <c:pt idx="513">
                  <c:v>551.29</c:v>
                </c:pt>
                <c:pt idx="514">
                  <c:v>551.39</c:v>
                </c:pt>
                <c:pt idx="515">
                  <c:v>551.5</c:v>
                </c:pt>
                <c:pt idx="516">
                  <c:v>551.61</c:v>
                </c:pt>
                <c:pt idx="517">
                  <c:v>551.71</c:v>
                </c:pt>
                <c:pt idx="518">
                  <c:v>551.79</c:v>
                </c:pt>
                <c:pt idx="519">
                  <c:v>551.9</c:v>
                </c:pt>
                <c:pt idx="520">
                  <c:v>551.99</c:v>
                </c:pt>
                <c:pt idx="521">
                  <c:v>552.1</c:v>
                </c:pt>
                <c:pt idx="522">
                  <c:v>552.23</c:v>
                </c:pt>
                <c:pt idx="523">
                  <c:v>552.29</c:v>
                </c:pt>
                <c:pt idx="524">
                  <c:v>552.41</c:v>
                </c:pt>
                <c:pt idx="525">
                  <c:v>552.49</c:v>
                </c:pt>
                <c:pt idx="526">
                  <c:v>552.59</c:v>
                </c:pt>
                <c:pt idx="527">
                  <c:v>552.70000000000005</c:v>
                </c:pt>
                <c:pt idx="528">
                  <c:v>552.79999999999995</c:v>
                </c:pt>
                <c:pt idx="529">
                  <c:v>552.91</c:v>
                </c:pt>
                <c:pt idx="530">
                  <c:v>552.99</c:v>
                </c:pt>
                <c:pt idx="531">
                  <c:v>553.1</c:v>
                </c:pt>
                <c:pt idx="532">
                  <c:v>553.17999999999995</c:v>
                </c:pt>
                <c:pt idx="533">
                  <c:v>553.29999999999995</c:v>
                </c:pt>
                <c:pt idx="534">
                  <c:v>553.41</c:v>
                </c:pt>
                <c:pt idx="535">
                  <c:v>553.49</c:v>
                </c:pt>
                <c:pt idx="536">
                  <c:v>553.61</c:v>
                </c:pt>
                <c:pt idx="537">
                  <c:v>553.69000000000005</c:v>
                </c:pt>
                <c:pt idx="538">
                  <c:v>553.79</c:v>
                </c:pt>
                <c:pt idx="539">
                  <c:v>553.89</c:v>
                </c:pt>
                <c:pt idx="540">
                  <c:v>554.01</c:v>
                </c:pt>
                <c:pt idx="541">
                  <c:v>554.11</c:v>
                </c:pt>
                <c:pt idx="542">
                  <c:v>554.20000000000005</c:v>
                </c:pt>
                <c:pt idx="543">
                  <c:v>554.29999999999995</c:v>
                </c:pt>
                <c:pt idx="544">
                  <c:v>554.39</c:v>
                </c:pt>
                <c:pt idx="545">
                  <c:v>554.49</c:v>
                </c:pt>
                <c:pt idx="546">
                  <c:v>554.61</c:v>
                </c:pt>
                <c:pt idx="547">
                  <c:v>554.69000000000005</c:v>
                </c:pt>
                <c:pt idx="548">
                  <c:v>554.80999999999995</c:v>
                </c:pt>
                <c:pt idx="549">
                  <c:v>554.89</c:v>
                </c:pt>
                <c:pt idx="550">
                  <c:v>555</c:v>
                </c:pt>
                <c:pt idx="551">
                  <c:v>555.09</c:v>
                </c:pt>
                <c:pt idx="552">
                  <c:v>555.20000000000005</c:v>
                </c:pt>
                <c:pt idx="553">
                  <c:v>555.29999999999995</c:v>
                </c:pt>
                <c:pt idx="554">
                  <c:v>555.4</c:v>
                </c:pt>
                <c:pt idx="555">
                  <c:v>555.51</c:v>
                </c:pt>
                <c:pt idx="556">
                  <c:v>555.59</c:v>
                </c:pt>
                <c:pt idx="557">
                  <c:v>555.69000000000005</c:v>
                </c:pt>
                <c:pt idx="558">
                  <c:v>555.79</c:v>
                </c:pt>
                <c:pt idx="559">
                  <c:v>555.9</c:v>
                </c:pt>
                <c:pt idx="560">
                  <c:v>556.02</c:v>
                </c:pt>
                <c:pt idx="561">
                  <c:v>556.07000000000005</c:v>
                </c:pt>
                <c:pt idx="562">
                  <c:v>556.21</c:v>
                </c:pt>
                <c:pt idx="563">
                  <c:v>556.29</c:v>
                </c:pt>
                <c:pt idx="564">
                  <c:v>556.39</c:v>
                </c:pt>
                <c:pt idx="565">
                  <c:v>556.49</c:v>
                </c:pt>
                <c:pt idx="566">
                  <c:v>556.6</c:v>
                </c:pt>
                <c:pt idx="567">
                  <c:v>556.72</c:v>
                </c:pt>
                <c:pt idx="568">
                  <c:v>556.78</c:v>
                </c:pt>
                <c:pt idx="569">
                  <c:v>556.9</c:v>
                </c:pt>
                <c:pt idx="570">
                  <c:v>556.99</c:v>
                </c:pt>
                <c:pt idx="571">
                  <c:v>557.09</c:v>
                </c:pt>
                <c:pt idx="572">
                  <c:v>557.21</c:v>
                </c:pt>
                <c:pt idx="573">
                  <c:v>557.29</c:v>
                </c:pt>
                <c:pt idx="574">
                  <c:v>557.41999999999996</c:v>
                </c:pt>
                <c:pt idx="575">
                  <c:v>557.48</c:v>
                </c:pt>
                <c:pt idx="576">
                  <c:v>557.61</c:v>
                </c:pt>
                <c:pt idx="577">
                  <c:v>557.69000000000005</c:v>
                </c:pt>
                <c:pt idx="578">
                  <c:v>557.79</c:v>
                </c:pt>
                <c:pt idx="579">
                  <c:v>557.91</c:v>
                </c:pt>
                <c:pt idx="580">
                  <c:v>557.99</c:v>
                </c:pt>
                <c:pt idx="581">
                  <c:v>558.12</c:v>
                </c:pt>
                <c:pt idx="582">
                  <c:v>558.19000000000005</c:v>
                </c:pt>
                <c:pt idx="583">
                  <c:v>558.29999999999995</c:v>
                </c:pt>
                <c:pt idx="584">
                  <c:v>558.39</c:v>
                </c:pt>
                <c:pt idx="585">
                  <c:v>558.49</c:v>
                </c:pt>
                <c:pt idx="586">
                  <c:v>558.61</c:v>
                </c:pt>
                <c:pt idx="587">
                  <c:v>558.69000000000005</c:v>
                </c:pt>
                <c:pt idx="588">
                  <c:v>558.82000000000005</c:v>
                </c:pt>
                <c:pt idx="589">
                  <c:v>558.89</c:v>
                </c:pt>
                <c:pt idx="590">
                  <c:v>559.01</c:v>
                </c:pt>
                <c:pt idx="591">
                  <c:v>559.09</c:v>
                </c:pt>
                <c:pt idx="592">
                  <c:v>559.19000000000005</c:v>
                </c:pt>
                <c:pt idx="593">
                  <c:v>559.30999999999995</c:v>
                </c:pt>
                <c:pt idx="594">
                  <c:v>559.4</c:v>
                </c:pt>
                <c:pt idx="595">
                  <c:v>559.5</c:v>
                </c:pt>
                <c:pt idx="596">
                  <c:v>559.6</c:v>
                </c:pt>
                <c:pt idx="597">
                  <c:v>559.71</c:v>
                </c:pt>
                <c:pt idx="598">
                  <c:v>559.79</c:v>
                </c:pt>
                <c:pt idx="599">
                  <c:v>559.89</c:v>
                </c:pt>
                <c:pt idx="600">
                  <c:v>559.99</c:v>
                </c:pt>
                <c:pt idx="601">
                  <c:v>560.11</c:v>
                </c:pt>
                <c:pt idx="602">
                  <c:v>560.20000000000005</c:v>
                </c:pt>
                <c:pt idx="603">
                  <c:v>560.30999999999995</c:v>
                </c:pt>
                <c:pt idx="604">
                  <c:v>560.41</c:v>
                </c:pt>
                <c:pt idx="605">
                  <c:v>560.5</c:v>
                </c:pt>
                <c:pt idx="606">
                  <c:v>560.59</c:v>
                </c:pt>
                <c:pt idx="607">
                  <c:v>560.69000000000005</c:v>
                </c:pt>
                <c:pt idx="608">
                  <c:v>560.79999999999995</c:v>
                </c:pt>
                <c:pt idx="609">
                  <c:v>560.91</c:v>
                </c:pt>
                <c:pt idx="610">
                  <c:v>560.99</c:v>
                </c:pt>
                <c:pt idx="611">
                  <c:v>561.12</c:v>
                </c:pt>
                <c:pt idx="612">
                  <c:v>561.17999999999995</c:v>
                </c:pt>
                <c:pt idx="613">
                  <c:v>561.29999999999995</c:v>
                </c:pt>
                <c:pt idx="614">
                  <c:v>561.39</c:v>
                </c:pt>
                <c:pt idx="615">
                  <c:v>561.49</c:v>
                </c:pt>
                <c:pt idx="616">
                  <c:v>561.61</c:v>
                </c:pt>
                <c:pt idx="617">
                  <c:v>561.69000000000005</c:v>
                </c:pt>
                <c:pt idx="618">
                  <c:v>561.82000000000005</c:v>
                </c:pt>
                <c:pt idx="619">
                  <c:v>561.88</c:v>
                </c:pt>
                <c:pt idx="620">
                  <c:v>562.01</c:v>
                </c:pt>
                <c:pt idx="621">
                  <c:v>562.09</c:v>
                </c:pt>
                <c:pt idx="622">
                  <c:v>562.19000000000005</c:v>
                </c:pt>
                <c:pt idx="623">
                  <c:v>562.29999999999995</c:v>
                </c:pt>
                <c:pt idx="624">
                  <c:v>562.4</c:v>
                </c:pt>
                <c:pt idx="625">
                  <c:v>562.53</c:v>
                </c:pt>
                <c:pt idx="626">
                  <c:v>562.58000000000004</c:v>
                </c:pt>
                <c:pt idx="627">
                  <c:v>562.72</c:v>
                </c:pt>
                <c:pt idx="628">
                  <c:v>562.79</c:v>
                </c:pt>
                <c:pt idx="629">
                  <c:v>562.9</c:v>
                </c:pt>
                <c:pt idx="630">
                  <c:v>562.99</c:v>
                </c:pt>
                <c:pt idx="631">
                  <c:v>563.09</c:v>
                </c:pt>
                <c:pt idx="632">
                  <c:v>563.21</c:v>
                </c:pt>
                <c:pt idx="633">
                  <c:v>563.29</c:v>
                </c:pt>
                <c:pt idx="634">
                  <c:v>563.41999999999996</c:v>
                </c:pt>
                <c:pt idx="635">
                  <c:v>563.49</c:v>
                </c:pt>
                <c:pt idx="636">
                  <c:v>563.61</c:v>
                </c:pt>
                <c:pt idx="637">
                  <c:v>563.69000000000005</c:v>
                </c:pt>
                <c:pt idx="638">
                  <c:v>563.79</c:v>
                </c:pt>
                <c:pt idx="639">
                  <c:v>563.89</c:v>
                </c:pt>
                <c:pt idx="640">
                  <c:v>564.01</c:v>
                </c:pt>
                <c:pt idx="641">
                  <c:v>564.1</c:v>
                </c:pt>
                <c:pt idx="642">
                  <c:v>564.21</c:v>
                </c:pt>
                <c:pt idx="643">
                  <c:v>564.30999999999995</c:v>
                </c:pt>
                <c:pt idx="644">
                  <c:v>564.38</c:v>
                </c:pt>
                <c:pt idx="645">
                  <c:v>564.51</c:v>
                </c:pt>
                <c:pt idx="646">
                  <c:v>564.59</c:v>
                </c:pt>
                <c:pt idx="647">
                  <c:v>564.69000000000005</c:v>
                </c:pt>
                <c:pt idx="648">
                  <c:v>564.79999999999995</c:v>
                </c:pt>
                <c:pt idx="649">
                  <c:v>564.9</c:v>
                </c:pt>
                <c:pt idx="650">
                  <c:v>565</c:v>
                </c:pt>
                <c:pt idx="651">
                  <c:v>565.1</c:v>
                </c:pt>
                <c:pt idx="652">
                  <c:v>565.22</c:v>
                </c:pt>
                <c:pt idx="653">
                  <c:v>565.29</c:v>
                </c:pt>
                <c:pt idx="654">
                  <c:v>565.4</c:v>
                </c:pt>
                <c:pt idx="655">
                  <c:v>565.49</c:v>
                </c:pt>
                <c:pt idx="656">
                  <c:v>565.59</c:v>
                </c:pt>
                <c:pt idx="657">
                  <c:v>565.70000000000005</c:v>
                </c:pt>
                <c:pt idx="658">
                  <c:v>565.80999999999995</c:v>
                </c:pt>
                <c:pt idx="659">
                  <c:v>565.91</c:v>
                </c:pt>
                <c:pt idx="660">
                  <c:v>566</c:v>
                </c:pt>
                <c:pt idx="661">
                  <c:v>566.11</c:v>
                </c:pt>
                <c:pt idx="662">
                  <c:v>566.19000000000005</c:v>
                </c:pt>
                <c:pt idx="663">
                  <c:v>566.29999999999995</c:v>
                </c:pt>
                <c:pt idx="664">
                  <c:v>566.39</c:v>
                </c:pt>
                <c:pt idx="665">
                  <c:v>566.49</c:v>
                </c:pt>
                <c:pt idx="666">
                  <c:v>566.6</c:v>
                </c:pt>
                <c:pt idx="667">
                  <c:v>566.70000000000005</c:v>
                </c:pt>
                <c:pt idx="668">
                  <c:v>566.79999999999995</c:v>
                </c:pt>
                <c:pt idx="669">
                  <c:v>566.89</c:v>
                </c:pt>
                <c:pt idx="670">
                  <c:v>567.02</c:v>
                </c:pt>
                <c:pt idx="671">
                  <c:v>567.09</c:v>
                </c:pt>
                <c:pt idx="672">
                  <c:v>567.21</c:v>
                </c:pt>
                <c:pt idx="673">
                  <c:v>567.29</c:v>
                </c:pt>
                <c:pt idx="674">
                  <c:v>567.39</c:v>
                </c:pt>
                <c:pt idx="675">
                  <c:v>567.49</c:v>
                </c:pt>
                <c:pt idx="676">
                  <c:v>567.6</c:v>
                </c:pt>
                <c:pt idx="677">
                  <c:v>567.70000000000005</c:v>
                </c:pt>
                <c:pt idx="678">
                  <c:v>567.79999999999995</c:v>
                </c:pt>
                <c:pt idx="679">
                  <c:v>567.91999999999996</c:v>
                </c:pt>
                <c:pt idx="680">
                  <c:v>567.99</c:v>
                </c:pt>
                <c:pt idx="681">
                  <c:v>568.11</c:v>
                </c:pt>
                <c:pt idx="682">
                  <c:v>568.19000000000005</c:v>
                </c:pt>
                <c:pt idx="683">
                  <c:v>568.29999999999995</c:v>
                </c:pt>
                <c:pt idx="684">
                  <c:v>568.39</c:v>
                </c:pt>
                <c:pt idx="685">
                  <c:v>568.51</c:v>
                </c:pt>
                <c:pt idx="686">
                  <c:v>568.61</c:v>
                </c:pt>
                <c:pt idx="687">
                  <c:v>568.69000000000005</c:v>
                </c:pt>
                <c:pt idx="688">
                  <c:v>568.80999999999995</c:v>
                </c:pt>
                <c:pt idx="689">
                  <c:v>568.89</c:v>
                </c:pt>
                <c:pt idx="690">
                  <c:v>569.01</c:v>
                </c:pt>
                <c:pt idx="691">
                  <c:v>569.09</c:v>
                </c:pt>
                <c:pt idx="692">
                  <c:v>569.20000000000005</c:v>
                </c:pt>
                <c:pt idx="693">
                  <c:v>569.29</c:v>
                </c:pt>
                <c:pt idx="694">
                  <c:v>569.39</c:v>
                </c:pt>
                <c:pt idx="695">
                  <c:v>569.52</c:v>
                </c:pt>
                <c:pt idx="696">
                  <c:v>569.59</c:v>
                </c:pt>
                <c:pt idx="697">
                  <c:v>569.71</c:v>
                </c:pt>
                <c:pt idx="698">
                  <c:v>569.79</c:v>
                </c:pt>
                <c:pt idx="699">
                  <c:v>569.91999999999996</c:v>
                </c:pt>
                <c:pt idx="700">
                  <c:v>569.99</c:v>
                </c:pt>
                <c:pt idx="701">
                  <c:v>570.11</c:v>
                </c:pt>
                <c:pt idx="702">
                  <c:v>570.20000000000005</c:v>
                </c:pt>
                <c:pt idx="703">
                  <c:v>570.29999999999995</c:v>
                </c:pt>
                <c:pt idx="704">
                  <c:v>570.39</c:v>
                </c:pt>
                <c:pt idx="705">
                  <c:v>570.49</c:v>
                </c:pt>
                <c:pt idx="706">
                  <c:v>570.61</c:v>
                </c:pt>
                <c:pt idx="707">
                  <c:v>570.69000000000005</c:v>
                </c:pt>
                <c:pt idx="708">
                  <c:v>570.80999999999995</c:v>
                </c:pt>
                <c:pt idx="709">
                  <c:v>570.89</c:v>
                </c:pt>
                <c:pt idx="710">
                  <c:v>571.01</c:v>
                </c:pt>
                <c:pt idx="711">
                  <c:v>571.09</c:v>
                </c:pt>
                <c:pt idx="712">
                  <c:v>571.21</c:v>
                </c:pt>
                <c:pt idx="713">
                  <c:v>571.29</c:v>
                </c:pt>
                <c:pt idx="714">
                  <c:v>571.39</c:v>
                </c:pt>
                <c:pt idx="715">
                  <c:v>571.49</c:v>
                </c:pt>
                <c:pt idx="716">
                  <c:v>571.59</c:v>
                </c:pt>
                <c:pt idx="717">
                  <c:v>571.70000000000005</c:v>
                </c:pt>
                <c:pt idx="718">
                  <c:v>571.79999999999995</c:v>
                </c:pt>
                <c:pt idx="719">
                  <c:v>571.9</c:v>
                </c:pt>
                <c:pt idx="720">
                  <c:v>571.99</c:v>
                </c:pt>
                <c:pt idx="721">
                  <c:v>572.11</c:v>
                </c:pt>
                <c:pt idx="722">
                  <c:v>572.16999999999996</c:v>
                </c:pt>
                <c:pt idx="723">
                  <c:v>572.30999999999995</c:v>
                </c:pt>
                <c:pt idx="724">
                  <c:v>572.39</c:v>
                </c:pt>
                <c:pt idx="725">
                  <c:v>572.5</c:v>
                </c:pt>
                <c:pt idx="726">
                  <c:v>572.59</c:v>
                </c:pt>
                <c:pt idx="727">
                  <c:v>572.69000000000005</c:v>
                </c:pt>
                <c:pt idx="728">
                  <c:v>572.79999999999995</c:v>
                </c:pt>
                <c:pt idx="729">
                  <c:v>572.9</c:v>
                </c:pt>
                <c:pt idx="730">
                  <c:v>573.01</c:v>
                </c:pt>
                <c:pt idx="731">
                  <c:v>573.1</c:v>
                </c:pt>
                <c:pt idx="732">
                  <c:v>573.23</c:v>
                </c:pt>
                <c:pt idx="733">
                  <c:v>573.29</c:v>
                </c:pt>
                <c:pt idx="734">
                  <c:v>573.41</c:v>
                </c:pt>
                <c:pt idx="735">
                  <c:v>573.49</c:v>
                </c:pt>
                <c:pt idx="736">
                  <c:v>573.6</c:v>
                </c:pt>
                <c:pt idx="737">
                  <c:v>573.69000000000005</c:v>
                </c:pt>
                <c:pt idx="738">
                  <c:v>573.79999999999995</c:v>
                </c:pt>
                <c:pt idx="739">
                  <c:v>573.89</c:v>
                </c:pt>
                <c:pt idx="740">
                  <c:v>574</c:v>
                </c:pt>
                <c:pt idx="741">
                  <c:v>574.11</c:v>
                </c:pt>
                <c:pt idx="742">
                  <c:v>574.17999999999995</c:v>
                </c:pt>
                <c:pt idx="743">
                  <c:v>574.32000000000005</c:v>
                </c:pt>
                <c:pt idx="744">
                  <c:v>574.39</c:v>
                </c:pt>
                <c:pt idx="745">
                  <c:v>574.52</c:v>
                </c:pt>
                <c:pt idx="746">
                  <c:v>574.58000000000004</c:v>
                </c:pt>
                <c:pt idx="747">
                  <c:v>574.71</c:v>
                </c:pt>
                <c:pt idx="748">
                  <c:v>574.79</c:v>
                </c:pt>
                <c:pt idx="749">
                  <c:v>574.9</c:v>
                </c:pt>
                <c:pt idx="750">
                  <c:v>574.99</c:v>
                </c:pt>
                <c:pt idx="751">
                  <c:v>575.09</c:v>
                </c:pt>
                <c:pt idx="752">
                  <c:v>575.20000000000005</c:v>
                </c:pt>
                <c:pt idx="753">
                  <c:v>575.29999999999995</c:v>
                </c:pt>
                <c:pt idx="754">
                  <c:v>575.4</c:v>
                </c:pt>
                <c:pt idx="755">
                  <c:v>575.5</c:v>
                </c:pt>
                <c:pt idx="756">
                  <c:v>575.61</c:v>
                </c:pt>
                <c:pt idx="757">
                  <c:v>575.69000000000005</c:v>
                </c:pt>
                <c:pt idx="758">
                  <c:v>575.82000000000005</c:v>
                </c:pt>
                <c:pt idx="759">
                  <c:v>575.88</c:v>
                </c:pt>
                <c:pt idx="760">
                  <c:v>576.02</c:v>
                </c:pt>
                <c:pt idx="761">
                  <c:v>576.09</c:v>
                </c:pt>
                <c:pt idx="762">
                  <c:v>576.20000000000005</c:v>
                </c:pt>
                <c:pt idx="763">
                  <c:v>576.29999999999995</c:v>
                </c:pt>
                <c:pt idx="764">
                  <c:v>576.39</c:v>
                </c:pt>
                <c:pt idx="765">
                  <c:v>576.49</c:v>
                </c:pt>
                <c:pt idx="766">
                  <c:v>576.59</c:v>
                </c:pt>
                <c:pt idx="767">
                  <c:v>576.71</c:v>
                </c:pt>
                <c:pt idx="768">
                  <c:v>576.79</c:v>
                </c:pt>
                <c:pt idx="769">
                  <c:v>576.91</c:v>
                </c:pt>
                <c:pt idx="770">
                  <c:v>576.99</c:v>
                </c:pt>
                <c:pt idx="771">
                  <c:v>577.13</c:v>
                </c:pt>
                <c:pt idx="772">
                  <c:v>577.17999999999995</c:v>
                </c:pt>
                <c:pt idx="773">
                  <c:v>577.32000000000005</c:v>
                </c:pt>
                <c:pt idx="774">
                  <c:v>577.38</c:v>
                </c:pt>
                <c:pt idx="775">
                  <c:v>577.51</c:v>
                </c:pt>
                <c:pt idx="776">
                  <c:v>577.6</c:v>
                </c:pt>
                <c:pt idx="777">
                  <c:v>577.70000000000005</c:v>
                </c:pt>
                <c:pt idx="778">
                  <c:v>577.79</c:v>
                </c:pt>
                <c:pt idx="779">
                  <c:v>577.89</c:v>
                </c:pt>
                <c:pt idx="780">
                  <c:v>577.99</c:v>
                </c:pt>
                <c:pt idx="781">
                  <c:v>578.1</c:v>
                </c:pt>
                <c:pt idx="782">
                  <c:v>578.21</c:v>
                </c:pt>
                <c:pt idx="783">
                  <c:v>578.29</c:v>
                </c:pt>
                <c:pt idx="784">
                  <c:v>578.4</c:v>
                </c:pt>
                <c:pt idx="785">
                  <c:v>578.5</c:v>
                </c:pt>
                <c:pt idx="786">
                  <c:v>578.6</c:v>
                </c:pt>
                <c:pt idx="787">
                  <c:v>578.69000000000005</c:v>
                </c:pt>
                <c:pt idx="788">
                  <c:v>578.80999999999995</c:v>
                </c:pt>
                <c:pt idx="789">
                  <c:v>578.88</c:v>
                </c:pt>
                <c:pt idx="790">
                  <c:v>579.01</c:v>
                </c:pt>
                <c:pt idx="791">
                  <c:v>579.09</c:v>
                </c:pt>
                <c:pt idx="792">
                  <c:v>579.20000000000005</c:v>
                </c:pt>
                <c:pt idx="793">
                  <c:v>579.29999999999995</c:v>
                </c:pt>
                <c:pt idx="794">
                  <c:v>579.4</c:v>
                </c:pt>
                <c:pt idx="795">
                  <c:v>579.49</c:v>
                </c:pt>
                <c:pt idx="796">
                  <c:v>579.59</c:v>
                </c:pt>
                <c:pt idx="797">
                  <c:v>579.69000000000005</c:v>
                </c:pt>
                <c:pt idx="798">
                  <c:v>579.79999999999995</c:v>
                </c:pt>
                <c:pt idx="799">
                  <c:v>579.91</c:v>
                </c:pt>
                <c:pt idx="800">
                  <c:v>579.99</c:v>
                </c:pt>
                <c:pt idx="801">
                  <c:v>580.11</c:v>
                </c:pt>
                <c:pt idx="802">
                  <c:v>580.19000000000005</c:v>
                </c:pt>
                <c:pt idx="803">
                  <c:v>580.32000000000005</c:v>
                </c:pt>
                <c:pt idx="804">
                  <c:v>580.32000000000005</c:v>
                </c:pt>
                <c:pt idx="805">
                  <c:v>580.47</c:v>
                </c:pt>
                <c:pt idx="806">
                  <c:v>580.61</c:v>
                </c:pt>
                <c:pt idx="807">
                  <c:v>580.71</c:v>
                </c:pt>
                <c:pt idx="808">
                  <c:v>580.79999999999995</c:v>
                </c:pt>
                <c:pt idx="809">
                  <c:v>580.9</c:v>
                </c:pt>
                <c:pt idx="810">
                  <c:v>580.99</c:v>
                </c:pt>
                <c:pt idx="811">
                  <c:v>581.1</c:v>
                </c:pt>
                <c:pt idx="812">
                  <c:v>581.19000000000005</c:v>
                </c:pt>
                <c:pt idx="813">
                  <c:v>581.29</c:v>
                </c:pt>
                <c:pt idx="814">
                  <c:v>581.39</c:v>
                </c:pt>
                <c:pt idx="815">
                  <c:v>581.5</c:v>
                </c:pt>
                <c:pt idx="816">
                  <c:v>581.6</c:v>
                </c:pt>
                <c:pt idx="817">
                  <c:v>581.69000000000005</c:v>
                </c:pt>
                <c:pt idx="818">
                  <c:v>581.80999999999995</c:v>
                </c:pt>
                <c:pt idx="819">
                  <c:v>581.89</c:v>
                </c:pt>
                <c:pt idx="820">
                  <c:v>582.01</c:v>
                </c:pt>
                <c:pt idx="821">
                  <c:v>582.09</c:v>
                </c:pt>
                <c:pt idx="822">
                  <c:v>582.21</c:v>
                </c:pt>
                <c:pt idx="823">
                  <c:v>582.29</c:v>
                </c:pt>
                <c:pt idx="824">
                  <c:v>582.41999999999996</c:v>
                </c:pt>
                <c:pt idx="825">
                  <c:v>582.48</c:v>
                </c:pt>
                <c:pt idx="826">
                  <c:v>582.61</c:v>
                </c:pt>
                <c:pt idx="827">
                  <c:v>582.67999999999995</c:v>
                </c:pt>
                <c:pt idx="828">
                  <c:v>582.80999999999995</c:v>
                </c:pt>
                <c:pt idx="829">
                  <c:v>582.89</c:v>
                </c:pt>
                <c:pt idx="830">
                  <c:v>583</c:v>
                </c:pt>
                <c:pt idx="831">
                  <c:v>583.09</c:v>
                </c:pt>
                <c:pt idx="832">
                  <c:v>583.19000000000005</c:v>
                </c:pt>
                <c:pt idx="833">
                  <c:v>583.29</c:v>
                </c:pt>
                <c:pt idx="834">
                  <c:v>583.4</c:v>
                </c:pt>
                <c:pt idx="835">
                  <c:v>583.49</c:v>
                </c:pt>
                <c:pt idx="836">
                  <c:v>583.6</c:v>
                </c:pt>
                <c:pt idx="837">
                  <c:v>583.70000000000005</c:v>
                </c:pt>
                <c:pt idx="838">
                  <c:v>583.79999999999995</c:v>
                </c:pt>
                <c:pt idx="839">
                  <c:v>583.9</c:v>
                </c:pt>
                <c:pt idx="840">
                  <c:v>583.99</c:v>
                </c:pt>
                <c:pt idx="841">
                  <c:v>584.1</c:v>
                </c:pt>
                <c:pt idx="842">
                  <c:v>584.20000000000005</c:v>
                </c:pt>
                <c:pt idx="843">
                  <c:v>584.30999999999995</c:v>
                </c:pt>
                <c:pt idx="844">
                  <c:v>584.39</c:v>
                </c:pt>
                <c:pt idx="845">
                  <c:v>584.52</c:v>
                </c:pt>
                <c:pt idx="846">
                  <c:v>584.52</c:v>
                </c:pt>
                <c:pt idx="847">
                  <c:v>584.67999999999995</c:v>
                </c:pt>
                <c:pt idx="848">
                  <c:v>584.80999999999995</c:v>
                </c:pt>
                <c:pt idx="849">
                  <c:v>584.91</c:v>
                </c:pt>
                <c:pt idx="850">
                  <c:v>584.99</c:v>
                </c:pt>
                <c:pt idx="851">
                  <c:v>585.11</c:v>
                </c:pt>
                <c:pt idx="852">
                  <c:v>585.19000000000005</c:v>
                </c:pt>
                <c:pt idx="853">
                  <c:v>585.30999999999995</c:v>
                </c:pt>
                <c:pt idx="854">
                  <c:v>585.4</c:v>
                </c:pt>
                <c:pt idx="855">
                  <c:v>585.5</c:v>
                </c:pt>
                <c:pt idx="856">
                  <c:v>585.59</c:v>
                </c:pt>
                <c:pt idx="857">
                  <c:v>585.70000000000005</c:v>
                </c:pt>
                <c:pt idx="858">
                  <c:v>585.79999999999995</c:v>
                </c:pt>
                <c:pt idx="859">
                  <c:v>585.9</c:v>
                </c:pt>
                <c:pt idx="860">
                  <c:v>586</c:v>
                </c:pt>
                <c:pt idx="861">
                  <c:v>586.11</c:v>
                </c:pt>
                <c:pt idx="862">
                  <c:v>586.20000000000005</c:v>
                </c:pt>
                <c:pt idx="863">
                  <c:v>586.29</c:v>
                </c:pt>
                <c:pt idx="864">
                  <c:v>586.4</c:v>
                </c:pt>
                <c:pt idx="865">
                  <c:v>586.49</c:v>
                </c:pt>
                <c:pt idx="866">
                  <c:v>586.6</c:v>
                </c:pt>
                <c:pt idx="867">
                  <c:v>586.70000000000005</c:v>
                </c:pt>
                <c:pt idx="868">
                  <c:v>586.80999999999995</c:v>
                </c:pt>
                <c:pt idx="869">
                  <c:v>586.89</c:v>
                </c:pt>
                <c:pt idx="870">
                  <c:v>587</c:v>
                </c:pt>
                <c:pt idx="871">
                  <c:v>587.1</c:v>
                </c:pt>
                <c:pt idx="872">
                  <c:v>587.21</c:v>
                </c:pt>
                <c:pt idx="873">
                  <c:v>587.29</c:v>
                </c:pt>
                <c:pt idx="874">
                  <c:v>587.41999999999996</c:v>
                </c:pt>
                <c:pt idx="875">
                  <c:v>587.48</c:v>
                </c:pt>
                <c:pt idx="876">
                  <c:v>587.62</c:v>
                </c:pt>
                <c:pt idx="877">
                  <c:v>587.62</c:v>
                </c:pt>
                <c:pt idx="878">
                  <c:v>587.80999999999995</c:v>
                </c:pt>
                <c:pt idx="879">
                  <c:v>587.9</c:v>
                </c:pt>
                <c:pt idx="880">
                  <c:v>588</c:v>
                </c:pt>
                <c:pt idx="881">
                  <c:v>588.09</c:v>
                </c:pt>
                <c:pt idx="882">
                  <c:v>588.20000000000005</c:v>
                </c:pt>
                <c:pt idx="883">
                  <c:v>588.29</c:v>
                </c:pt>
                <c:pt idx="884">
                  <c:v>588.4</c:v>
                </c:pt>
                <c:pt idx="885">
                  <c:v>588.5</c:v>
                </c:pt>
                <c:pt idx="886">
                  <c:v>588.6</c:v>
                </c:pt>
                <c:pt idx="887">
                  <c:v>588.69000000000005</c:v>
                </c:pt>
                <c:pt idx="888">
                  <c:v>588.79999999999995</c:v>
                </c:pt>
                <c:pt idx="889">
                  <c:v>588.89</c:v>
                </c:pt>
                <c:pt idx="890">
                  <c:v>589</c:v>
                </c:pt>
                <c:pt idx="891">
                  <c:v>589.09</c:v>
                </c:pt>
                <c:pt idx="892">
                  <c:v>589.20000000000005</c:v>
                </c:pt>
                <c:pt idx="893">
                  <c:v>589.29</c:v>
                </c:pt>
                <c:pt idx="894">
                  <c:v>589.4</c:v>
                </c:pt>
                <c:pt idx="895">
                  <c:v>589.5</c:v>
                </c:pt>
                <c:pt idx="896">
                  <c:v>589.6</c:v>
                </c:pt>
                <c:pt idx="897">
                  <c:v>589.70000000000005</c:v>
                </c:pt>
                <c:pt idx="898">
                  <c:v>589.79999999999995</c:v>
                </c:pt>
                <c:pt idx="899">
                  <c:v>589.9</c:v>
                </c:pt>
                <c:pt idx="900">
                  <c:v>589.99</c:v>
                </c:pt>
                <c:pt idx="901">
                  <c:v>590.11</c:v>
                </c:pt>
                <c:pt idx="902">
                  <c:v>590.19000000000005</c:v>
                </c:pt>
                <c:pt idx="903">
                  <c:v>590.32000000000005</c:v>
                </c:pt>
                <c:pt idx="904">
                  <c:v>590.38</c:v>
                </c:pt>
                <c:pt idx="905">
                  <c:v>590.52</c:v>
                </c:pt>
                <c:pt idx="906">
                  <c:v>590.52</c:v>
                </c:pt>
                <c:pt idx="907">
                  <c:v>590.67999999999995</c:v>
                </c:pt>
                <c:pt idx="908">
                  <c:v>590.80999999999995</c:v>
                </c:pt>
                <c:pt idx="909">
                  <c:v>590.9</c:v>
                </c:pt>
                <c:pt idx="910">
                  <c:v>591</c:v>
                </c:pt>
                <c:pt idx="911">
                  <c:v>591.12</c:v>
                </c:pt>
                <c:pt idx="912">
                  <c:v>591.12</c:v>
                </c:pt>
                <c:pt idx="913">
                  <c:v>591.29</c:v>
                </c:pt>
                <c:pt idx="914">
                  <c:v>591.4</c:v>
                </c:pt>
                <c:pt idx="915">
                  <c:v>591.49</c:v>
                </c:pt>
                <c:pt idx="916">
                  <c:v>591.61</c:v>
                </c:pt>
                <c:pt idx="917">
                  <c:v>591.71</c:v>
                </c:pt>
                <c:pt idx="918">
                  <c:v>591.79</c:v>
                </c:pt>
                <c:pt idx="919">
                  <c:v>591.91</c:v>
                </c:pt>
                <c:pt idx="920">
                  <c:v>591.99</c:v>
                </c:pt>
                <c:pt idx="921">
                  <c:v>592.11</c:v>
                </c:pt>
                <c:pt idx="922">
                  <c:v>592.17999999999995</c:v>
                </c:pt>
                <c:pt idx="923">
                  <c:v>592.32000000000005</c:v>
                </c:pt>
                <c:pt idx="924">
                  <c:v>592.39</c:v>
                </c:pt>
                <c:pt idx="925">
                  <c:v>592.51</c:v>
                </c:pt>
                <c:pt idx="926">
                  <c:v>592.59</c:v>
                </c:pt>
                <c:pt idx="927">
                  <c:v>592.71</c:v>
                </c:pt>
                <c:pt idx="928">
                  <c:v>592.79</c:v>
                </c:pt>
                <c:pt idx="929">
                  <c:v>592.9</c:v>
                </c:pt>
                <c:pt idx="930">
                  <c:v>592.99</c:v>
                </c:pt>
                <c:pt idx="931">
                  <c:v>593.11</c:v>
                </c:pt>
                <c:pt idx="932">
                  <c:v>593.19000000000005</c:v>
                </c:pt>
                <c:pt idx="933">
                  <c:v>593.29999999999995</c:v>
                </c:pt>
                <c:pt idx="934">
                  <c:v>593.4</c:v>
                </c:pt>
                <c:pt idx="935">
                  <c:v>593.51</c:v>
                </c:pt>
                <c:pt idx="936">
                  <c:v>593.6</c:v>
                </c:pt>
                <c:pt idx="937">
                  <c:v>593.70000000000005</c:v>
                </c:pt>
                <c:pt idx="938">
                  <c:v>593.79</c:v>
                </c:pt>
                <c:pt idx="939">
                  <c:v>593.9</c:v>
                </c:pt>
                <c:pt idx="940">
                  <c:v>594</c:v>
                </c:pt>
                <c:pt idx="941">
                  <c:v>594.1</c:v>
                </c:pt>
                <c:pt idx="942">
                  <c:v>594.19000000000005</c:v>
                </c:pt>
                <c:pt idx="943">
                  <c:v>594.29999999999995</c:v>
                </c:pt>
                <c:pt idx="944">
                  <c:v>594.4</c:v>
                </c:pt>
                <c:pt idx="945">
                  <c:v>594.5</c:v>
                </c:pt>
                <c:pt idx="946">
                  <c:v>594.6</c:v>
                </c:pt>
                <c:pt idx="947">
                  <c:v>594.70000000000005</c:v>
                </c:pt>
                <c:pt idx="948">
                  <c:v>594.79999999999995</c:v>
                </c:pt>
                <c:pt idx="949">
                  <c:v>594.9</c:v>
                </c:pt>
                <c:pt idx="950">
                  <c:v>594.99</c:v>
                </c:pt>
                <c:pt idx="951">
                  <c:v>595.1</c:v>
                </c:pt>
                <c:pt idx="952">
                  <c:v>595.19000000000005</c:v>
                </c:pt>
                <c:pt idx="953">
                  <c:v>595.29999999999995</c:v>
                </c:pt>
                <c:pt idx="954">
                  <c:v>595.39</c:v>
                </c:pt>
                <c:pt idx="955">
                  <c:v>595.5</c:v>
                </c:pt>
                <c:pt idx="956">
                  <c:v>595.6</c:v>
                </c:pt>
                <c:pt idx="957">
                  <c:v>595.70000000000005</c:v>
                </c:pt>
                <c:pt idx="958">
                  <c:v>595.79999999999995</c:v>
                </c:pt>
                <c:pt idx="959">
                  <c:v>595.9</c:v>
                </c:pt>
                <c:pt idx="960">
                  <c:v>596</c:v>
                </c:pt>
                <c:pt idx="961">
                  <c:v>596.1</c:v>
                </c:pt>
                <c:pt idx="962">
                  <c:v>596.20000000000005</c:v>
                </c:pt>
                <c:pt idx="963">
                  <c:v>596.29999999999995</c:v>
                </c:pt>
                <c:pt idx="964">
                  <c:v>596.4</c:v>
                </c:pt>
                <c:pt idx="965">
                  <c:v>596.5</c:v>
                </c:pt>
                <c:pt idx="966">
                  <c:v>596.6</c:v>
                </c:pt>
                <c:pt idx="967">
                  <c:v>596.70000000000005</c:v>
                </c:pt>
                <c:pt idx="968">
                  <c:v>596.79999999999995</c:v>
                </c:pt>
                <c:pt idx="969">
                  <c:v>596.9</c:v>
                </c:pt>
                <c:pt idx="970">
                  <c:v>597</c:v>
                </c:pt>
                <c:pt idx="971">
                  <c:v>597.1</c:v>
                </c:pt>
                <c:pt idx="972">
                  <c:v>597.20000000000005</c:v>
                </c:pt>
                <c:pt idx="973">
                  <c:v>597.29999999999995</c:v>
                </c:pt>
                <c:pt idx="974">
                  <c:v>597.4</c:v>
                </c:pt>
                <c:pt idx="975">
                  <c:v>597.5</c:v>
                </c:pt>
                <c:pt idx="976">
                  <c:v>597.6</c:v>
                </c:pt>
                <c:pt idx="977">
                  <c:v>597.70000000000005</c:v>
                </c:pt>
                <c:pt idx="978">
                  <c:v>597.79999999999995</c:v>
                </c:pt>
                <c:pt idx="979">
                  <c:v>597.9</c:v>
                </c:pt>
                <c:pt idx="980">
                  <c:v>598</c:v>
                </c:pt>
                <c:pt idx="981">
                  <c:v>598.1</c:v>
                </c:pt>
                <c:pt idx="982">
                  <c:v>598.20000000000005</c:v>
                </c:pt>
                <c:pt idx="983">
                  <c:v>598.29999999999995</c:v>
                </c:pt>
                <c:pt idx="984">
                  <c:v>598.4</c:v>
                </c:pt>
                <c:pt idx="985">
                  <c:v>598.5</c:v>
                </c:pt>
                <c:pt idx="986">
                  <c:v>598.6</c:v>
                </c:pt>
                <c:pt idx="987">
                  <c:v>598.70000000000005</c:v>
                </c:pt>
                <c:pt idx="988">
                  <c:v>598.79999999999995</c:v>
                </c:pt>
                <c:pt idx="989">
                  <c:v>598.9</c:v>
                </c:pt>
                <c:pt idx="990">
                  <c:v>599</c:v>
                </c:pt>
                <c:pt idx="991">
                  <c:v>599.11</c:v>
                </c:pt>
                <c:pt idx="992">
                  <c:v>599.20000000000005</c:v>
                </c:pt>
                <c:pt idx="993">
                  <c:v>599.29999999999995</c:v>
                </c:pt>
                <c:pt idx="994">
                  <c:v>599.4</c:v>
                </c:pt>
                <c:pt idx="995">
                  <c:v>599.51</c:v>
                </c:pt>
                <c:pt idx="996">
                  <c:v>599.6</c:v>
                </c:pt>
                <c:pt idx="997">
                  <c:v>599.70000000000005</c:v>
                </c:pt>
                <c:pt idx="998">
                  <c:v>599.79</c:v>
                </c:pt>
                <c:pt idx="999">
                  <c:v>599.9</c:v>
                </c:pt>
              </c:numCache>
            </c:numRef>
          </c:xVal>
          <c:yVal>
            <c:numRef>
              <c:f>'HIE24-O250V30deg500to600 norm'!$D$8:$D$1007</c:f>
              <c:numCache>
                <c:formatCode>General</c:formatCode>
                <c:ptCount val="1000"/>
                <c:pt idx="0">
                  <c:v>1.04</c:v>
                </c:pt>
                <c:pt idx="1">
                  <c:v>1.03</c:v>
                </c:pt>
                <c:pt idx="2">
                  <c:v>1.05</c:v>
                </c:pt>
                <c:pt idx="3">
                  <c:v>1.02</c:v>
                </c:pt>
                <c:pt idx="4">
                  <c:v>1.04</c:v>
                </c:pt>
                <c:pt idx="5">
                  <c:v>1.03</c:v>
                </c:pt>
                <c:pt idx="6">
                  <c:v>1.05</c:v>
                </c:pt>
                <c:pt idx="7">
                  <c:v>1.04</c:v>
                </c:pt>
                <c:pt idx="8">
                  <c:v>1.03</c:v>
                </c:pt>
                <c:pt idx="9">
                  <c:v>1.03</c:v>
                </c:pt>
                <c:pt idx="10">
                  <c:v>1.03</c:v>
                </c:pt>
                <c:pt idx="11">
                  <c:v>0.99</c:v>
                </c:pt>
                <c:pt idx="12">
                  <c:v>1.01</c:v>
                </c:pt>
                <c:pt idx="13">
                  <c:v>0.98</c:v>
                </c:pt>
                <c:pt idx="14">
                  <c:v>0.98</c:v>
                </c:pt>
                <c:pt idx="15">
                  <c:v>1.01</c:v>
                </c:pt>
                <c:pt idx="16">
                  <c:v>1.01</c:v>
                </c:pt>
                <c:pt idx="17">
                  <c:v>1</c:v>
                </c:pt>
                <c:pt idx="18">
                  <c:v>0.98</c:v>
                </c:pt>
                <c:pt idx="19">
                  <c:v>0.99</c:v>
                </c:pt>
                <c:pt idx="20">
                  <c:v>0.97</c:v>
                </c:pt>
                <c:pt idx="21">
                  <c:v>1</c:v>
                </c:pt>
                <c:pt idx="22">
                  <c:v>0.97</c:v>
                </c:pt>
                <c:pt idx="23">
                  <c:v>0.98</c:v>
                </c:pt>
                <c:pt idx="24">
                  <c:v>0.96</c:v>
                </c:pt>
                <c:pt idx="25">
                  <c:v>1.01</c:v>
                </c:pt>
                <c:pt idx="26">
                  <c:v>1</c:v>
                </c:pt>
                <c:pt idx="27">
                  <c:v>0.96</c:v>
                </c:pt>
                <c:pt idx="28">
                  <c:v>0.97</c:v>
                </c:pt>
                <c:pt idx="29">
                  <c:v>0.99</c:v>
                </c:pt>
                <c:pt idx="30">
                  <c:v>0.97</c:v>
                </c:pt>
                <c:pt idx="31">
                  <c:v>0.97</c:v>
                </c:pt>
                <c:pt idx="32">
                  <c:v>0.99</c:v>
                </c:pt>
                <c:pt idx="33">
                  <c:v>0.97</c:v>
                </c:pt>
                <c:pt idx="34">
                  <c:v>0.98</c:v>
                </c:pt>
                <c:pt idx="35">
                  <c:v>0.97</c:v>
                </c:pt>
                <c:pt idx="36">
                  <c:v>1</c:v>
                </c:pt>
                <c:pt idx="37">
                  <c:v>0.98</c:v>
                </c:pt>
                <c:pt idx="38">
                  <c:v>0.98</c:v>
                </c:pt>
                <c:pt idx="39">
                  <c:v>0.97</c:v>
                </c:pt>
                <c:pt idx="40">
                  <c:v>0.98</c:v>
                </c:pt>
                <c:pt idx="41">
                  <c:v>0.99</c:v>
                </c:pt>
                <c:pt idx="42">
                  <c:v>0.97</c:v>
                </c:pt>
                <c:pt idx="43">
                  <c:v>0.97</c:v>
                </c:pt>
                <c:pt idx="44">
                  <c:v>0.99</c:v>
                </c:pt>
                <c:pt idx="45">
                  <c:v>0.96</c:v>
                </c:pt>
                <c:pt idx="46">
                  <c:v>0.98</c:v>
                </c:pt>
                <c:pt idx="47">
                  <c:v>1.01</c:v>
                </c:pt>
                <c:pt idx="48">
                  <c:v>0.98</c:v>
                </c:pt>
                <c:pt idx="49">
                  <c:v>0.99</c:v>
                </c:pt>
                <c:pt idx="50">
                  <c:v>0.98</c:v>
                </c:pt>
                <c:pt idx="51">
                  <c:v>0.98</c:v>
                </c:pt>
                <c:pt idx="52">
                  <c:v>1.01</c:v>
                </c:pt>
                <c:pt idx="53">
                  <c:v>1.01</c:v>
                </c:pt>
                <c:pt idx="54">
                  <c:v>1</c:v>
                </c:pt>
                <c:pt idx="55">
                  <c:v>1.02</c:v>
                </c:pt>
                <c:pt idx="56">
                  <c:v>0.96</c:v>
                </c:pt>
                <c:pt idx="57">
                  <c:v>1.01</c:v>
                </c:pt>
                <c:pt idx="58">
                  <c:v>0.98</c:v>
                </c:pt>
                <c:pt idx="59">
                  <c:v>0.98</c:v>
                </c:pt>
                <c:pt idx="60">
                  <c:v>0.98</c:v>
                </c:pt>
                <c:pt idx="61">
                  <c:v>0.99</c:v>
                </c:pt>
                <c:pt idx="62">
                  <c:v>1.01</c:v>
                </c:pt>
                <c:pt idx="63">
                  <c:v>0.99</c:v>
                </c:pt>
                <c:pt idx="64">
                  <c:v>1.02</c:v>
                </c:pt>
                <c:pt idx="65">
                  <c:v>1.01</c:v>
                </c:pt>
                <c:pt idx="66">
                  <c:v>1</c:v>
                </c:pt>
                <c:pt idx="67">
                  <c:v>0.98</c:v>
                </c:pt>
                <c:pt idx="68">
                  <c:v>1</c:v>
                </c:pt>
                <c:pt idx="69">
                  <c:v>0.99</c:v>
                </c:pt>
                <c:pt idx="70">
                  <c:v>0.98</c:v>
                </c:pt>
                <c:pt idx="71">
                  <c:v>0.99</c:v>
                </c:pt>
                <c:pt idx="72">
                  <c:v>1</c:v>
                </c:pt>
                <c:pt idx="73">
                  <c:v>1.01</c:v>
                </c:pt>
                <c:pt idx="74">
                  <c:v>0.99</c:v>
                </c:pt>
                <c:pt idx="75">
                  <c:v>1.01</c:v>
                </c:pt>
                <c:pt idx="76">
                  <c:v>0.96</c:v>
                </c:pt>
                <c:pt idx="77">
                  <c:v>1.02</c:v>
                </c:pt>
                <c:pt idx="78">
                  <c:v>1.01</c:v>
                </c:pt>
                <c:pt idx="79">
                  <c:v>1</c:v>
                </c:pt>
                <c:pt idx="80">
                  <c:v>1.02</c:v>
                </c:pt>
                <c:pt idx="81">
                  <c:v>0.99</c:v>
                </c:pt>
                <c:pt idx="82">
                  <c:v>1.01</c:v>
                </c:pt>
                <c:pt idx="83">
                  <c:v>1.01</c:v>
                </c:pt>
                <c:pt idx="84">
                  <c:v>1.01</c:v>
                </c:pt>
                <c:pt idx="85">
                  <c:v>0.99</c:v>
                </c:pt>
                <c:pt idx="86">
                  <c:v>0.99</c:v>
                </c:pt>
                <c:pt idx="87">
                  <c:v>1</c:v>
                </c:pt>
                <c:pt idx="88">
                  <c:v>1.01</c:v>
                </c:pt>
                <c:pt idx="89">
                  <c:v>1.01</c:v>
                </c:pt>
                <c:pt idx="90">
                  <c:v>1.01</c:v>
                </c:pt>
                <c:pt idx="91">
                  <c:v>0.98</c:v>
                </c:pt>
                <c:pt idx="92">
                  <c:v>1</c:v>
                </c:pt>
                <c:pt idx="93">
                  <c:v>1</c:v>
                </c:pt>
                <c:pt idx="94">
                  <c:v>1.01</c:v>
                </c:pt>
                <c:pt idx="95">
                  <c:v>1</c:v>
                </c:pt>
                <c:pt idx="96">
                  <c:v>1.02</c:v>
                </c:pt>
                <c:pt idx="97">
                  <c:v>1.01</c:v>
                </c:pt>
                <c:pt idx="98">
                  <c:v>1.03</c:v>
                </c:pt>
                <c:pt idx="99">
                  <c:v>1.01</c:v>
                </c:pt>
                <c:pt idx="100">
                  <c:v>1.01</c:v>
                </c:pt>
                <c:pt idx="101">
                  <c:v>1</c:v>
                </c:pt>
                <c:pt idx="102">
                  <c:v>1.03</c:v>
                </c:pt>
                <c:pt idx="103">
                  <c:v>1.01</c:v>
                </c:pt>
                <c:pt idx="104">
                  <c:v>1.03</c:v>
                </c:pt>
                <c:pt idx="105">
                  <c:v>1.03</c:v>
                </c:pt>
                <c:pt idx="106">
                  <c:v>1.03</c:v>
                </c:pt>
                <c:pt idx="107">
                  <c:v>1.02</c:v>
                </c:pt>
                <c:pt idx="108">
                  <c:v>1.04</c:v>
                </c:pt>
                <c:pt idx="109">
                  <c:v>1.02</c:v>
                </c:pt>
                <c:pt idx="110">
                  <c:v>1</c:v>
                </c:pt>
                <c:pt idx="111">
                  <c:v>1.03</c:v>
                </c:pt>
                <c:pt idx="112">
                  <c:v>1.02</c:v>
                </c:pt>
                <c:pt idx="113">
                  <c:v>1.04</c:v>
                </c:pt>
                <c:pt idx="114">
                  <c:v>1.03</c:v>
                </c:pt>
                <c:pt idx="115">
                  <c:v>1.04</c:v>
                </c:pt>
                <c:pt idx="116">
                  <c:v>1.04</c:v>
                </c:pt>
                <c:pt idx="117">
                  <c:v>1.01</c:v>
                </c:pt>
                <c:pt idx="118">
                  <c:v>1.03</c:v>
                </c:pt>
                <c:pt idx="119">
                  <c:v>1.03</c:v>
                </c:pt>
                <c:pt idx="120">
                  <c:v>1.05</c:v>
                </c:pt>
                <c:pt idx="121">
                  <c:v>1.03</c:v>
                </c:pt>
                <c:pt idx="122">
                  <c:v>1.04</c:v>
                </c:pt>
                <c:pt idx="123">
                  <c:v>1.04</c:v>
                </c:pt>
                <c:pt idx="124">
                  <c:v>1.05</c:v>
                </c:pt>
                <c:pt idx="125">
                  <c:v>1.04</c:v>
                </c:pt>
                <c:pt idx="126">
                  <c:v>1.02</c:v>
                </c:pt>
                <c:pt idx="127">
                  <c:v>1.05</c:v>
                </c:pt>
                <c:pt idx="128">
                  <c:v>1.03</c:v>
                </c:pt>
                <c:pt idx="129">
                  <c:v>1.03</c:v>
                </c:pt>
                <c:pt idx="130">
                  <c:v>1.04</c:v>
                </c:pt>
                <c:pt idx="131">
                  <c:v>1.05</c:v>
                </c:pt>
                <c:pt idx="132">
                  <c:v>1.03</c:v>
                </c:pt>
                <c:pt idx="133">
                  <c:v>1.05</c:v>
                </c:pt>
                <c:pt idx="134">
                  <c:v>1.04</c:v>
                </c:pt>
                <c:pt idx="135">
                  <c:v>1.06</c:v>
                </c:pt>
                <c:pt idx="136">
                  <c:v>1.06</c:v>
                </c:pt>
                <c:pt idx="137">
                  <c:v>1.07</c:v>
                </c:pt>
                <c:pt idx="138">
                  <c:v>1.07</c:v>
                </c:pt>
                <c:pt idx="139">
                  <c:v>1.03</c:v>
                </c:pt>
                <c:pt idx="140">
                  <c:v>1.05</c:v>
                </c:pt>
                <c:pt idx="141">
                  <c:v>1.05</c:v>
                </c:pt>
                <c:pt idx="142">
                  <c:v>1.07</c:v>
                </c:pt>
                <c:pt idx="143">
                  <c:v>1.0900000000000001</c:v>
                </c:pt>
                <c:pt idx="144">
                  <c:v>1.08</c:v>
                </c:pt>
                <c:pt idx="145">
                  <c:v>1.08</c:v>
                </c:pt>
                <c:pt idx="146">
                  <c:v>1.07</c:v>
                </c:pt>
                <c:pt idx="147">
                  <c:v>1.1000000000000001</c:v>
                </c:pt>
                <c:pt idx="148">
                  <c:v>1.1000000000000001</c:v>
                </c:pt>
                <c:pt idx="149">
                  <c:v>1.1000000000000001</c:v>
                </c:pt>
                <c:pt idx="150">
                  <c:v>1.08</c:v>
                </c:pt>
                <c:pt idx="151">
                  <c:v>1.05</c:v>
                </c:pt>
                <c:pt idx="152">
                  <c:v>1.06</c:v>
                </c:pt>
                <c:pt idx="153">
                  <c:v>1.08</c:v>
                </c:pt>
                <c:pt idx="154">
                  <c:v>1.05</c:v>
                </c:pt>
                <c:pt idx="155">
                  <c:v>1.1100000000000001</c:v>
                </c:pt>
                <c:pt idx="156">
                  <c:v>1.0900000000000001</c:v>
                </c:pt>
                <c:pt idx="157">
                  <c:v>1.06</c:v>
                </c:pt>
                <c:pt idx="158">
                  <c:v>1.07</c:v>
                </c:pt>
                <c:pt idx="159">
                  <c:v>1.1000000000000001</c:v>
                </c:pt>
                <c:pt idx="160">
                  <c:v>1.06</c:v>
                </c:pt>
                <c:pt idx="161">
                  <c:v>1.08</c:v>
                </c:pt>
                <c:pt idx="162">
                  <c:v>1.0900000000000001</c:v>
                </c:pt>
                <c:pt idx="163">
                  <c:v>1.07</c:v>
                </c:pt>
                <c:pt idx="164">
                  <c:v>1.0900000000000001</c:v>
                </c:pt>
                <c:pt idx="165">
                  <c:v>1.1000000000000001</c:v>
                </c:pt>
                <c:pt idx="166">
                  <c:v>1.08</c:v>
                </c:pt>
                <c:pt idx="167">
                  <c:v>1.1100000000000001</c:v>
                </c:pt>
                <c:pt idx="168">
                  <c:v>1.1200000000000001</c:v>
                </c:pt>
                <c:pt idx="169">
                  <c:v>1.1100000000000001</c:v>
                </c:pt>
                <c:pt idx="170">
                  <c:v>1.1000000000000001</c:v>
                </c:pt>
                <c:pt idx="171">
                  <c:v>1.1000000000000001</c:v>
                </c:pt>
                <c:pt idx="172">
                  <c:v>1.0900000000000001</c:v>
                </c:pt>
                <c:pt idx="173">
                  <c:v>1.1399999999999999</c:v>
                </c:pt>
                <c:pt idx="174">
                  <c:v>1.1200000000000001</c:v>
                </c:pt>
                <c:pt idx="175">
                  <c:v>1.1100000000000001</c:v>
                </c:pt>
                <c:pt idx="176">
                  <c:v>1.1100000000000001</c:v>
                </c:pt>
                <c:pt idx="177">
                  <c:v>1.1100000000000001</c:v>
                </c:pt>
                <c:pt idx="178">
                  <c:v>1.1399999999999999</c:v>
                </c:pt>
                <c:pt idx="179">
                  <c:v>1.1100000000000001</c:v>
                </c:pt>
                <c:pt idx="180">
                  <c:v>1.1000000000000001</c:v>
                </c:pt>
                <c:pt idx="181">
                  <c:v>1.1299999999999999</c:v>
                </c:pt>
                <c:pt idx="182">
                  <c:v>1.1299999999999999</c:v>
                </c:pt>
                <c:pt idx="183">
                  <c:v>1.1299999999999999</c:v>
                </c:pt>
                <c:pt idx="184">
                  <c:v>1.1000000000000001</c:v>
                </c:pt>
                <c:pt idx="185">
                  <c:v>1.1399999999999999</c:v>
                </c:pt>
                <c:pt idx="186">
                  <c:v>1.1200000000000001</c:v>
                </c:pt>
                <c:pt idx="187">
                  <c:v>1.1100000000000001</c:v>
                </c:pt>
                <c:pt idx="188">
                  <c:v>1.0900000000000001</c:v>
                </c:pt>
                <c:pt idx="189">
                  <c:v>1.1100000000000001</c:v>
                </c:pt>
                <c:pt idx="190">
                  <c:v>1.1200000000000001</c:v>
                </c:pt>
                <c:pt idx="191">
                  <c:v>1.1399999999999999</c:v>
                </c:pt>
                <c:pt idx="192">
                  <c:v>1.1100000000000001</c:v>
                </c:pt>
                <c:pt idx="193">
                  <c:v>1.1499999999999999</c:v>
                </c:pt>
                <c:pt idx="194">
                  <c:v>1.1399999999999999</c:v>
                </c:pt>
                <c:pt idx="195">
                  <c:v>1.1299999999999999</c:v>
                </c:pt>
                <c:pt idx="196">
                  <c:v>1.1499999999999999</c:v>
                </c:pt>
                <c:pt idx="197">
                  <c:v>1.1399999999999999</c:v>
                </c:pt>
                <c:pt idx="198">
                  <c:v>1.17</c:v>
                </c:pt>
                <c:pt idx="199">
                  <c:v>1.1499999999999999</c:v>
                </c:pt>
                <c:pt idx="200">
                  <c:v>1.1499999999999999</c:v>
                </c:pt>
                <c:pt idx="201">
                  <c:v>1.17</c:v>
                </c:pt>
                <c:pt idx="202">
                  <c:v>1.18</c:v>
                </c:pt>
                <c:pt idx="203">
                  <c:v>1.18</c:v>
                </c:pt>
                <c:pt idx="204">
                  <c:v>1.2</c:v>
                </c:pt>
                <c:pt idx="205">
                  <c:v>1.17</c:v>
                </c:pt>
                <c:pt idx="206">
                  <c:v>1.1499999999999999</c:v>
                </c:pt>
                <c:pt idx="207">
                  <c:v>1.1599999999999999</c:v>
                </c:pt>
                <c:pt idx="208">
                  <c:v>1.1599999999999999</c:v>
                </c:pt>
                <c:pt idx="209">
                  <c:v>1.17</c:v>
                </c:pt>
                <c:pt idx="210">
                  <c:v>1.1599999999999999</c:v>
                </c:pt>
                <c:pt idx="211">
                  <c:v>1.2</c:v>
                </c:pt>
                <c:pt idx="212">
                  <c:v>1.17</c:v>
                </c:pt>
                <c:pt idx="213">
                  <c:v>1.19</c:v>
                </c:pt>
                <c:pt idx="214">
                  <c:v>1.22</c:v>
                </c:pt>
                <c:pt idx="215">
                  <c:v>1.19</c:v>
                </c:pt>
                <c:pt idx="216">
                  <c:v>1.19</c:v>
                </c:pt>
                <c:pt idx="217">
                  <c:v>1.2</c:v>
                </c:pt>
                <c:pt idx="218">
                  <c:v>1.18</c:v>
                </c:pt>
                <c:pt idx="219">
                  <c:v>1.2</c:v>
                </c:pt>
                <c:pt idx="220">
                  <c:v>1.21</c:v>
                </c:pt>
                <c:pt idx="221">
                  <c:v>1.21</c:v>
                </c:pt>
                <c:pt idx="222">
                  <c:v>1.1499999999999999</c:v>
                </c:pt>
                <c:pt idx="223">
                  <c:v>1.22</c:v>
                </c:pt>
                <c:pt idx="224">
                  <c:v>1.22</c:v>
                </c:pt>
                <c:pt idx="225">
                  <c:v>1.22</c:v>
                </c:pt>
                <c:pt idx="226">
                  <c:v>1.2</c:v>
                </c:pt>
                <c:pt idx="227">
                  <c:v>1.19</c:v>
                </c:pt>
                <c:pt idx="228">
                  <c:v>1.21</c:v>
                </c:pt>
                <c:pt idx="229">
                  <c:v>1.2</c:v>
                </c:pt>
                <c:pt idx="230">
                  <c:v>1.23</c:v>
                </c:pt>
                <c:pt idx="231">
                  <c:v>1.23</c:v>
                </c:pt>
                <c:pt idx="232">
                  <c:v>1.23</c:v>
                </c:pt>
                <c:pt idx="233">
                  <c:v>1.22</c:v>
                </c:pt>
                <c:pt idx="234">
                  <c:v>1.26</c:v>
                </c:pt>
                <c:pt idx="235">
                  <c:v>1.22</c:v>
                </c:pt>
                <c:pt idx="236">
                  <c:v>1.25</c:v>
                </c:pt>
                <c:pt idx="237">
                  <c:v>1.26</c:v>
                </c:pt>
                <c:pt idx="238">
                  <c:v>1.25</c:v>
                </c:pt>
                <c:pt idx="239">
                  <c:v>1.27</c:v>
                </c:pt>
                <c:pt idx="240">
                  <c:v>1.25</c:v>
                </c:pt>
                <c:pt idx="241">
                  <c:v>1.25</c:v>
                </c:pt>
                <c:pt idx="242">
                  <c:v>1.23</c:v>
                </c:pt>
                <c:pt idx="243">
                  <c:v>1.3</c:v>
                </c:pt>
                <c:pt idx="244">
                  <c:v>1.3</c:v>
                </c:pt>
                <c:pt idx="245">
                  <c:v>1.31</c:v>
                </c:pt>
                <c:pt idx="246">
                  <c:v>1.26</c:v>
                </c:pt>
                <c:pt idx="247">
                  <c:v>1.33</c:v>
                </c:pt>
                <c:pt idx="248">
                  <c:v>1.32</c:v>
                </c:pt>
                <c:pt idx="249">
                  <c:v>1.33</c:v>
                </c:pt>
                <c:pt idx="250">
                  <c:v>1.28</c:v>
                </c:pt>
                <c:pt idx="251">
                  <c:v>1.3</c:v>
                </c:pt>
                <c:pt idx="252">
                  <c:v>1.29</c:v>
                </c:pt>
                <c:pt idx="253">
                  <c:v>1.3</c:v>
                </c:pt>
                <c:pt idx="254">
                  <c:v>1.3</c:v>
                </c:pt>
                <c:pt idx="255">
                  <c:v>1.34</c:v>
                </c:pt>
                <c:pt idx="256">
                  <c:v>1.32</c:v>
                </c:pt>
                <c:pt idx="257">
                  <c:v>1.31</c:v>
                </c:pt>
                <c:pt idx="258">
                  <c:v>1.35</c:v>
                </c:pt>
                <c:pt idx="259">
                  <c:v>1.39</c:v>
                </c:pt>
                <c:pt idx="260">
                  <c:v>1.37</c:v>
                </c:pt>
                <c:pt idx="261">
                  <c:v>1.37</c:v>
                </c:pt>
                <c:pt idx="262">
                  <c:v>1.33</c:v>
                </c:pt>
                <c:pt idx="263">
                  <c:v>1.4</c:v>
                </c:pt>
                <c:pt idx="264">
                  <c:v>1.37</c:v>
                </c:pt>
                <c:pt idx="265">
                  <c:v>1.4</c:v>
                </c:pt>
                <c:pt idx="266">
                  <c:v>1.38</c:v>
                </c:pt>
                <c:pt idx="267">
                  <c:v>1.34</c:v>
                </c:pt>
                <c:pt idx="268">
                  <c:v>1.41</c:v>
                </c:pt>
                <c:pt idx="269">
                  <c:v>1.4</c:v>
                </c:pt>
                <c:pt idx="270">
                  <c:v>1.39</c:v>
                </c:pt>
                <c:pt idx="271">
                  <c:v>1.42</c:v>
                </c:pt>
                <c:pt idx="272">
                  <c:v>1.41</c:v>
                </c:pt>
                <c:pt idx="273">
                  <c:v>1.44</c:v>
                </c:pt>
                <c:pt idx="274">
                  <c:v>1.51</c:v>
                </c:pt>
                <c:pt idx="275">
                  <c:v>1.43</c:v>
                </c:pt>
                <c:pt idx="276">
                  <c:v>1.48</c:v>
                </c:pt>
                <c:pt idx="277">
                  <c:v>1.48</c:v>
                </c:pt>
                <c:pt idx="278">
                  <c:v>1.54</c:v>
                </c:pt>
                <c:pt idx="279">
                  <c:v>1.48</c:v>
                </c:pt>
                <c:pt idx="280">
                  <c:v>1.44</c:v>
                </c:pt>
                <c:pt idx="281">
                  <c:v>1.51</c:v>
                </c:pt>
                <c:pt idx="282">
                  <c:v>1.48</c:v>
                </c:pt>
                <c:pt idx="283">
                  <c:v>1.51</c:v>
                </c:pt>
                <c:pt idx="284">
                  <c:v>1.51</c:v>
                </c:pt>
                <c:pt idx="285">
                  <c:v>1.52</c:v>
                </c:pt>
                <c:pt idx="286">
                  <c:v>1.55</c:v>
                </c:pt>
                <c:pt idx="287">
                  <c:v>1.58</c:v>
                </c:pt>
                <c:pt idx="288">
                  <c:v>1.59</c:v>
                </c:pt>
                <c:pt idx="289">
                  <c:v>1.6</c:v>
                </c:pt>
                <c:pt idx="290">
                  <c:v>1.68</c:v>
                </c:pt>
                <c:pt idx="291">
                  <c:v>1.64</c:v>
                </c:pt>
                <c:pt idx="292">
                  <c:v>1.63</c:v>
                </c:pt>
                <c:pt idx="293">
                  <c:v>1.7</c:v>
                </c:pt>
                <c:pt idx="294">
                  <c:v>1.64</c:v>
                </c:pt>
                <c:pt idx="295">
                  <c:v>1.65</c:v>
                </c:pt>
                <c:pt idx="296">
                  <c:v>1.7</c:v>
                </c:pt>
                <c:pt idx="297">
                  <c:v>1.65</c:v>
                </c:pt>
                <c:pt idx="298">
                  <c:v>1.68</c:v>
                </c:pt>
                <c:pt idx="299">
                  <c:v>1.69</c:v>
                </c:pt>
                <c:pt idx="300">
                  <c:v>1.72</c:v>
                </c:pt>
                <c:pt idx="301">
                  <c:v>1.74</c:v>
                </c:pt>
                <c:pt idx="302">
                  <c:v>1.84</c:v>
                </c:pt>
                <c:pt idx="303">
                  <c:v>1.76</c:v>
                </c:pt>
                <c:pt idx="304">
                  <c:v>1.79</c:v>
                </c:pt>
                <c:pt idx="305">
                  <c:v>1.85</c:v>
                </c:pt>
                <c:pt idx="306">
                  <c:v>1.8</c:v>
                </c:pt>
                <c:pt idx="307">
                  <c:v>1.94</c:v>
                </c:pt>
                <c:pt idx="308">
                  <c:v>2.0099999999999998</c:v>
                </c:pt>
                <c:pt idx="309">
                  <c:v>1.97</c:v>
                </c:pt>
                <c:pt idx="310">
                  <c:v>2.09</c:v>
                </c:pt>
                <c:pt idx="311">
                  <c:v>2.09</c:v>
                </c:pt>
                <c:pt idx="312">
                  <c:v>2.17</c:v>
                </c:pt>
                <c:pt idx="313">
                  <c:v>2.17</c:v>
                </c:pt>
                <c:pt idx="314">
                  <c:v>2.2799999999999998</c:v>
                </c:pt>
                <c:pt idx="315">
                  <c:v>2.34</c:v>
                </c:pt>
                <c:pt idx="316">
                  <c:v>2.59</c:v>
                </c:pt>
                <c:pt idx="317">
                  <c:v>2.6</c:v>
                </c:pt>
                <c:pt idx="318">
                  <c:v>2.75</c:v>
                </c:pt>
                <c:pt idx="319">
                  <c:v>3.04</c:v>
                </c:pt>
                <c:pt idx="320">
                  <c:v>3.19</c:v>
                </c:pt>
                <c:pt idx="321">
                  <c:v>3.21</c:v>
                </c:pt>
                <c:pt idx="322">
                  <c:v>3.52</c:v>
                </c:pt>
                <c:pt idx="323">
                  <c:v>3.61</c:v>
                </c:pt>
                <c:pt idx="324">
                  <c:v>3.54</c:v>
                </c:pt>
                <c:pt idx="325">
                  <c:v>3.75</c:v>
                </c:pt>
                <c:pt idx="326">
                  <c:v>3.95</c:v>
                </c:pt>
                <c:pt idx="327">
                  <c:v>4.04</c:v>
                </c:pt>
                <c:pt idx="328">
                  <c:v>4.2300000000000004</c:v>
                </c:pt>
                <c:pt idx="329">
                  <c:v>4.16</c:v>
                </c:pt>
                <c:pt idx="330">
                  <c:v>4.1500000000000004</c:v>
                </c:pt>
                <c:pt idx="331">
                  <c:v>4.16</c:v>
                </c:pt>
                <c:pt idx="332">
                  <c:v>4.21</c:v>
                </c:pt>
                <c:pt idx="333">
                  <c:v>4.21</c:v>
                </c:pt>
                <c:pt idx="334">
                  <c:v>3.89</c:v>
                </c:pt>
                <c:pt idx="335">
                  <c:v>3.95</c:v>
                </c:pt>
                <c:pt idx="336">
                  <c:v>3.85</c:v>
                </c:pt>
                <c:pt idx="337">
                  <c:v>3.67</c:v>
                </c:pt>
                <c:pt idx="338">
                  <c:v>3.58</c:v>
                </c:pt>
                <c:pt idx="339">
                  <c:v>3.67</c:v>
                </c:pt>
                <c:pt idx="340">
                  <c:v>3.7</c:v>
                </c:pt>
                <c:pt idx="341">
                  <c:v>3.58</c:v>
                </c:pt>
                <c:pt idx="342">
                  <c:v>3.6</c:v>
                </c:pt>
                <c:pt idx="343">
                  <c:v>3.53</c:v>
                </c:pt>
                <c:pt idx="344">
                  <c:v>3.69</c:v>
                </c:pt>
                <c:pt idx="345">
                  <c:v>3.82</c:v>
                </c:pt>
                <c:pt idx="346">
                  <c:v>3.72</c:v>
                </c:pt>
                <c:pt idx="347">
                  <c:v>3.86</c:v>
                </c:pt>
                <c:pt idx="348">
                  <c:v>3.87</c:v>
                </c:pt>
                <c:pt idx="349">
                  <c:v>4.1399999999999997</c:v>
                </c:pt>
                <c:pt idx="350">
                  <c:v>3.96</c:v>
                </c:pt>
                <c:pt idx="351">
                  <c:v>4.18</c:v>
                </c:pt>
                <c:pt idx="352">
                  <c:v>4.3499999999999996</c:v>
                </c:pt>
                <c:pt idx="353">
                  <c:v>4.57</c:v>
                </c:pt>
                <c:pt idx="354">
                  <c:v>4.72</c:v>
                </c:pt>
                <c:pt idx="355">
                  <c:v>4.75</c:v>
                </c:pt>
                <c:pt idx="356">
                  <c:v>4.9000000000000004</c:v>
                </c:pt>
                <c:pt idx="357">
                  <c:v>4.92</c:v>
                </c:pt>
                <c:pt idx="358">
                  <c:v>5.13</c:v>
                </c:pt>
                <c:pt idx="359">
                  <c:v>5.25</c:v>
                </c:pt>
                <c:pt idx="360">
                  <c:v>5.14</c:v>
                </c:pt>
                <c:pt idx="361">
                  <c:v>5.49</c:v>
                </c:pt>
                <c:pt idx="362">
                  <c:v>5.41</c:v>
                </c:pt>
                <c:pt idx="363">
                  <c:v>5.57</c:v>
                </c:pt>
                <c:pt idx="364">
                  <c:v>5.8</c:v>
                </c:pt>
                <c:pt idx="365">
                  <c:v>5.74</c:v>
                </c:pt>
                <c:pt idx="366">
                  <c:v>5.95</c:v>
                </c:pt>
                <c:pt idx="367">
                  <c:v>6.05</c:v>
                </c:pt>
                <c:pt idx="368">
                  <c:v>6.15</c:v>
                </c:pt>
                <c:pt idx="369">
                  <c:v>6.14</c:v>
                </c:pt>
                <c:pt idx="370">
                  <c:v>6.38</c:v>
                </c:pt>
                <c:pt idx="371">
                  <c:v>6.73</c:v>
                </c:pt>
                <c:pt idx="372">
                  <c:v>6.33</c:v>
                </c:pt>
                <c:pt idx="373">
                  <c:v>6.42</c:v>
                </c:pt>
                <c:pt idx="374">
                  <c:v>6.52</c:v>
                </c:pt>
                <c:pt idx="375">
                  <c:v>6.71</c:v>
                </c:pt>
                <c:pt idx="376">
                  <c:v>6.73</c:v>
                </c:pt>
                <c:pt idx="377">
                  <c:v>6.49</c:v>
                </c:pt>
                <c:pt idx="378">
                  <c:v>6.56</c:v>
                </c:pt>
                <c:pt idx="379">
                  <c:v>6.47</c:v>
                </c:pt>
                <c:pt idx="380">
                  <c:v>6.68</c:v>
                </c:pt>
                <c:pt idx="381">
                  <c:v>6.41</c:v>
                </c:pt>
                <c:pt idx="382">
                  <c:v>6.37</c:v>
                </c:pt>
                <c:pt idx="383">
                  <c:v>6.43</c:v>
                </c:pt>
                <c:pt idx="384">
                  <c:v>6.38</c:v>
                </c:pt>
                <c:pt idx="385">
                  <c:v>6.34</c:v>
                </c:pt>
                <c:pt idx="386">
                  <c:v>6.24</c:v>
                </c:pt>
                <c:pt idx="387">
                  <c:v>6.29</c:v>
                </c:pt>
                <c:pt idx="388">
                  <c:v>6.21</c:v>
                </c:pt>
                <c:pt idx="389">
                  <c:v>6.12</c:v>
                </c:pt>
                <c:pt idx="390">
                  <c:v>6.08</c:v>
                </c:pt>
                <c:pt idx="391">
                  <c:v>6.1</c:v>
                </c:pt>
                <c:pt idx="392">
                  <c:v>6.08</c:v>
                </c:pt>
                <c:pt idx="393">
                  <c:v>6.1</c:v>
                </c:pt>
                <c:pt idx="394">
                  <c:v>6</c:v>
                </c:pt>
                <c:pt idx="395">
                  <c:v>5.87</c:v>
                </c:pt>
                <c:pt idx="396">
                  <c:v>5.84</c:v>
                </c:pt>
                <c:pt idx="397">
                  <c:v>5.86</c:v>
                </c:pt>
                <c:pt idx="398">
                  <c:v>5.89</c:v>
                </c:pt>
                <c:pt idx="399">
                  <c:v>5.82</c:v>
                </c:pt>
                <c:pt idx="400">
                  <c:v>5.75</c:v>
                </c:pt>
                <c:pt idx="401">
                  <c:v>5.76</c:v>
                </c:pt>
                <c:pt idx="402">
                  <c:v>5.81</c:v>
                </c:pt>
                <c:pt idx="403">
                  <c:v>5.73</c:v>
                </c:pt>
                <c:pt idx="404">
                  <c:v>5.69</c:v>
                </c:pt>
                <c:pt idx="405">
                  <c:v>5.62</c:v>
                </c:pt>
                <c:pt idx="406">
                  <c:v>5.63</c:v>
                </c:pt>
                <c:pt idx="407">
                  <c:v>5.55</c:v>
                </c:pt>
                <c:pt idx="408">
                  <c:v>5.41</c:v>
                </c:pt>
                <c:pt idx="409">
                  <c:v>5.51</c:v>
                </c:pt>
                <c:pt idx="410">
                  <c:v>5.47</c:v>
                </c:pt>
                <c:pt idx="411">
                  <c:v>5.41</c:v>
                </c:pt>
                <c:pt idx="412">
                  <c:v>5.32</c:v>
                </c:pt>
                <c:pt idx="413">
                  <c:v>5.24</c:v>
                </c:pt>
                <c:pt idx="414">
                  <c:v>5.23</c:v>
                </c:pt>
                <c:pt idx="415">
                  <c:v>5.18</c:v>
                </c:pt>
                <c:pt idx="416">
                  <c:v>5.14</c:v>
                </c:pt>
                <c:pt idx="417">
                  <c:v>5.07</c:v>
                </c:pt>
                <c:pt idx="418">
                  <c:v>5.0199999999999996</c:v>
                </c:pt>
                <c:pt idx="419">
                  <c:v>4.99</c:v>
                </c:pt>
                <c:pt idx="420">
                  <c:v>5.04</c:v>
                </c:pt>
                <c:pt idx="421">
                  <c:v>4.95</c:v>
                </c:pt>
                <c:pt idx="422">
                  <c:v>4.8600000000000003</c:v>
                </c:pt>
                <c:pt idx="423">
                  <c:v>4.8600000000000003</c:v>
                </c:pt>
                <c:pt idx="424">
                  <c:v>4.83</c:v>
                </c:pt>
                <c:pt idx="425">
                  <c:v>4.83</c:v>
                </c:pt>
                <c:pt idx="426">
                  <c:v>4.7300000000000004</c:v>
                </c:pt>
                <c:pt idx="427">
                  <c:v>4.71</c:v>
                </c:pt>
                <c:pt idx="428">
                  <c:v>4.67</c:v>
                </c:pt>
                <c:pt idx="429">
                  <c:v>4.6500000000000004</c:v>
                </c:pt>
                <c:pt idx="430">
                  <c:v>4.68</c:v>
                </c:pt>
                <c:pt idx="431">
                  <c:v>4.58</c:v>
                </c:pt>
                <c:pt idx="432">
                  <c:v>4.5</c:v>
                </c:pt>
                <c:pt idx="433">
                  <c:v>4.5</c:v>
                </c:pt>
                <c:pt idx="434">
                  <c:v>4.5199999999999996</c:v>
                </c:pt>
                <c:pt idx="435">
                  <c:v>4.41</c:v>
                </c:pt>
                <c:pt idx="436">
                  <c:v>4.45</c:v>
                </c:pt>
                <c:pt idx="437">
                  <c:v>4.41</c:v>
                </c:pt>
                <c:pt idx="438">
                  <c:v>4.42</c:v>
                </c:pt>
                <c:pt idx="439">
                  <c:v>4.43</c:v>
                </c:pt>
                <c:pt idx="440">
                  <c:v>4.3499999999999996</c:v>
                </c:pt>
                <c:pt idx="441">
                  <c:v>4.3499999999999996</c:v>
                </c:pt>
                <c:pt idx="442">
                  <c:v>4.32</c:v>
                </c:pt>
                <c:pt idx="443">
                  <c:v>4.3099999999999996</c:v>
                </c:pt>
                <c:pt idx="444">
                  <c:v>4.2300000000000004</c:v>
                </c:pt>
                <c:pt idx="445">
                  <c:v>4.2699999999999996</c:v>
                </c:pt>
                <c:pt idx="446">
                  <c:v>4.2</c:v>
                </c:pt>
                <c:pt idx="447">
                  <c:v>4.12</c:v>
                </c:pt>
                <c:pt idx="448">
                  <c:v>4.13</c:v>
                </c:pt>
                <c:pt idx="449">
                  <c:v>4.13</c:v>
                </c:pt>
                <c:pt idx="450">
                  <c:v>4.0999999999999996</c:v>
                </c:pt>
                <c:pt idx="451">
                  <c:v>4.0999999999999996</c:v>
                </c:pt>
                <c:pt idx="452">
                  <c:v>4.03</c:v>
                </c:pt>
                <c:pt idx="453">
                  <c:v>4.04</c:v>
                </c:pt>
                <c:pt idx="454">
                  <c:v>4.08</c:v>
                </c:pt>
                <c:pt idx="455">
                  <c:v>4.04</c:v>
                </c:pt>
                <c:pt idx="456">
                  <c:v>4.03</c:v>
                </c:pt>
                <c:pt idx="457">
                  <c:v>3.96</c:v>
                </c:pt>
                <c:pt idx="458">
                  <c:v>3.96</c:v>
                </c:pt>
                <c:pt idx="459">
                  <c:v>3.94</c:v>
                </c:pt>
                <c:pt idx="460">
                  <c:v>3.92</c:v>
                </c:pt>
                <c:pt idx="461">
                  <c:v>3.88</c:v>
                </c:pt>
                <c:pt idx="462">
                  <c:v>3.81</c:v>
                </c:pt>
                <c:pt idx="463">
                  <c:v>3.85</c:v>
                </c:pt>
                <c:pt idx="464">
                  <c:v>3.87</c:v>
                </c:pt>
                <c:pt idx="465">
                  <c:v>3.82</c:v>
                </c:pt>
                <c:pt idx="466">
                  <c:v>3.79</c:v>
                </c:pt>
                <c:pt idx="467">
                  <c:v>3.77</c:v>
                </c:pt>
                <c:pt idx="468">
                  <c:v>3.78</c:v>
                </c:pt>
                <c:pt idx="469">
                  <c:v>3.77</c:v>
                </c:pt>
                <c:pt idx="470">
                  <c:v>3.79</c:v>
                </c:pt>
                <c:pt idx="471">
                  <c:v>3.7</c:v>
                </c:pt>
                <c:pt idx="472">
                  <c:v>3.69</c:v>
                </c:pt>
                <c:pt idx="473">
                  <c:v>3.61</c:v>
                </c:pt>
                <c:pt idx="474">
                  <c:v>3.62</c:v>
                </c:pt>
                <c:pt idx="475">
                  <c:v>3.63</c:v>
                </c:pt>
                <c:pt idx="476">
                  <c:v>3.6</c:v>
                </c:pt>
                <c:pt idx="477">
                  <c:v>3.59</c:v>
                </c:pt>
                <c:pt idx="478">
                  <c:v>3.54</c:v>
                </c:pt>
                <c:pt idx="479">
                  <c:v>3.57</c:v>
                </c:pt>
                <c:pt idx="480">
                  <c:v>3.58</c:v>
                </c:pt>
                <c:pt idx="481">
                  <c:v>3.53</c:v>
                </c:pt>
                <c:pt idx="482">
                  <c:v>3.54</c:v>
                </c:pt>
                <c:pt idx="483">
                  <c:v>3.51</c:v>
                </c:pt>
                <c:pt idx="484">
                  <c:v>3.47</c:v>
                </c:pt>
                <c:pt idx="485">
                  <c:v>3.47</c:v>
                </c:pt>
                <c:pt idx="486">
                  <c:v>3.49</c:v>
                </c:pt>
                <c:pt idx="487">
                  <c:v>3.41</c:v>
                </c:pt>
                <c:pt idx="488">
                  <c:v>3.43</c:v>
                </c:pt>
                <c:pt idx="489">
                  <c:v>3.38</c:v>
                </c:pt>
                <c:pt idx="490">
                  <c:v>3.4</c:v>
                </c:pt>
                <c:pt idx="491">
                  <c:v>3.39</c:v>
                </c:pt>
                <c:pt idx="492">
                  <c:v>3.31</c:v>
                </c:pt>
                <c:pt idx="493">
                  <c:v>3.32</c:v>
                </c:pt>
                <c:pt idx="494">
                  <c:v>3.29</c:v>
                </c:pt>
                <c:pt idx="495">
                  <c:v>3.29</c:v>
                </c:pt>
                <c:pt idx="496">
                  <c:v>3.3</c:v>
                </c:pt>
                <c:pt idx="497">
                  <c:v>3.29</c:v>
                </c:pt>
                <c:pt idx="498">
                  <c:v>3.25</c:v>
                </c:pt>
                <c:pt idx="499">
                  <c:v>3.26</c:v>
                </c:pt>
                <c:pt idx="500">
                  <c:v>3.29</c:v>
                </c:pt>
                <c:pt idx="501">
                  <c:v>3.26</c:v>
                </c:pt>
                <c:pt idx="502">
                  <c:v>3.24</c:v>
                </c:pt>
                <c:pt idx="503">
                  <c:v>3.24</c:v>
                </c:pt>
                <c:pt idx="504">
                  <c:v>3.21</c:v>
                </c:pt>
                <c:pt idx="505">
                  <c:v>3.21</c:v>
                </c:pt>
                <c:pt idx="506">
                  <c:v>3.28</c:v>
                </c:pt>
                <c:pt idx="507">
                  <c:v>3.23</c:v>
                </c:pt>
                <c:pt idx="508">
                  <c:v>3.17</c:v>
                </c:pt>
                <c:pt idx="509">
                  <c:v>3.22</c:v>
                </c:pt>
                <c:pt idx="510">
                  <c:v>3.25</c:v>
                </c:pt>
                <c:pt idx="511">
                  <c:v>3.24</c:v>
                </c:pt>
                <c:pt idx="512">
                  <c:v>3.19</c:v>
                </c:pt>
                <c:pt idx="513">
                  <c:v>3.22</c:v>
                </c:pt>
                <c:pt idx="514">
                  <c:v>3.2</c:v>
                </c:pt>
                <c:pt idx="515">
                  <c:v>3.25</c:v>
                </c:pt>
                <c:pt idx="516">
                  <c:v>3.24</c:v>
                </c:pt>
                <c:pt idx="517">
                  <c:v>3.2</c:v>
                </c:pt>
                <c:pt idx="518">
                  <c:v>3.23</c:v>
                </c:pt>
                <c:pt idx="519">
                  <c:v>3.22</c:v>
                </c:pt>
                <c:pt idx="520">
                  <c:v>3.27</c:v>
                </c:pt>
                <c:pt idx="521">
                  <c:v>3.24</c:v>
                </c:pt>
                <c:pt idx="522">
                  <c:v>3.29</c:v>
                </c:pt>
                <c:pt idx="523">
                  <c:v>3.25</c:v>
                </c:pt>
                <c:pt idx="524">
                  <c:v>3.27</c:v>
                </c:pt>
                <c:pt idx="525">
                  <c:v>3.25</c:v>
                </c:pt>
                <c:pt idx="526">
                  <c:v>3.19</c:v>
                </c:pt>
                <c:pt idx="527">
                  <c:v>3.27</c:v>
                </c:pt>
                <c:pt idx="528">
                  <c:v>3.26</c:v>
                </c:pt>
                <c:pt idx="529">
                  <c:v>3.21</c:v>
                </c:pt>
                <c:pt idx="530">
                  <c:v>3.28</c:v>
                </c:pt>
                <c:pt idx="531">
                  <c:v>3.28</c:v>
                </c:pt>
                <c:pt idx="532">
                  <c:v>3.24</c:v>
                </c:pt>
                <c:pt idx="533">
                  <c:v>3.29</c:v>
                </c:pt>
                <c:pt idx="534">
                  <c:v>3.29</c:v>
                </c:pt>
                <c:pt idx="535">
                  <c:v>3.29</c:v>
                </c:pt>
                <c:pt idx="536">
                  <c:v>3.24</c:v>
                </c:pt>
                <c:pt idx="537">
                  <c:v>3.27</c:v>
                </c:pt>
                <c:pt idx="538">
                  <c:v>3.27</c:v>
                </c:pt>
                <c:pt idx="539">
                  <c:v>3.29</c:v>
                </c:pt>
                <c:pt idx="540">
                  <c:v>3.28</c:v>
                </c:pt>
                <c:pt idx="541">
                  <c:v>3.31</c:v>
                </c:pt>
                <c:pt idx="542">
                  <c:v>3.38</c:v>
                </c:pt>
                <c:pt idx="543">
                  <c:v>3.22</c:v>
                </c:pt>
                <c:pt idx="544">
                  <c:v>3.29</c:v>
                </c:pt>
                <c:pt idx="545">
                  <c:v>3.32</c:v>
                </c:pt>
                <c:pt idx="546">
                  <c:v>3.27</c:v>
                </c:pt>
                <c:pt idx="547">
                  <c:v>3.34</c:v>
                </c:pt>
                <c:pt idx="548">
                  <c:v>3.32</c:v>
                </c:pt>
                <c:pt idx="549">
                  <c:v>3.32</c:v>
                </c:pt>
                <c:pt idx="550">
                  <c:v>3.34</c:v>
                </c:pt>
                <c:pt idx="551">
                  <c:v>3.37</c:v>
                </c:pt>
                <c:pt idx="552">
                  <c:v>3.37</c:v>
                </c:pt>
                <c:pt idx="553">
                  <c:v>3.3</c:v>
                </c:pt>
                <c:pt idx="554">
                  <c:v>3.36</c:v>
                </c:pt>
                <c:pt idx="555">
                  <c:v>3.38</c:v>
                </c:pt>
                <c:pt idx="556">
                  <c:v>3.35</c:v>
                </c:pt>
                <c:pt idx="557">
                  <c:v>3.4</c:v>
                </c:pt>
                <c:pt idx="558">
                  <c:v>3.42</c:v>
                </c:pt>
                <c:pt idx="559">
                  <c:v>3.35</c:v>
                </c:pt>
                <c:pt idx="560">
                  <c:v>3.37</c:v>
                </c:pt>
                <c:pt idx="561">
                  <c:v>3.41</c:v>
                </c:pt>
                <c:pt idx="562">
                  <c:v>3.4</c:v>
                </c:pt>
                <c:pt idx="563">
                  <c:v>3.38</c:v>
                </c:pt>
                <c:pt idx="564">
                  <c:v>3.42</c:v>
                </c:pt>
                <c:pt idx="565">
                  <c:v>3.37</c:v>
                </c:pt>
                <c:pt idx="566">
                  <c:v>3.41</c:v>
                </c:pt>
                <c:pt idx="567">
                  <c:v>3.38</c:v>
                </c:pt>
                <c:pt idx="568">
                  <c:v>3.39</c:v>
                </c:pt>
                <c:pt idx="569">
                  <c:v>3.42</c:v>
                </c:pt>
                <c:pt idx="570">
                  <c:v>3.4</c:v>
                </c:pt>
                <c:pt idx="571">
                  <c:v>3.39</c:v>
                </c:pt>
                <c:pt idx="572">
                  <c:v>3.4</c:v>
                </c:pt>
                <c:pt idx="573">
                  <c:v>3.42</c:v>
                </c:pt>
                <c:pt idx="574">
                  <c:v>3.42</c:v>
                </c:pt>
                <c:pt idx="575">
                  <c:v>3.47</c:v>
                </c:pt>
                <c:pt idx="576">
                  <c:v>3.42</c:v>
                </c:pt>
                <c:pt idx="577">
                  <c:v>3.32</c:v>
                </c:pt>
                <c:pt idx="578">
                  <c:v>3.43</c:v>
                </c:pt>
                <c:pt idx="579">
                  <c:v>3.47</c:v>
                </c:pt>
                <c:pt idx="580">
                  <c:v>3.43</c:v>
                </c:pt>
                <c:pt idx="581">
                  <c:v>3.4</c:v>
                </c:pt>
                <c:pt idx="582">
                  <c:v>3.46</c:v>
                </c:pt>
                <c:pt idx="583">
                  <c:v>3.42</c:v>
                </c:pt>
                <c:pt idx="584">
                  <c:v>3.45</c:v>
                </c:pt>
                <c:pt idx="585">
                  <c:v>3.41</c:v>
                </c:pt>
                <c:pt idx="586">
                  <c:v>3.42</c:v>
                </c:pt>
                <c:pt idx="587">
                  <c:v>3.41</c:v>
                </c:pt>
                <c:pt idx="588">
                  <c:v>3.48</c:v>
                </c:pt>
                <c:pt idx="589">
                  <c:v>3.43</c:v>
                </c:pt>
                <c:pt idx="590">
                  <c:v>3.38</c:v>
                </c:pt>
                <c:pt idx="591">
                  <c:v>3.48</c:v>
                </c:pt>
                <c:pt idx="592">
                  <c:v>3.39</c:v>
                </c:pt>
                <c:pt idx="593">
                  <c:v>3.48</c:v>
                </c:pt>
                <c:pt idx="594">
                  <c:v>3.43</c:v>
                </c:pt>
                <c:pt idx="595">
                  <c:v>3.42</c:v>
                </c:pt>
                <c:pt idx="596">
                  <c:v>3.36</c:v>
                </c:pt>
                <c:pt idx="597">
                  <c:v>3.41</c:v>
                </c:pt>
                <c:pt idx="598">
                  <c:v>3.39</c:v>
                </c:pt>
                <c:pt idx="599">
                  <c:v>3.38</c:v>
                </c:pt>
                <c:pt idx="600">
                  <c:v>3.39</c:v>
                </c:pt>
                <c:pt idx="601">
                  <c:v>3.41</c:v>
                </c:pt>
                <c:pt idx="602">
                  <c:v>3.43</c:v>
                </c:pt>
                <c:pt idx="603">
                  <c:v>3.39</c:v>
                </c:pt>
                <c:pt idx="604">
                  <c:v>3.42</c:v>
                </c:pt>
                <c:pt idx="605">
                  <c:v>3.46</c:v>
                </c:pt>
                <c:pt idx="606">
                  <c:v>3.45</c:v>
                </c:pt>
                <c:pt idx="607">
                  <c:v>3.38</c:v>
                </c:pt>
                <c:pt idx="608">
                  <c:v>3.35</c:v>
                </c:pt>
                <c:pt idx="609">
                  <c:v>3.35</c:v>
                </c:pt>
                <c:pt idx="610">
                  <c:v>3.45</c:v>
                </c:pt>
                <c:pt idx="611">
                  <c:v>3.39</c:v>
                </c:pt>
                <c:pt idx="612">
                  <c:v>3.44</c:v>
                </c:pt>
                <c:pt idx="613">
                  <c:v>3.36</c:v>
                </c:pt>
                <c:pt idx="614">
                  <c:v>3.45</c:v>
                </c:pt>
                <c:pt idx="615">
                  <c:v>3.38</c:v>
                </c:pt>
                <c:pt idx="616">
                  <c:v>3.36</c:v>
                </c:pt>
                <c:pt idx="617">
                  <c:v>3.44</c:v>
                </c:pt>
                <c:pt idx="618">
                  <c:v>3.36</c:v>
                </c:pt>
                <c:pt idx="619">
                  <c:v>3.36</c:v>
                </c:pt>
                <c:pt idx="620">
                  <c:v>3.39</c:v>
                </c:pt>
                <c:pt idx="621">
                  <c:v>3.37</c:v>
                </c:pt>
                <c:pt idx="622">
                  <c:v>3.36</c:v>
                </c:pt>
                <c:pt idx="623">
                  <c:v>3.42</c:v>
                </c:pt>
                <c:pt idx="624">
                  <c:v>3.41</c:v>
                </c:pt>
                <c:pt idx="625">
                  <c:v>3.37</c:v>
                </c:pt>
                <c:pt idx="626">
                  <c:v>3.41</c:v>
                </c:pt>
                <c:pt idx="627">
                  <c:v>3.36</c:v>
                </c:pt>
                <c:pt idx="628">
                  <c:v>3.4</c:v>
                </c:pt>
                <c:pt idx="629">
                  <c:v>3.41</c:v>
                </c:pt>
                <c:pt idx="630">
                  <c:v>3.35</c:v>
                </c:pt>
                <c:pt idx="631">
                  <c:v>3.35</c:v>
                </c:pt>
                <c:pt idx="632">
                  <c:v>3.37</c:v>
                </c:pt>
                <c:pt idx="633">
                  <c:v>3.36</c:v>
                </c:pt>
                <c:pt idx="634">
                  <c:v>3.34</c:v>
                </c:pt>
                <c:pt idx="635">
                  <c:v>3.33</c:v>
                </c:pt>
                <c:pt idx="636">
                  <c:v>3.36</c:v>
                </c:pt>
                <c:pt idx="637">
                  <c:v>3.4</c:v>
                </c:pt>
                <c:pt idx="638">
                  <c:v>3.42</c:v>
                </c:pt>
                <c:pt idx="639">
                  <c:v>3.37</c:v>
                </c:pt>
                <c:pt idx="640">
                  <c:v>3.32</c:v>
                </c:pt>
                <c:pt idx="641">
                  <c:v>3.34</c:v>
                </c:pt>
                <c:pt idx="642">
                  <c:v>3.34</c:v>
                </c:pt>
                <c:pt idx="643">
                  <c:v>3.27</c:v>
                </c:pt>
                <c:pt idx="644">
                  <c:v>3.3</c:v>
                </c:pt>
                <c:pt idx="645">
                  <c:v>3.33</c:v>
                </c:pt>
                <c:pt idx="646">
                  <c:v>3.29</c:v>
                </c:pt>
                <c:pt idx="647">
                  <c:v>3.3</c:v>
                </c:pt>
                <c:pt idx="648">
                  <c:v>3.27</c:v>
                </c:pt>
                <c:pt idx="649">
                  <c:v>3.26</c:v>
                </c:pt>
                <c:pt idx="650">
                  <c:v>3.3</c:v>
                </c:pt>
                <c:pt idx="651">
                  <c:v>3.27</c:v>
                </c:pt>
                <c:pt idx="652">
                  <c:v>3.31</c:v>
                </c:pt>
                <c:pt idx="653">
                  <c:v>3.32</c:v>
                </c:pt>
                <c:pt idx="654">
                  <c:v>3.27</c:v>
                </c:pt>
                <c:pt idx="655">
                  <c:v>3.27</c:v>
                </c:pt>
                <c:pt idx="656">
                  <c:v>3.25</c:v>
                </c:pt>
                <c:pt idx="657">
                  <c:v>3.28</c:v>
                </c:pt>
                <c:pt idx="658">
                  <c:v>3.28</c:v>
                </c:pt>
                <c:pt idx="659">
                  <c:v>3.33</c:v>
                </c:pt>
                <c:pt idx="660">
                  <c:v>3.2</c:v>
                </c:pt>
                <c:pt idx="661">
                  <c:v>3.29</c:v>
                </c:pt>
                <c:pt idx="662">
                  <c:v>3.31</c:v>
                </c:pt>
                <c:pt idx="663">
                  <c:v>3.33</c:v>
                </c:pt>
                <c:pt idx="664">
                  <c:v>3.26</c:v>
                </c:pt>
                <c:pt idx="665">
                  <c:v>3.25</c:v>
                </c:pt>
                <c:pt idx="666">
                  <c:v>3.25</c:v>
                </c:pt>
                <c:pt idx="667">
                  <c:v>3.29</c:v>
                </c:pt>
                <c:pt idx="668">
                  <c:v>3.27</c:v>
                </c:pt>
                <c:pt idx="669">
                  <c:v>3.25</c:v>
                </c:pt>
                <c:pt idx="670">
                  <c:v>3.2</c:v>
                </c:pt>
                <c:pt idx="671">
                  <c:v>3.28</c:v>
                </c:pt>
                <c:pt idx="672">
                  <c:v>3.24</c:v>
                </c:pt>
                <c:pt idx="673">
                  <c:v>3.27</c:v>
                </c:pt>
                <c:pt idx="674">
                  <c:v>3.22</c:v>
                </c:pt>
                <c:pt idx="675">
                  <c:v>3.3</c:v>
                </c:pt>
                <c:pt idx="676">
                  <c:v>3.18</c:v>
                </c:pt>
                <c:pt idx="677">
                  <c:v>3.23</c:v>
                </c:pt>
                <c:pt idx="678">
                  <c:v>3.24</c:v>
                </c:pt>
                <c:pt idx="679">
                  <c:v>3.25</c:v>
                </c:pt>
                <c:pt idx="680">
                  <c:v>3.23</c:v>
                </c:pt>
                <c:pt idx="681">
                  <c:v>3.26</c:v>
                </c:pt>
                <c:pt idx="682">
                  <c:v>3.23</c:v>
                </c:pt>
                <c:pt idx="683">
                  <c:v>3.24</c:v>
                </c:pt>
                <c:pt idx="684">
                  <c:v>3.22</c:v>
                </c:pt>
                <c:pt idx="685">
                  <c:v>3.25</c:v>
                </c:pt>
                <c:pt idx="686">
                  <c:v>3.22</c:v>
                </c:pt>
                <c:pt idx="687">
                  <c:v>3.23</c:v>
                </c:pt>
                <c:pt idx="688">
                  <c:v>3.22</c:v>
                </c:pt>
                <c:pt idx="689">
                  <c:v>3.24</c:v>
                </c:pt>
                <c:pt idx="690">
                  <c:v>3.27</c:v>
                </c:pt>
                <c:pt idx="691">
                  <c:v>3.23</c:v>
                </c:pt>
                <c:pt idx="692">
                  <c:v>3.24</c:v>
                </c:pt>
                <c:pt idx="693">
                  <c:v>3.29</c:v>
                </c:pt>
                <c:pt idx="694">
                  <c:v>3.2</c:v>
                </c:pt>
                <c:pt idx="695">
                  <c:v>3.22</c:v>
                </c:pt>
                <c:pt idx="696">
                  <c:v>3.25</c:v>
                </c:pt>
                <c:pt idx="697">
                  <c:v>3.17</c:v>
                </c:pt>
                <c:pt idx="698">
                  <c:v>3.16</c:v>
                </c:pt>
                <c:pt idx="699">
                  <c:v>3.17</c:v>
                </c:pt>
                <c:pt idx="700">
                  <c:v>3.21</c:v>
                </c:pt>
                <c:pt idx="701">
                  <c:v>3.23</c:v>
                </c:pt>
                <c:pt idx="702">
                  <c:v>3.18</c:v>
                </c:pt>
                <c:pt idx="703">
                  <c:v>3.2</c:v>
                </c:pt>
                <c:pt idx="704">
                  <c:v>3.19</c:v>
                </c:pt>
                <c:pt idx="705">
                  <c:v>3.27</c:v>
                </c:pt>
                <c:pt idx="706">
                  <c:v>3.27</c:v>
                </c:pt>
                <c:pt idx="707">
                  <c:v>3.28</c:v>
                </c:pt>
                <c:pt idx="708">
                  <c:v>3.31</c:v>
                </c:pt>
                <c:pt idx="709">
                  <c:v>3.23</c:v>
                </c:pt>
                <c:pt idx="710">
                  <c:v>3.2</c:v>
                </c:pt>
                <c:pt idx="711">
                  <c:v>3.19</c:v>
                </c:pt>
                <c:pt idx="712">
                  <c:v>3.28</c:v>
                </c:pt>
                <c:pt idx="713">
                  <c:v>3.2</c:v>
                </c:pt>
                <c:pt idx="714">
                  <c:v>3.32</c:v>
                </c:pt>
                <c:pt idx="715">
                  <c:v>3.25</c:v>
                </c:pt>
                <c:pt idx="716">
                  <c:v>3.29</c:v>
                </c:pt>
                <c:pt idx="717">
                  <c:v>3.26</c:v>
                </c:pt>
                <c:pt idx="718">
                  <c:v>3.27</c:v>
                </c:pt>
                <c:pt idx="719">
                  <c:v>3.25</c:v>
                </c:pt>
                <c:pt idx="720">
                  <c:v>3.24</c:v>
                </c:pt>
                <c:pt idx="721">
                  <c:v>3.29</c:v>
                </c:pt>
                <c:pt idx="722">
                  <c:v>3.28</c:v>
                </c:pt>
                <c:pt idx="723">
                  <c:v>3.26</c:v>
                </c:pt>
                <c:pt idx="724">
                  <c:v>3.25</c:v>
                </c:pt>
                <c:pt idx="725">
                  <c:v>3.26</c:v>
                </c:pt>
                <c:pt idx="726">
                  <c:v>3.38</c:v>
                </c:pt>
                <c:pt idx="727">
                  <c:v>3.36</c:v>
                </c:pt>
                <c:pt idx="728">
                  <c:v>3.28</c:v>
                </c:pt>
                <c:pt idx="729">
                  <c:v>3.29</c:v>
                </c:pt>
                <c:pt idx="730">
                  <c:v>3.31</c:v>
                </c:pt>
                <c:pt idx="731">
                  <c:v>3.38</c:v>
                </c:pt>
                <c:pt idx="732">
                  <c:v>3.36</c:v>
                </c:pt>
                <c:pt idx="733">
                  <c:v>3.41</c:v>
                </c:pt>
                <c:pt idx="734">
                  <c:v>3.36</c:v>
                </c:pt>
                <c:pt idx="735">
                  <c:v>3.33</c:v>
                </c:pt>
                <c:pt idx="736">
                  <c:v>3.36</c:v>
                </c:pt>
                <c:pt idx="737">
                  <c:v>3.32</c:v>
                </c:pt>
                <c:pt idx="738">
                  <c:v>3.36</c:v>
                </c:pt>
                <c:pt idx="739">
                  <c:v>3.38</c:v>
                </c:pt>
                <c:pt idx="740">
                  <c:v>3.41</c:v>
                </c:pt>
                <c:pt idx="741">
                  <c:v>3.42</c:v>
                </c:pt>
                <c:pt idx="742">
                  <c:v>3.34</c:v>
                </c:pt>
                <c:pt idx="743">
                  <c:v>3.39</c:v>
                </c:pt>
                <c:pt idx="744">
                  <c:v>3.39</c:v>
                </c:pt>
                <c:pt idx="745">
                  <c:v>3.43</c:v>
                </c:pt>
                <c:pt idx="746">
                  <c:v>3.42</c:v>
                </c:pt>
                <c:pt idx="747">
                  <c:v>3.5</c:v>
                </c:pt>
                <c:pt idx="748">
                  <c:v>3.55</c:v>
                </c:pt>
                <c:pt idx="749">
                  <c:v>3.49</c:v>
                </c:pt>
                <c:pt idx="750">
                  <c:v>3.53</c:v>
                </c:pt>
                <c:pt idx="751">
                  <c:v>3.53</c:v>
                </c:pt>
                <c:pt idx="752">
                  <c:v>3.46</c:v>
                </c:pt>
                <c:pt idx="753">
                  <c:v>3.51</c:v>
                </c:pt>
                <c:pt idx="754">
                  <c:v>3.62</c:v>
                </c:pt>
                <c:pt idx="755">
                  <c:v>3.61</c:v>
                </c:pt>
                <c:pt idx="756">
                  <c:v>3.84</c:v>
                </c:pt>
                <c:pt idx="757">
                  <c:v>3.69</c:v>
                </c:pt>
                <c:pt idx="758">
                  <c:v>3.94</c:v>
                </c:pt>
                <c:pt idx="759">
                  <c:v>4.13</c:v>
                </c:pt>
                <c:pt idx="760">
                  <c:v>4.12</c:v>
                </c:pt>
                <c:pt idx="761">
                  <c:v>4.33</c:v>
                </c:pt>
                <c:pt idx="762">
                  <c:v>4.49</c:v>
                </c:pt>
                <c:pt idx="763">
                  <c:v>4.6100000000000003</c:v>
                </c:pt>
                <c:pt idx="764">
                  <c:v>4.93</c:v>
                </c:pt>
                <c:pt idx="765">
                  <c:v>5.12</c:v>
                </c:pt>
                <c:pt idx="766">
                  <c:v>5.0599999999999996</c:v>
                </c:pt>
                <c:pt idx="767">
                  <c:v>5.48</c:v>
                </c:pt>
                <c:pt idx="768">
                  <c:v>5.4</c:v>
                </c:pt>
                <c:pt idx="769">
                  <c:v>5.62</c:v>
                </c:pt>
                <c:pt idx="770">
                  <c:v>5.25</c:v>
                </c:pt>
                <c:pt idx="771">
                  <c:v>5.32</c:v>
                </c:pt>
                <c:pt idx="772">
                  <c:v>5.21</c:v>
                </c:pt>
                <c:pt idx="773">
                  <c:v>4.8600000000000003</c:v>
                </c:pt>
                <c:pt idx="774">
                  <c:v>4.72</c:v>
                </c:pt>
                <c:pt idx="775">
                  <c:v>4.91</c:v>
                </c:pt>
                <c:pt idx="776">
                  <c:v>4.8899999999999997</c:v>
                </c:pt>
                <c:pt idx="777">
                  <c:v>4.72</c:v>
                </c:pt>
                <c:pt idx="778">
                  <c:v>4.79</c:v>
                </c:pt>
                <c:pt idx="779">
                  <c:v>4.93</c:v>
                </c:pt>
                <c:pt idx="780">
                  <c:v>4.66</c:v>
                </c:pt>
                <c:pt idx="781">
                  <c:v>4.6900000000000004</c:v>
                </c:pt>
                <c:pt idx="782">
                  <c:v>4.59</c:v>
                </c:pt>
                <c:pt idx="783">
                  <c:v>4.5</c:v>
                </c:pt>
                <c:pt idx="784">
                  <c:v>4.54</c:v>
                </c:pt>
                <c:pt idx="785">
                  <c:v>4.2300000000000004</c:v>
                </c:pt>
                <c:pt idx="786">
                  <c:v>4.4800000000000004</c:v>
                </c:pt>
                <c:pt idx="787">
                  <c:v>4.34</c:v>
                </c:pt>
                <c:pt idx="788">
                  <c:v>4.2300000000000004</c:v>
                </c:pt>
                <c:pt idx="789">
                  <c:v>4.1100000000000003</c:v>
                </c:pt>
                <c:pt idx="790">
                  <c:v>4.3</c:v>
                </c:pt>
                <c:pt idx="791">
                  <c:v>4.1399999999999997</c:v>
                </c:pt>
                <c:pt idx="792">
                  <c:v>4.18</c:v>
                </c:pt>
                <c:pt idx="793">
                  <c:v>4.07</c:v>
                </c:pt>
                <c:pt idx="794">
                  <c:v>4.1500000000000004</c:v>
                </c:pt>
                <c:pt idx="795">
                  <c:v>3.98</c:v>
                </c:pt>
                <c:pt idx="796">
                  <c:v>3.94</c:v>
                </c:pt>
                <c:pt idx="797">
                  <c:v>3.97</c:v>
                </c:pt>
                <c:pt idx="798">
                  <c:v>3.8</c:v>
                </c:pt>
                <c:pt idx="799">
                  <c:v>3.71</c:v>
                </c:pt>
                <c:pt idx="800">
                  <c:v>3.66</c:v>
                </c:pt>
                <c:pt idx="801">
                  <c:v>3.67</c:v>
                </c:pt>
                <c:pt idx="802">
                  <c:v>3.53</c:v>
                </c:pt>
                <c:pt idx="803">
                  <c:v>3.6</c:v>
                </c:pt>
                <c:pt idx="804">
                  <c:v>3.47</c:v>
                </c:pt>
                <c:pt idx="805">
                  <c:v>3.62</c:v>
                </c:pt>
                <c:pt idx="806">
                  <c:v>3.36</c:v>
                </c:pt>
                <c:pt idx="807">
                  <c:v>3.45</c:v>
                </c:pt>
                <c:pt idx="808">
                  <c:v>3.36</c:v>
                </c:pt>
                <c:pt idx="809">
                  <c:v>3.38</c:v>
                </c:pt>
                <c:pt idx="810">
                  <c:v>3.3</c:v>
                </c:pt>
                <c:pt idx="811">
                  <c:v>3.3</c:v>
                </c:pt>
                <c:pt idx="812">
                  <c:v>3.29</c:v>
                </c:pt>
                <c:pt idx="813">
                  <c:v>3.26</c:v>
                </c:pt>
                <c:pt idx="814">
                  <c:v>3.23</c:v>
                </c:pt>
                <c:pt idx="815">
                  <c:v>3.22</c:v>
                </c:pt>
                <c:pt idx="816">
                  <c:v>3.14</c:v>
                </c:pt>
                <c:pt idx="817">
                  <c:v>3.23</c:v>
                </c:pt>
                <c:pt idx="818">
                  <c:v>3.21</c:v>
                </c:pt>
                <c:pt idx="819">
                  <c:v>3.19</c:v>
                </c:pt>
                <c:pt idx="820">
                  <c:v>3.14</c:v>
                </c:pt>
                <c:pt idx="821">
                  <c:v>3.09</c:v>
                </c:pt>
                <c:pt idx="822">
                  <c:v>3.15</c:v>
                </c:pt>
                <c:pt idx="823">
                  <c:v>3.13</c:v>
                </c:pt>
                <c:pt idx="824">
                  <c:v>3.13</c:v>
                </c:pt>
                <c:pt idx="825">
                  <c:v>3.16</c:v>
                </c:pt>
                <c:pt idx="826">
                  <c:v>3.14</c:v>
                </c:pt>
                <c:pt idx="827">
                  <c:v>3.13</c:v>
                </c:pt>
                <c:pt idx="828">
                  <c:v>3.14</c:v>
                </c:pt>
                <c:pt idx="829">
                  <c:v>3.11</c:v>
                </c:pt>
                <c:pt idx="830">
                  <c:v>3.09</c:v>
                </c:pt>
                <c:pt idx="831">
                  <c:v>3.11</c:v>
                </c:pt>
                <c:pt idx="832">
                  <c:v>3.12</c:v>
                </c:pt>
                <c:pt idx="833">
                  <c:v>3.12</c:v>
                </c:pt>
                <c:pt idx="834">
                  <c:v>3.13</c:v>
                </c:pt>
                <c:pt idx="835">
                  <c:v>3.15</c:v>
                </c:pt>
                <c:pt idx="836">
                  <c:v>3.13</c:v>
                </c:pt>
                <c:pt idx="837">
                  <c:v>3.17</c:v>
                </c:pt>
                <c:pt idx="838">
                  <c:v>3.21</c:v>
                </c:pt>
                <c:pt idx="839">
                  <c:v>3.19</c:v>
                </c:pt>
                <c:pt idx="840">
                  <c:v>3.15</c:v>
                </c:pt>
                <c:pt idx="841">
                  <c:v>3.19</c:v>
                </c:pt>
                <c:pt idx="842">
                  <c:v>3.24</c:v>
                </c:pt>
                <c:pt idx="843">
                  <c:v>3.22</c:v>
                </c:pt>
                <c:pt idx="844">
                  <c:v>3.24</c:v>
                </c:pt>
                <c:pt idx="845">
                  <c:v>3.27</c:v>
                </c:pt>
                <c:pt idx="846">
                  <c:v>3.3</c:v>
                </c:pt>
                <c:pt idx="847">
                  <c:v>3.16</c:v>
                </c:pt>
                <c:pt idx="848">
                  <c:v>3.28</c:v>
                </c:pt>
                <c:pt idx="849">
                  <c:v>3.27</c:v>
                </c:pt>
                <c:pt idx="850">
                  <c:v>3.34</c:v>
                </c:pt>
                <c:pt idx="851">
                  <c:v>3.36</c:v>
                </c:pt>
                <c:pt idx="852">
                  <c:v>3.39</c:v>
                </c:pt>
                <c:pt idx="853">
                  <c:v>3.47</c:v>
                </c:pt>
                <c:pt idx="854">
                  <c:v>3.49</c:v>
                </c:pt>
                <c:pt idx="855">
                  <c:v>3.54</c:v>
                </c:pt>
                <c:pt idx="856">
                  <c:v>3.53</c:v>
                </c:pt>
                <c:pt idx="857">
                  <c:v>3.71</c:v>
                </c:pt>
                <c:pt idx="858">
                  <c:v>3.64</c:v>
                </c:pt>
                <c:pt idx="859">
                  <c:v>3.69</c:v>
                </c:pt>
                <c:pt idx="860">
                  <c:v>3.79</c:v>
                </c:pt>
                <c:pt idx="861">
                  <c:v>3.81</c:v>
                </c:pt>
                <c:pt idx="862">
                  <c:v>3.92</c:v>
                </c:pt>
                <c:pt idx="863">
                  <c:v>3.93</c:v>
                </c:pt>
                <c:pt idx="864">
                  <c:v>3.87</c:v>
                </c:pt>
                <c:pt idx="865">
                  <c:v>3.85</c:v>
                </c:pt>
                <c:pt idx="866">
                  <c:v>3.91</c:v>
                </c:pt>
                <c:pt idx="867">
                  <c:v>3.85</c:v>
                </c:pt>
                <c:pt idx="868">
                  <c:v>3.96</c:v>
                </c:pt>
                <c:pt idx="869">
                  <c:v>3.82</c:v>
                </c:pt>
                <c:pt idx="870">
                  <c:v>3.81</c:v>
                </c:pt>
                <c:pt idx="871">
                  <c:v>3.89</c:v>
                </c:pt>
                <c:pt idx="872">
                  <c:v>3.82</c:v>
                </c:pt>
                <c:pt idx="873">
                  <c:v>3.64</c:v>
                </c:pt>
                <c:pt idx="874">
                  <c:v>3.82</c:v>
                </c:pt>
                <c:pt idx="875">
                  <c:v>3.72</c:v>
                </c:pt>
                <c:pt idx="876">
                  <c:v>3.69</c:v>
                </c:pt>
                <c:pt idx="877">
                  <c:v>3.59</c:v>
                </c:pt>
                <c:pt idx="878">
                  <c:v>3.72</c:v>
                </c:pt>
                <c:pt idx="879">
                  <c:v>3.64</c:v>
                </c:pt>
                <c:pt idx="880">
                  <c:v>3.64</c:v>
                </c:pt>
                <c:pt idx="881">
                  <c:v>3.66</c:v>
                </c:pt>
                <c:pt idx="882">
                  <c:v>3.56</c:v>
                </c:pt>
                <c:pt idx="883">
                  <c:v>3.52</c:v>
                </c:pt>
                <c:pt idx="884">
                  <c:v>3.54</c:v>
                </c:pt>
                <c:pt idx="885">
                  <c:v>3.53</c:v>
                </c:pt>
                <c:pt idx="886">
                  <c:v>3.5</c:v>
                </c:pt>
                <c:pt idx="887">
                  <c:v>3.38</c:v>
                </c:pt>
                <c:pt idx="888">
                  <c:v>3.48</c:v>
                </c:pt>
                <c:pt idx="889">
                  <c:v>3.47</c:v>
                </c:pt>
                <c:pt idx="890">
                  <c:v>3.5</c:v>
                </c:pt>
                <c:pt idx="891">
                  <c:v>3.4</c:v>
                </c:pt>
                <c:pt idx="892">
                  <c:v>3.4</c:v>
                </c:pt>
                <c:pt idx="893">
                  <c:v>3.4</c:v>
                </c:pt>
                <c:pt idx="894">
                  <c:v>3.4</c:v>
                </c:pt>
                <c:pt idx="895">
                  <c:v>3.32</c:v>
                </c:pt>
                <c:pt idx="896">
                  <c:v>3.29</c:v>
                </c:pt>
                <c:pt idx="897">
                  <c:v>3.32</c:v>
                </c:pt>
                <c:pt idx="898">
                  <c:v>3.25</c:v>
                </c:pt>
                <c:pt idx="899">
                  <c:v>3.26</c:v>
                </c:pt>
                <c:pt idx="900">
                  <c:v>3.22</c:v>
                </c:pt>
                <c:pt idx="901">
                  <c:v>3.23</c:v>
                </c:pt>
                <c:pt idx="902">
                  <c:v>3.13</c:v>
                </c:pt>
                <c:pt idx="903">
                  <c:v>3.19</c:v>
                </c:pt>
                <c:pt idx="904">
                  <c:v>3.14</c:v>
                </c:pt>
                <c:pt idx="905">
                  <c:v>3.16</c:v>
                </c:pt>
                <c:pt idx="906">
                  <c:v>3.16</c:v>
                </c:pt>
                <c:pt idx="907">
                  <c:v>3.18</c:v>
                </c:pt>
                <c:pt idx="908">
                  <c:v>3.17</c:v>
                </c:pt>
                <c:pt idx="909">
                  <c:v>3.14</c:v>
                </c:pt>
                <c:pt idx="910">
                  <c:v>3.09</c:v>
                </c:pt>
                <c:pt idx="911">
                  <c:v>3.14</c:v>
                </c:pt>
                <c:pt idx="912">
                  <c:v>3.11</c:v>
                </c:pt>
                <c:pt idx="913">
                  <c:v>3.15</c:v>
                </c:pt>
                <c:pt idx="914">
                  <c:v>3.13</c:v>
                </c:pt>
                <c:pt idx="915">
                  <c:v>3.16</c:v>
                </c:pt>
                <c:pt idx="916">
                  <c:v>3.06</c:v>
                </c:pt>
                <c:pt idx="917">
                  <c:v>3.11</c:v>
                </c:pt>
                <c:pt idx="918">
                  <c:v>3.08</c:v>
                </c:pt>
                <c:pt idx="919">
                  <c:v>3.1</c:v>
                </c:pt>
                <c:pt idx="920">
                  <c:v>3.08</c:v>
                </c:pt>
                <c:pt idx="921">
                  <c:v>3.09</c:v>
                </c:pt>
                <c:pt idx="922">
                  <c:v>3.1</c:v>
                </c:pt>
                <c:pt idx="923">
                  <c:v>3.08</c:v>
                </c:pt>
                <c:pt idx="924">
                  <c:v>3.12</c:v>
                </c:pt>
                <c:pt idx="925">
                  <c:v>3.13</c:v>
                </c:pt>
                <c:pt idx="926">
                  <c:v>3.09</c:v>
                </c:pt>
                <c:pt idx="927">
                  <c:v>3.08</c:v>
                </c:pt>
                <c:pt idx="928">
                  <c:v>3.09</c:v>
                </c:pt>
                <c:pt idx="929">
                  <c:v>3.09</c:v>
                </c:pt>
                <c:pt idx="930">
                  <c:v>3.1</c:v>
                </c:pt>
                <c:pt idx="931">
                  <c:v>3.09</c:v>
                </c:pt>
                <c:pt idx="932">
                  <c:v>3.08</c:v>
                </c:pt>
                <c:pt idx="933">
                  <c:v>3.11</c:v>
                </c:pt>
                <c:pt idx="934">
                  <c:v>3.06</c:v>
                </c:pt>
                <c:pt idx="935">
                  <c:v>3.11</c:v>
                </c:pt>
                <c:pt idx="936">
                  <c:v>3.09</c:v>
                </c:pt>
                <c:pt idx="937">
                  <c:v>3.09</c:v>
                </c:pt>
                <c:pt idx="938">
                  <c:v>3.06</c:v>
                </c:pt>
                <c:pt idx="939">
                  <c:v>3.07</c:v>
                </c:pt>
                <c:pt idx="940">
                  <c:v>3.07</c:v>
                </c:pt>
                <c:pt idx="941">
                  <c:v>3.04</c:v>
                </c:pt>
                <c:pt idx="942">
                  <c:v>3.1</c:v>
                </c:pt>
                <c:pt idx="943">
                  <c:v>3.02</c:v>
                </c:pt>
                <c:pt idx="944">
                  <c:v>3.13</c:v>
                </c:pt>
                <c:pt idx="945">
                  <c:v>3.08</c:v>
                </c:pt>
                <c:pt idx="946">
                  <c:v>3.09</c:v>
                </c:pt>
                <c:pt idx="947">
                  <c:v>3.05</c:v>
                </c:pt>
                <c:pt idx="948">
                  <c:v>3.09</c:v>
                </c:pt>
                <c:pt idx="949">
                  <c:v>3.13</c:v>
                </c:pt>
                <c:pt idx="950">
                  <c:v>3.12</c:v>
                </c:pt>
                <c:pt idx="951">
                  <c:v>3.12</c:v>
                </c:pt>
                <c:pt idx="952">
                  <c:v>3.1</c:v>
                </c:pt>
                <c:pt idx="953">
                  <c:v>3.13</c:v>
                </c:pt>
                <c:pt idx="954">
                  <c:v>3.16</c:v>
                </c:pt>
                <c:pt idx="955">
                  <c:v>3.14</c:v>
                </c:pt>
                <c:pt idx="956">
                  <c:v>3.14</c:v>
                </c:pt>
                <c:pt idx="957">
                  <c:v>3.13</c:v>
                </c:pt>
                <c:pt idx="958">
                  <c:v>3.18</c:v>
                </c:pt>
                <c:pt idx="959">
                  <c:v>3.12</c:v>
                </c:pt>
                <c:pt idx="960">
                  <c:v>3.13</c:v>
                </c:pt>
                <c:pt idx="961">
                  <c:v>3.13</c:v>
                </c:pt>
                <c:pt idx="962">
                  <c:v>3.12</c:v>
                </c:pt>
                <c:pt idx="963">
                  <c:v>3.16</c:v>
                </c:pt>
                <c:pt idx="964">
                  <c:v>3.17</c:v>
                </c:pt>
                <c:pt idx="965">
                  <c:v>3.17</c:v>
                </c:pt>
                <c:pt idx="966">
                  <c:v>3.14</c:v>
                </c:pt>
                <c:pt idx="967">
                  <c:v>3.18</c:v>
                </c:pt>
                <c:pt idx="968">
                  <c:v>3.19</c:v>
                </c:pt>
                <c:pt idx="969">
                  <c:v>3.15</c:v>
                </c:pt>
                <c:pt idx="970">
                  <c:v>3.17</c:v>
                </c:pt>
                <c:pt idx="971">
                  <c:v>3.17</c:v>
                </c:pt>
                <c:pt idx="972">
                  <c:v>3.23</c:v>
                </c:pt>
                <c:pt idx="973">
                  <c:v>3.17</c:v>
                </c:pt>
                <c:pt idx="974">
                  <c:v>3.13</c:v>
                </c:pt>
                <c:pt idx="975">
                  <c:v>3.2</c:v>
                </c:pt>
                <c:pt idx="976">
                  <c:v>3.19</c:v>
                </c:pt>
                <c:pt idx="977">
                  <c:v>3.15</c:v>
                </c:pt>
                <c:pt idx="978">
                  <c:v>3.2</c:v>
                </c:pt>
                <c:pt idx="979">
                  <c:v>3.16</c:v>
                </c:pt>
                <c:pt idx="980">
                  <c:v>3.18</c:v>
                </c:pt>
                <c:pt idx="981">
                  <c:v>3.16</c:v>
                </c:pt>
                <c:pt idx="982">
                  <c:v>3.12</c:v>
                </c:pt>
                <c:pt idx="983">
                  <c:v>3.17</c:v>
                </c:pt>
                <c:pt idx="984">
                  <c:v>3.21</c:v>
                </c:pt>
                <c:pt idx="985">
                  <c:v>3.19</c:v>
                </c:pt>
                <c:pt idx="986">
                  <c:v>3.24</c:v>
                </c:pt>
                <c:pt idx="987">
                  <c:v>3.26</c:v>
                </c:pt>
                <c:pt idx="988">
                  <c:v>3.17</c:v>
                </c:pt>
                <c:pt idx="989">
                  <c:v>3.21</c:v>
                </c:pt>
                <c:pt idx="990">
                  <c:v>3.22</c:v>
                </c:pt>
                <c:pt idx="991">
                  <c:v>3.16</c:v>
                </c:pt>
                <c:pt idx="992">
                  <c:v>3.19</c:v>
                </c:pt>
                <c:pt idx="993">
                  <c:v>3.21</c:v>
                </c:pt>
                <c:pt idx="994">
                  <c:v>3.18</c:v>
                </c:pt>
                <c:pt idx="995">
                  <c:v>3.21</c:v>
                </c:pt>
                <c:pt idx="996">
                  <c:v>3.18</c:v>
                </c:pt>
                <c:pt idx="997">
                  <c:v>3.2</c:v>
                </c:pt>
                <c:pt idx="998">
                  <c:v>3.2</c:v>
                </c:pt>
                <c:pt idx="999">
                  <c:v>3.23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'HIE24-O250V30deg500to600 norm'!$E$7</c:f>
              <c:strCache>
                <c:ptCount val="1"/>
                <c:pt idx="0">
                  <c:v>ROI 1</c:v>
                </c:pt>
              </c:strCache>
            </c:strRef>
          </c:tx>
          <c:marker>
            <c:symbol val="none"/>
          </c:marker>
          <c:xVal>
            <c:numRef>
              <c:f>'HIE24-O250V30deg500to600 norm'!$A$8:$A$1007</c:f>
              <c:numCache>
                <c:formatCode>General</c:formatCode>
                <c:ptCount val="1000"/>
                <c:pt idx="0">
                  <c:v>500</c:v>
                </c:pt>
                <c:pt idx="1">
                  <c:v>500.09</c:v>
                </c:pt>
                <c:pt idx="2">
                  <c:v>500.2</c:v>
                </c:pt>
                <c:pt idx="3">
                  <c:v>500.29</c:v>
                </c:pt>
                <c:pt idx="4">
                  <c:v>500.39</c:v>
                </c:pt>
                <c:pt idx="5">
                  <c:v>500.51</c:v>
                </c:pt>
                <c:pt idx="6">
                  <c:v>500.6</c:v>
                </c:pt>
                <c:pt idx="7">
                  <c:v>500.71</c:v>
                </c:pt>
                <c:pt idx="8">
                  <c:v>500.79</c:v>
                </c:pt>
                <c:pt idx="9">
                  <c:v>500.91</c:v>
                </c:pt>
                <c:pt idx="10">
                  <c:v>501</c:v>
                </c:pt>
                <c:pt idx="11">
                  <c:v>501.09</c:v>
                </c:pt>
                <c:pt idx="12">
                  <c:v>501.21</c:v>
                </c:pt>
                <c:pt idx="13">
                  <c:v>501.29</c:v>
                </c:pt>
                <c:pt idx="14">
                  <c:v>501.41</c:v>
                </c:pt>
                <c:pt idx="15">
                  <c:v>501.49</c:v>
                </c:pt>
                <c:pt idx="16">
                  <c:v>501.6</c:v>
                </c:pt>
                <c:pt idx="17">
                  <c:v>501.68</c:v>
                </c:pt>
                <c:pt idx="18">
                  <c:v>501.79</c:v>
                </c:pt>
                <c:pt idx="19">
                  <c:v>501.92</c:v>
                </c:pt>
                <c:pt idx="20">
                  <c:v>501.99</c:v>
                </c:pt>
                <c:pt idx="21">
                  <c:v>502.1</c:v>
                </c:pt>
                <c:pt idx="22">
                  <c:v>502.2</c:v>
                </c:pt>
                <c:pt idx="23">
                  <c:v>502.29</c:v>
                </c:pt>
                <c:pt idx="24">
                  <c:v>502.41</c:v>
                </c:pt>
                <c:pt idx="25">
                  <c:v>502.49</c:v>
                </c:pt>
                <c:pt idx="26">
                  <c:v>502.62</c:v>
                </c:pt>
                <c:pt idx="27">
                  <c:v>502.69</c:v>
                </c:pt>
                <c:pt idx="28">
                  <c:v>502.79</c:v>
                </c:pt>
                <c:pt idx="29">
                  <c:v>502.91</c:v>
                </c:pt>
                <c:pt idx="30">
                  <c:v>502.99</c:v>
                </c:pt>
                <c:pt idx="31">
                  <c:v>503.11</c:v>
                </c:pt>
                <c:pt idx="32">
                  <c:v>503.2</c:v>
                </c:pt>
                <c:pt idx="33">
                  <c:v>503.29</c:v>
                </c:pt>
                <c:pt idx="34">
                  <c:v>503.41</c:v>
                </c:pt>
                <c:pt idx="35">
                  <c:v>503.49</c:v>
                </c:pt>
                <c:pt idx="36">
                  <c:v>503.61</c:v>
                </c:pt>
                <c:pt idx="37">
                  <c:v>503.69</c:v>
                </c:pt>
                <c:pt idx="38">
                  <c:v>503.79</c:v>
                </c:pt>
                <c:pt idx="39">
                  <c:v>503.91</c:v>
                </c:pt>
                <c:pt idx="40">
                  <c:v>503.99</c:v>
                </c:pt>
                <c:pt idx="41">
                  <c:v>504.12</c:v>
                </c:pt>
                <c:pt idx="42">
                  <c:v>504.19</c:v>
                </c:pt>
                <c:pt idx="43">
                  <c:v>504.31</c:v>
                </c:pt>
                <c:pt idx="44">
                  <c:v>504.4</c:v>
                </c:pt>
                <c:pt idx="45">
                  <c:v>504.49</c:v>
                </c:pt>
                <c:pt idx="46">
                  <c:v>504.62</c:v>
                </c:pt>
                <c:pt idx="47">
                  <c:v>504.69</c:v>
                </c:pt>
                <c:pt idx="48">
                  <c:v>504.79</c:v>
                </c:pt>
                <c:pt idx="49">
                  <c:v>504.91</c:v>
                </c:pt>
                <c:pt idx="50">
                  <c:v>504.99</c:v>
                </c:pt>
                <c:pt idx="51">
                  <c:v>505.11</c:v>
                </c:pt>
                <c:pt idx="52">
                  <c:v>505.2</c:v>
                </c:pt>
                <c:pt idx="53">
                  <c:v>505.29</c:v>
                </c:pt>
                <c:pt idx="54">
                  <c:v>505.41</c:v>
                </c:pt>
                <c:pt idx="55">
                  <c:v>505.49</c:v>
                </c:pt>
                <c:pt idx="56">
                  <c:v>505.62</c:v>
                </c:pt>
                <c:pt idx="57">
                  <c:v>505.69</c:v>
                </c:pt>
                <c:pt idx="58">
                  <c:v>505.79</c:v>
                </c:pt>
                <c:pt idx="59">
                  <c:v>505.91</c:v>
                </c:pt>
                <c:pt idx="60">
                  <c:v>505.99</c:v>
                </c:pt>
                <c:pt idx="61">
                  <c:v>506.12</c:v>
                </c:pt>
                <c:pt idx="62">
                  <c:v>506.19</c:v>
                </c:pt>
                <c:pt idx="63">
                  <c:v>506.29</c:v>
                </c:pt>
                <c:pt idx="64">
                  <c:v>506.41</c:v>
                </c:pt>
                <c:pt idx="65">
                  <c:v>506.49</c:v>
                </c:pt>
                <c:pt idx="66">
                  <c:v>506.6</c:v>
                </c:pt>
                <c:pt idx="67">
                  <c:v>506.7</c:v>
                </c:pt>
                <c:pt idx="68">
                  <c:v>506.79</c:v>
                </c:pt>
                <c:pt idx="69">
                  <c:v>506.92</c:v>
                </c:pt>
                <c:pt idx="70">
                  <c:v>506.99</c:v>
                </c:pt>
                <c:pt idx="71">
                  <c:v>507.09</c:v>
                </c:pt>
                <c:pt idx="72">
                  <c:v>507.21</c:v>
                </c:pt>
                <c:pt idx="73">
                  <c:v>507.29</c:v>
                </c:pt>
                <c:pt idx="74">
                  <c:v>507.42</c:v>
                </c:pt>
                <c:pt idx="75">
                  <c:v>507.5</c:v>
                </c:pt>
                <c:pt idx="76">
                  <c:v>507.58</c:v>
                </c:pt>
                <c:pt idx="77">
                  <c:v>507.71</c:v>
                </c:pt>
                <c:pt idx="78">
                  <c:v>507.8</c:v>
                </c:pt>
                <c:pt idx="79">
                  <c:v>507.9</c:v>
                </c:pt>
                <c:pt idx="80">
                  <c:v>508</c:v>
                </c:pt>
                <c:pt idx="81">
                  <c:v>508.09</c:v>
                </c:pt>
                <c:pt idx="82">
                  <c:v>508.22</c:v>
                </c:pt>
                <c:pt idx="83">
                  <c:v>508.29</c:v>
                </c:pt>
                <c:pt idx="84">
                  <c:v>508.39</c:v>
                </c:pt>
                <c:pt idx="85">
                  <c:v>508.51</c:v>
                </c:pt>
                <c:pt idx="86">
                  <c:v>508.59</c:v>
                </c:pt>
                <c:pt idx="87">
                  <c:v>508.7</c:v>
                </c:pt>
                <c:pt idx="88">
                  <c:v>508.81</c:v>
                </c:pt>
                <c:pt idx="89">
                  <c:v>508.88</c:v>
                </c:pt>
                <c:pt idx="90">
                  <c:v>509.02</c:v>
                </c:pt>
                <c:pt idx="91">
                  <c:v>509.1</c:v>
                </c:pt>
                <c:pt idx="92">
                  <c:v>509.18</c:v>
                </c:pt>
                <c:pt idx="93">
                  <c:v>509.31</c:v>
                </c:pt>
                <c:pt idx="94">
                  <c:v>509.39</c:v>
                </c:pt>
                <c:pt idx="95">
                  <c:v>509.5</c:v>
                </c:pt>
                <c:pt idx="96">
                  <c:v>509.6</c:v>
                </c:pt>
                <c:pt idx="97">
                  <c:v>509.69</c:v>
                </c:pt>
                <c:pt idx="98">
                  <c:v>509.82</c:v>
                </c:pt>
                <c:pt idx="99">
                  <c:v>509.89</c:v>
                </c:pt>
                <c:pt idx="100">
                  <c:v>509.99</c:v>
                </c:pt>
                <c:pt idx="101">
                  <c:v>510.12</c:v>
                </c:pt>
                <c:pt idx="102">
                  <c:v>510.19</c:v>
                </c:pt>
                <c:pt idx="103">
                  <c:v>510.29</c:v>
                </c:pt>
                <c:pt idx="104">
                  <c:v>510.41</c:v>
                </c:pt>
                <c:pt idx="105">
                  <c:v>510.49</c:v>
                </c:pt>
                <c:pt idx="106">
                  <c:v>510.62</c:v>
                </c:pt>
                <c:pt idx="107">
                  <c:v>510.7</c:v>
                </c:pt>
                <c:pt idx="108">
                  <c:v>510.78</c:v>
                </c:pt>
                <c:pt idx="109">
                  <c:v>510.91</c:v>
                </c:pt>
                <c:pt idx="110">
                  <c:v>511</c:v>
                </c:pt>
                <c:pt idx="111">
                  <c:v>511.09</c:v>
                </c:pt>
                <c:pt idx="112">
                  <c:v>511.21</c:v>
                </c:pt>
                <c:pt idx="113">
                  <c:v>511.29</c:v>
                </c:pt>
                <c:pt idx="114">
                  <c:v>511.4</c:v>
                </c:pt>
                <c:pt idx="115">
                  <c:v>511.5</c:v>
                </c:pt>
                <c:pt idx="116">
                  <c:v>511.59</c:v>
                </c:pt>
                <c:pt idx="117">
                  <c:v>511.72</c:v>
                </c:pt>
                <c:pt idx="118">
                  <c:v>511.79</c:v>
                </c:pt>
                <c:pt idx="119">
                  <c:v>511.89</c:v>
                </c:pt>
                <c:pt idx="120">
                  <c:v>512.02</c:v>
                </c:pt>
                <c:pt idx="121">
                  <c:v>512.09</c:v>
                </c:pt>
                <c:pt idx="122">
                  <c:v>512.17999999999995</c:v>
                </c:pt>
                <c:pt idx="123">
                  <c:v>512.32000000000005</c:v>
                </c:pt>
                <c:pt idx="124">
                  <c:v>512.39</c:v>
                </c:pt>
                <c:pt idx="125">
                  <c:v>512.48</c:v>
                </c:pt>
                <c:pt idx="126">
                  <c:v>512.62</c:v>
                </c:pt>
                <c:pt idx="127">
                  <c:v>512.69000000000005</c:v>
                </c:pt>
                <c:pt idx="128">
                  <c:v>512.79999999999995</c:v>
                </c:pt>
                <c:pt idx="129">
                  <c:v>512.91</c:v>
                </c:pt>
                <c:pt idx="130">
                  <c:v>512.99</c:v>
                </c:pt>
                <c:pt idx="131">
                  <c:v>513.1</c:v>
                </c:pt>
                <c:pt idx="132">
                  <c:v>513.21</c:v>
                </c:pt>
                <c:pt idx="133">
                  <c:v>513.29</c:v>
                </c:pt>
                <c:pt idx="134">
                  <c:v>513.41999999999996</c:v>
                </c:pt>
                <c:pt idx="135">
                  <c:v>513.5</c:v>
                </c:pt>
                <c:pt idx="136">
                  <c:v>513.58000000000004</c:v>
                </c:pt>
                <c:pt idx="137">
                  <c:v>513.72</c:v>
                </c:pt>
                <c:pt idx="138">
                  <c:v>513.79</c:v>
                </c:pt>
                <c:pt idx="139">
                  <c:v>513.89</c:v>
                </c:pt>
                <c:pt idx="140">
                  <c:v>514.02</c:v>
                </c:pt>
                <c:pt idx="141">
                  <c:v>514.1</c:v>
                </c:pt>
                <c:pt idx="142">
                  <c:v>514.19000000000005</c:v>
                </c:pt>
                <c:pt idx="143">
                  <c:v>514.30999999999995</c:v>
                </c:pt>
                <c:pt idx="144">
                  <c:v>514.4</c:v>
                </c:pt>
                <c:pt idx="145">
                  <c:v>514.48</c:v>
                </c:pt>
                <c:pt idx="146">
                  <c:v>514.61</c:v>
                </c:pt>
                <c:pt idx="147">
                  <c:v>514.70000000000005</c:v>
                </c:pt>
                <c:pt idx="148">
                  <c:v>514.79</c:v>
                </c:pt>
                <c:pt idx="149">
                  <c:v>514.91</c:v>
                </c:pt>
                <c:pt idx="150">
                  <c:v>515</c:v>
                </c:pt>
                <c:pt idx="151">
                  <c:v>515.09</c:v>
                </c:pt>
                <c:pt idx="152">
                  <c:v>515.21</c:v>
                </c:pt>
                <c:pt idx="153">
                  <c:v>515.29</c:v>
                </c:pt>
                <c:pt idx="154">
                  <c:v>515.39</c:v>
                </c:pt>
                <c:pt idx="155">
                  <c:v>515.51</c:v>
                </c:pt>
                <c:pt idx="156">
                  <c:v>515.59</c:v>
                </c:pt>
                <c:pt idx="157">
                  <c:v>515.70000000000005</c:v>
                </c:pt>
                <c:pt idx="158">
                  <c:v>515.79999999999995</c:v>
                </c:pt>
                <c:pt idx="159">
                  <c:v>515.89</c:v>
                </c:pt>
                <c:pt idx="160">
                  <c:v>516</c:v>
                </c:pt>
                <c:pt idx="161">
                  <c:v>516.1</c:v>
                </c:pt>
                <c:pt idx="162">
                  <c:v>516.19000000000005</c:v>
                </c:pt>
                <c:pt idx="163">
                  <c:v>516.29999999999995</c:v>
                </c:pt>
                <c:pt idx="164">
                  <c:v>516.4</c:v>
                </c:pt>
                <c:pt idx="165">
                  <c:v>516.49</c:v>
                </c:pt>
                <c:pt idx="166">
                  <c:v>516.6</c:v>
                </c:pt>
                <c:pt idx="167">
                  <c:v>516.71</c:v>
                </c:pt>
                <c:pt idx="168">
                  <c:v>516.79</c:v>
                </c:pt>
                <c:pt idx="169">
                  <c:v>516.89</c:v>
                </c:pt>
                <c:pt idx="170">
                  <c:v>517.01</c:v>
                </c:pt>
                <c:pt idx="171">
                  <c:v>517.09</c:v>
                </c:pt>
                <c:pt idx="172">
                  <c:v>517.20000000000005</c:v>
                </c:pt>
                <c:pt idx="173">
                  <c:v>517.29999999999995</c:v>
                </c:pt>
                <c:pt idx="174">
                  <c:v>517.39</c:v>
                </c:pt>
                <c:pt idx="175">
                  <c:v>517.5</c:v>
                </c:pt>
                <c:pt idx="176">
                  <c:v>517.61</c:v>
                </c:pt>
                <c:pt idx="177">
                  <c:v>517.69000000000005</c:v>
                </c:pt>
                <c:pt idx="178">
                  <c:v>517.79999999999995</c:v>
                </c:pt>
                <c:pt idx="179">
                  <c:v>517.9</c:v>
                </c:pt>
                <c:pt idx="180">
                  <c:v>517.99</c:v>
                </c:pt>
                <c:pt idx="181">
                  <c:v>518.09</c:v>
                </c:pt>
                <c:pt idx="182">
                  <c:v>518.21</c:v>
                </c:pt>
                <c:pt idx="183">
                  <c:v>518.29</c:v>
                </c:pt>
                <c:pt idx="184">
                  <c:v>518.39</c:v>
                </c:pt>
                <c:pt idx="185">
                  <c:v>518.51</c:v>
                </c:pt>
                <c:pt idx="186">
                  <c:v>518.6</c:v>
                </c:pt>
                <c:pt idx="187">
                  <c:v>518.69000000000005</c:v>
                </c:pt>
                <c:pt idx="188">
                  <c:v>518.82000000000005</c:v>
                </c:pt>
                <c:pt idx="189">
                  <c:v>518.9</c:v>
                </c:pt>
                <c:pt idx="190">
                  <c:v>518.99</c:v>
                </c:pt>
                <c:pt idx="191">
                  <c:v>519.12</c:v>
                </c:pt>
                <c:pt idx="192">
                  <c:v>519.20000000000005</c:v>
                </c:pt>
                <c:pt idx="193">
                  <c:v>519.28</c:v>
                </c:pt>
                <c:pt idx="194">
                  <c:v>519.41999999999996</c:v>
                </c:pt>
                <c:pt idx="195">
                  <c:v>519.5</c:v>
                </c:pt>
                <c:pt idx="196">
                  <c:v>519.58000000000004</c:v>
                </c:pt>
                <c:pt idx="197">
                  <c:v>519.71</c:v>
                </c:pt>
                <c:pt idx="198">
                  <c:v>519.80999999999995</c:v>
                </c:pt>
                <c:pt idx="199">
                  <c:v>519.89</c:v>
                </c:pt>
                <c:pt idx="200">
                  <c:v>520</c:v>
                </c:pt>
                <c:pt idx="201">
                  <c:v>520.11</c:v>
                </c:pt>
                <c:pt idx="202">
                  <c:v>520.19000000000005</c:v>
                </c:pt>
                <c:pt idx="203">
                  <c:v>520.29999999999995</c:v>
                </c:pt>
                <c:pt idx="204">
                  <c:v>520.41</c:v>
                </c:pt>
                <c:pt idx="205">
                  <c:v>520.49</c:v>
                </c:pt>
                <c:pt idx="206">
                  <c:v>520.6</c:v>
                </c:pt>
                <c:pt idx="207">
                  <c:v>520.72</c:v>
                </c:pt>
                <c:pt idx="208">
                  <c:v>520.79</c:v>
                </c:pt>
                <c:pt idx="209">
                  <c:v>520.89</c:v>
                </c:pt>
                <c:pt idx="210">
                  <c:v>521.02</c:v>
                </c:pt>
                <c:pt idx="211">
                  <c:v>521.09</c:v>
                </c:pt>
                <c:pt idx="212">
                  <c:v>521.19000000000005</c:v>
                </c:pt>
                <c:pt idx="213">
                  <c:v>521.32000000000005</c:v>
                </c:pt>
                <c:pt idx="214">
                  <c:v>521.39</c:v>
                </c:pt>
                <c:pt idx="215">
                  <c:v>521.49</c:v>
                </c:pt>
                <c:pt idx="216">
                  <c:v>521.63</c:v>
                </c:pt>
                <c:pt idx="217">
                  <c:v>521.69000000000005</c:v>
                </c:pt>
                <c:pt idx="218">
                  <c:v>521.79</c:v>
                </c:pt>
                <c:pt idx="219">
                  <c:v>521.89</c:v>
                </c:pt>
                <c:pt idx="220">
                  <c:v>522.01</c:v>
                </c:pt>
                <c:pt idx="221">
                  <c:v>522.1</c:v>
                </c:pt>
                <c:pt idx="222">
                  <c:v>522.19000000000005</c:v>
                </c:pt>
                <c:pt idx="223">
                  <c:v>522.32000000000005</c:v>
                </c:pt>
                <c:pt idx="224">
                  <c:v>522.4</c:v>
                </c:pt>
                <c:pt idx="225">
                  <c:v>522.48</c:v>
                </c:pt>
                <c:pt idx="226">
                  <c:v>522.61</c:v>
                </c:pt>
                <c:pt idx="227">
                  <c:v>522.71</c:v>
                </c:pt>
                <c:pt idx="228">
                  <c:v>522.79</c:v>
                </c:pt>
                <c:pt idx="229">
                  <c:v>522.9</c:v>
                </c:pt>
                <c:pt idx="230">
                  <c:v>523.01</c:v>
                </c:pt>
                <c:pt idx="231">
                  <c:v>523.09</c:v>
                </c:pt>
                <c:pt idx="232">
                  <c:v>523.17999999999995</c:v>
                </c:pt>
                <c:pt idx="233">
                  <c:v>523.32000000000005</c:v>
                </c:pt>
                <c:pt idx="234">
                  <c:v>523.39</c:v>
                </c:pt>
                <c:pt idx="235">
                  <c:v>523.49</c:v>
                </c:pt>
                <c:pt idx="236">
                  <c:v>523.62</c:v>
                </c:pt>
                <c:pt idx="237">
                  <c:v>523.69000000000005</c:v>
                </c:pt>
                <c:pt idx="238">
                  <c:v>523.79</c:v>
                </c:pt>
                <c:pt idx="239">
                  <c:v>523.91</c:v>
                </c:pt>
                <c:pt idx="240">
                  <c:v>524</c:v>
                </c:pt>
                <c:pt idx="241">
                  <c:v>524.1</c:v>
                </c:pt>
                <c:pt idx="242">
                  <c:v>524.19000000000005</c:v>
                </c:pt>
                <c:pt idx="243">
                  <c:v>524.32000000000005</c:v>
                </c:pt>
                <c:pt idx="244">
                  <c:v>524.41</c:v>
                </c:pt>
                <c:pt idx="245">
                  <c:v>524.48</c:v>
                </c:pt>
                <c:pt idx="246">
                  <c:v>524.61</c:v>
                </c:pt>
                <c:pt idx="247">
                  <c:v>524.71</c:v>
                </c:pt>
                <c:pt idx="248">
                  <c:v>524.79</c:v>
                </c:pt>
                <c:pt idx="249">
                  <c:v>524.89</c:v>
                </c:pt>
                <c:pt idx="250">
                  <c:v>525.02</c:v>
                </c:pt>
                <c:pt idx="251">
                  <c:v>525.09</c:v>
                </c:pt>
                <c:pt idx="252">
                  <c:v>525.19000000000005</c:v>
                </c:pt>
                <c:pt idx="253">
                  <c:v>525.32000000000005</c:v>
                </c:pt>
                <c:pt idx="254">
                  <c:v>525.39</c:v>
                </c:pt>
                <c:pt idx="255">
                  <c:v>525.49</c:v>
                </c:pt>
                <c:pt idx="256">
                  <c:v>525.59</c:v>
                </c:pt>
                <c:pt idx="257">
                  <c:v>525.70000000000005</c:v>
                </c:pt>
                <c:pt idx="258">
                  <c:v>525.79999999999995</c:v>
                </c:pt>
                <c:pt idx="259">
                  <c:v>525.89</c:v>
                </c:pt>
                <c:pt idx="260">
                  <c:v>526.01</c:v>
                </c:pt>
                <c:pt idx="261">
                  <c:v>526.1</c:v>
                </c:pt>
                <c:pt idx="262">
                  <c:v>526.19000000000005</c:v>
                </c:pt>
                <c:pt idx="263">
                  <c:v>526.29</c:v>
                </c:pt>
                <c:pt idx="264">
                  <c:v>526.41999999999996</c:v>
                </c:pt>
                <c:pt idx="265">
                  <c:v>526.49</c:v>
                </c:pt>
                <c:pt idx="266">
                  <c:v>526.59</c:v>
                </c:pt>
                <c:pt idx="267">
                  <c:v>526.72</c:v>
                </c:pt>
                <c:pt idx="268">
                  <c:v>526.79999999999995</c:v>
                </c:pt>
                <c:pt idx="269">
                  <c:v>526.89</c:v>
                </c:pt>
                <c:pt idx="270">
                  <c:v>526.99</c:v>
                </c:pt>
                <c:pt idx="271">
                  <c:v>527.11</c:v>
                </c:pt>
                <c:pt idx="272">
                  <c:v>527.20000000000005</c:v>
                </c:pt>
                <c:pt idx="273">
                  <c:v>527.28</c:v>
                </c:pt>
                <c:pt idx="274">
                  <c:v>527.42999999999995</c:v>
                </c:pt>
                <c:pt idx="275">
                  <c:v>527.49</c:v>
                </c:pt>
                <c:pt idx="276">
                  <c:v>527.59</c:v>
                </c:pt>
                <c:pt idx="277">
                  <c:v>527.69000000000005</c:v>
                </c:pt>
                <c:pt idx="278">
                  <c:v>527.82000000000005</c:v>
                </c:pt>
                <c:pt idx="279">
                  <c:v>527.89</c:v>
                </c:pt>
                <c:pt idx="280">
                  <c:v>527.99</c:v>
                </c:pt>
                <c:pt idx="281">
                  <c:v>528.1</c:v>
                </c:pt>
                <c:pt idx="282">
                  <c:v>528.20000000000005</c:v>
                </c:pt>
                <c:pt idx="283">
                  <c:v>528.29999999999995</c:v>
                </c:pt>
                <c:pt idx="284">
                  <c:v>528.38</c:v>
                </c:pt>
                <c:pt idx="285">
                  <c:v>528.51</c:v>
                </c:pt>
                <c:pt idx="286">
                  <c:v>528.61</c:v>
                </c:pt>
                <c:pt idx="287">
                  <c:v>528.69000000000005</c:v>
                </c:pt>
                <c:pt idx="288">
                  <c:v>528.79</c:v>
                </c:pt>
                <c:pt idx="289">
                  <c:v>528.91999999999996</c:v>
                </c:pt>
                <c:pt idx="290">
                  <c:v>528.99</c:v>
                </c:pt>
                <c:pt idx="291">
                  <c:v>529.09</c:v>
                </c:pt>
                <c:pt idx="292">
                  <c:v>529.20000000000005</c:v>
                </c:pt>
                <c:pt idx="293">
                  <c:v>529.29999999999995</c:v>
                </c:pt>
                <c:pt idx="294">
                  <c:v>529.4</c:v>
                </c:pt>
                <c:pt idx="295">
                  <c:v>529.49</c:v>
                </c:pt>
                <c:pt idx="296">
                  <c:v>529.62</c:v>
                </c:pt>
                <c:pt idx="297">
                  <c:v>529.71</c:v>
                </c:pt>
                <c:pt idx="298">
                  <c:v>529.79</c:v>
                </c:pt>
                <c:pt idx="299">
                  <c:v>529.89</c:v>
                </c:pt>
                <c:pt idx="300">
                  <c:v>530.02</c:v>
                </c:pt>
                <c:pt idx="301">
                  <c:v>530.09</c:v>
                </c:pt>
                <c:pt idx="302">
                  <c:v>530.19000000000005</c:v>
                </c:pt>
                <c:pt idx="303">
                  <c:v>530.29</c:v>
                </c:pt>
                <c:pt idx="304">
                  <c:v>530.41</c:v>
                </c:pt>
                <c:pt idx="305">
                  <c:v>530.5</c:v>
                </c:pt>
                <c:pt idx="306">
                  <c:v>530.58000000000004</c:v>
                </c:pt>
                <c:pt idx="307">
                  <c:v>530.71</c:v>
                </c:pt>
                <c:pt idx="308">
                  <c:v>530.80999999999995</c:v>
                </c:pt>
                <c:pt idx="309">
                  <c:v>530.89</c:v>
                </c:pt>
                <c:pt idx="310">
                  <c:v>530.99</c:v>
                </c:pt>
                <c:pt idx="311">
                  <c:v>531.13</c:v>
                </c:pt>
                <c:pt idx="312">
                  <c:v>531.19000000000005</c:v>
                </c:pt>
                <c:pt idx="313">
                  <c:v>531.29999999999995</c:v>
                </c:pt>
                <c:pt idx="314">
                  <c:v>531.39</c:v>
                </c:pt>
                <c:pt idx="315">
                  <c:v>531.52</c:v>
                </c:pt>
                <c:pt idx="316">
                  <c:v>531.61</c:v>
                </c:pt>
                <c:pt idx="317">
                  <c:v>531.69000000000005</c:v>
                </c:pt>
                <c:pt idx="318">
                  <c:v>531.78</c:v>
                </c:pt>
                <c:pt idx="319">
                  <c:v>531.91999999999996</c:v>
                </c:pt>
                <c:pt idx="320">
                  <c:v>531.99</c:v>
                </c:pt>
                <c:pt idx="321">
                  <c:v>532.09</c:v>
                </c:pt>
                <c:pt idx="322">
                  <c:v>532.19000000000005</c:v>
                </c:pt>
                <c:pt idx="323">
                  <c:v>532.32000000000005</c:v>
                </c:pt>
                <c:pt idx="324">
                  <c:v>532.41</c:v>
                </c:pt>
                <c:pt idx="325">
                  <c:v>532.49</c:v>
                </c:pt>
                <c:pt idx="326">
                  <c:v>532.59</c:v>
                </c:pt>
                <c:pt idx="327">
                  <c:v>532.72</c:v>
                </c:pt>
                <c:pt idx="328">
                  <c:v>532.79</c:v>
                </c:pt>
                <c:pt idx="329">
                  <c:v>532.89</c:v>
                </c:pt>
                <c:pt idx="330">
                  <c:v>532.99</c:v>
                </c:pt>
                <c:pt idx="331">
                  <c:v>533.11</c:v>
                </c:pt>
                <c:pt idx="332">
                  <c:v>533.20000000000005</c:v>
                </c:pt>
                <c:pt idx="333">
                  <c:v>533.29</c:v>
                </c:pt>
                <c:pt idx="334">
                  <c:v>533.39</c:v>
                </c:pt>
                <c:pt idx="335">
                  <c:v>533.52</c:v>
                </c:pt>
                <c:pt idx="336">
                  <c:v>533.59</c:v>
                </c:pt>
                <c:pt idx="337">
                  <c:v>533.69000000000005</c:v>
                </c:pt>
                <c:pt idx="338">
                  <c:v>533.79</c:v>
                </c:pt>
                <c:pt idx="339">
                  <c:v>533.91</c:v>
                </c:pt>
                <c:pt idx="340">
                  <c:v>534</c:v>
                </c:pt>
                <c:pt idx="341">
                  <c:v>534.08000000000004</c:v>
                </c:pt>
                <c:pt idx="342">
                  <c:v>534.20000000000005</c:v>
                </c:pt>
                <c:pt idx="343">
                  <c:v>534.32000000000005</c:v>
                </c:pt>
                <c:pt idx="344">
                  <c:v>534.39</c:v>
                </c:pt>
                <c:pt idx="345">
                  <c:v>534.49</c:v>
                </c:pt>
                <c:pt idx="346">
                  <c:v>534.61</c:v>
                </c:pt>
                <c:pt idx="347">
                  <c:v>534.70000000000005</c:v>
                </c:pt>
                <c:pt idx="348">
                  <c:v>534.80999999999995</c:v>
                </c:pt>
                <c:pt idx="349">
                  <c:v>534.89</c:v>
                </c:pt>
                <c:pt idx="350">
                  <c:v>534.99</c:v>
                </c:pt>
                <c:pt idx="351">
                  <c:v>535.12</c:v>
                </c:pt>
                <c:pt idx="352">
                  <c:v>535.20000000000005</c:v>
                </c:pt>
                <c:pt idx="353">
                  <c:v>535.29</c:v>
                </c:pt>
                <c:pt idx="354">
                  <c:v>535.39</c:v>
                </c:pt>
                <c:pt idx="355">
                  <c:v>535.51</c:v>
                </c:pt>
                <c:pt idx="356">
                  <c:v>535.6</c:v>
                </c:pt>
                <c:pt idx="357">
                  <c:v>535.69000000000005</c:v>
                </c:pt>
                <c:pt idx="358">
                  <c:v>535.79</c:v>
                </c:pt>
                <c:pt idx="359">
                  <c:v>535.92999999999995</c:v>
                </c:pt>
                <c:pt idx="360">
                  <c:v>535.99</c:v>
                </c:pt>
                <c:pt idx="361">
                  <c:v>536.1</c:v>
                </c:pt>
                <c:pt idx="362">
                  <c:v>536.19000000000005</c:v>
                </c:pt>
                <c:pt idx="363">
                  <c:v>536.32000000000005</c:v>
                </c:pt>
                <c:pt idx="364">
                  <c:v>536.4</c:v>
                </c:pt>
                <c:pt idx="365">
                  <c:v>536.5</c:v>
                </c:pt>
                <c:pt idx="366">
                  <c:v>536.59</c:v>
                </c:pt>
                <c:pt idx="367">
                  <c:v>536.71</c:v>
                </c:pt>
                <c:pt idx="368">
                  <c:v>536.79</c:v>
                </c:pt>
                <c:pt idx="369">
                  <c:v>536.91</c:v>
                </c:pt>
                <c:pt idx="370">
                  <c:v>536.99</c:v>
                </c:pt>
                <c:pt idx="371">
                  <c:v>537.09</c:v>
                </c:pt>
                <c:pt idx="372">
                  <c:v>537.22</c:v>
                </c:pt>
                <c:pt idx="373">
                  <c:v>537.29</c:v>
                </c:pt>
                <c:pt idx="374">
                  <c:v>537.39</c:v>
                </c:pt>
                <c:pt idx="375">
                  <c:v>537.49</c:v>
                </c:pt>
                <c:pt idx="376">
                  <c:v>537.63</c:v>
                </c:pt>
                <c:pt idx="377">
                  <c:v>537.69000000000005</c:v>
                </c:pt>
                <c:pt idx="378">
                  <c:v>537.79999999999995</c:v>
                </c:pt>
                <c:pt idx="379">
                  <c:v>537.89</c:v>
                </c:pt>
                <c:pt idx="380">
                  <c:v>538.02</c:v>
                </c:pt>
                <c:pt idx="381">
                  <c:v>538.09</c:v>
                </c:pt>
                <c:pt idx="382">
                  <c:v>538.21</c:v>
                </c:pt>
                <c:pt idx="383">
                  <c:v>538.29</c:v>
                </c:pt>
                <c:pt idx="384">
                  <c:v>538.39</c:v>
                </c:pt>
                <c:pt idx="385">
                  <c:v>538.52</c:v>
                </c:pt>
                <c:pt idx="386">
                  <c:v>538.59</c:v>
                </c:pt>
                <c:pt idx="387">
                  <c:v>538.70000000000005</c:v>
                </c:pt>
                <c:pt idx="388">
                  <c:v>538.79</c:v>
                </c:pt>
                <c:pt idx="389">
                  <c:v>538.91</c:v>
                </c:pt>
                <c:pt idx="390">
                  <c:v>539.01</c:v>
                </c:pt>
                <c:pt idx="391">
                  <c:v>539.1</c:v>
                </c:pt>
                <c:pt idx="392">
                  <c:v>539.19000000000005</c:v>
                </c:pt>
                <c:pt idx="393">
                  <c:v>539.29999999999995</c:v>
                </c:pt>
                <c:pt idx="394">
                  <c:v>539.4</c:v>
                </c:pt>
                <c:pt idx="395">
                  <c:v>539.51</c:v>
                </c:pt>
                <c:pt idx="396">
                  <c:v>539.59</c:v>
                </c:pt>
                <c:pt idx="397">
                  <c:v>539.67999999999995</c:v>
                </c:pt>
                <c:pt idx="398">
                  <c:v>539.82000000000005</c:v>
                </c:pt>
                <c:pt idx="399">
                  <c:v>539.89</c:v>
                </c:pt>
                <c:pt idx="400">
                  <c:v>540</c:v>
                </c:pt>
                <c:pt idx="401">
                  <c:v>540.09</c:v>
                </c:pt>
                <c:pt idx="402">
                  <c:v>540.20000000000005</c:v>
                </c:pt>
                <c:pt idx="403">
                  <c:v>540.32000000000005</c:v>
                </c:pt>
                <c:pt idx="404">
                  <c:v>540.39</c:v>
                </c:pt>
                <c:pt idx="405">
                  <c:v>540.5</c:v>
                </c:pt>
                <c:pt idx="406">
                  <c:v>540.59</c:v>
                </c:pt>
                <c:pt idx="407">
                  <c:v>540.72</c:v>
                </c:pt>
                <c:pt idx="408">
                  <c:v>540.79</c:v>
                </c:pt>
                <c:pt idx="409">
                  <c:v>540.9</c:v>
                </c:pt>
                <c:pt idx="410">
                  <c:v>540.99</c:v>
                </c:pt>
                <c:pt idx="411">
                  <c:v>541.1</c:v>
                </c:pt>
                <c:pt idx="412">
                  <c:v>541.21</c:v>
                </c:pt>
                <c:pt idx="413">
                  <c:v>541.30999999999995</c:v>
                </c:pt>
                <c:pt idx="414">
                  <c:v>541.39</c:v>
                </c:pt>
                <c:pt idx="415">
                  <c:v>541.49</c:v>
                </c:pt>
                <c:pt idx="416">
                  <c:v>541.6</c:v>
                </c:pt>
                <c:pt idx="417">
                  <c:v>541.71</c:v>
                </c:pt>
                <c:pt idx="418">
                  <c:v>541.80999999999995</c:v>
                </c:pt>
                <c:pt idx="419">
                  <c:v>541.89</c:v>
                </c:pt>
                <c:pt idx="420">
                  <c:v>541.99</c:v>
                </c:pt>
                <c:pt idx="421">
                  <c:v>542.13</c:v>
                </c:pt>
                <c:pt idx="422">
                  <c:v>542.19000000000005</c:v>
                </c:pt>
                <c:pt idx="423">
                  <c:v>542.30999999999995</c:v>
                </c:pt>
                <c:pt idx="424">
                  <c:v>542.39</c:v>
                </c:pt>
                <c:pt idx="425">
                  <c:v>542.49</c:v>
                </c:pt>
                <c:pt idx="426">
                  <c:v>542.63</c:v>
                </c:pt>
                <c:pt idx="427">
                  <c:v>542.69000000000005</c:v>
                </c:pt>
                <c:pt idx="428">
                  <c:v>542.79999999999995</c:v>
                </c:pt>
                <c:pt idx="429">
                  <c:v>542.89</c:v>
                </c:pt>
                <c:pt idx="430">
                  <c:v>542.99</c:v>
                </c:pt>
                <c:pt idx="431">
                  <c:v>543.12</c:v>
                </c:pt>
                <c:pt idx="432">
                  <c:v>543.19000000000005</c:v>
                </c:pt>
                <c:pt idx="433">
                  <c:v>543.29999999999995</c:v>
                </c:pt>
                <c:pt idx="434">
                  <c:v>543.39</c:v>
                </c:pt>
                <c:pt idx="435">
                  <c:v>543.51</c:v>
                </c:pt>
                <c:pt idx="436">
                  <c:v>543.62</c:v>
                </c:pt>
                <c:pt idx="437">
                  <c:v>543.69000000000005</c:v>
                </c:pt>
                <c:pt idx="438">
                  <c:v>543.79999999999995</c:v>
                </c:pt>
                <c:pt idx="439">
                  <c:v>543.89</c:v>
                </c:pt>
                <c:pt idx="440">
                  <c:v>544</c:v>
                </c:pt>
                <c:pt idx="441">
                  <c:v>544.12</c:v>
                </c:pt>
                <c:pt idx="442">
                  <c:v>544.19000000000005</c:v>
                </c:pt>
                <c:pt idx="443">
                  <c:v>544.29999999999995</c:v>
                </c:pt>
                <c:pt idx="444">
                  <c:v>544.39</c:v>
                </c:pt>
                <c:pt idx="445">
                  <c:v>544.5</c:v>
                </c:pt>
                <c:pt idx="446">
                  <c:v>544.61</c:v>
                </c:pt>
                <c:pt idx="447">
                  <c:v>544.69000000000005</c:v>
                </c:pt>
                <c:pt idx="448">
                  <c:v>544.79999999999995</c:v>
                </c:pt>
                <c:pt idx="449">
                  <c:v>544.89</c:v>
                </c:pt>
                <c:pt idx="450">
                  <c:v>545</c:v>
                </c:pt>
                <c:pt idx="451">
                  <c:v>545.11</c:v>
                </c:pt>
                <c:pt idx="452">
                  <c:v>545.20000000000005</c:v>
                </c:pt>
                <c:pt idx="453">
                  <c:v>545.29999999999995</c:v>
                </c:pt>
                <c:pt idx="454">
                  <c:v>545.38</c:v>
                </c:pt>
                <c:pt idx="455">
                  <c:v>545.5</c:v>
                </c:pt>
                <c:pt idx="456">
                  <c:v>545.61</c:v>
                </c:pt>
                <c:pt idx="457">
                  <c:v>545.69000000000005</c:v>
                </c:pt>
                <c:pt idx="458">
                  <c:v>545.79999999999995</c:v>
                </c:pt>
                <c:pt idx="459">
                  <c:v>545.89</c:v>
                </c:pt>
                <c:pt idx="460">
                  <c:v>546</c:v>
                </c:pt>
                <c:pt idx="461">
                  <c:v>546.12</c:v>
                </c:pt>
                <c:pt idx="462">
                  <c:v>546.19000000000005</c:v>
                </c:pt>
                <c:pt idx="463">
                  <c:v>546.30999999999995</c:v>
                </c:pt>
                <c:pt idx="464">
                  <c:v>546.39</c:v>
                </c:pt>
                <c:pt idx="465">
                  <c:v>546.49</c:v>
                </c:pt>
                <c:pt idx="466">
                  <c:v>546.63</c:v>
                </c:pt>
                <c:pt idx="467">
                  <c:v>546.67999999999995</c:v>
                </c:pt>
                <c:pt idx="468">
                  <c:v>546.80999999999995</c:v>
                </c:pt>
                <c:pt idx="469">
                  <c:v>546.89</c:v>
                </c:pt>
                <c:pt idx="470">
                  <c:v>546.99</c:v>
                </c:pt>
                <c:pt idx="471">
                  <c:v>547.12</c:v>
                </c:pt>
                <c:pt idx="472">
                  <c:v>547.19000000000005</c:v>
                </c:pt>
                <c:pt idx="473">
                  <c:v>547.30999999999995</c:v>
                </c:pt>
                <c:pt idx="474">
                  <c:v>547.39</c:v>
                </c:pt>
                <c:pt idx="475">
                  <c:v>547.49</c:v>
                </c:pt>
                <c:pt idx="476">
                  <c:v>547.62</c:v>
                </c:pt>
                <c:pt idx="477">
                  <c:v>547.69000000000005</c:v>
                </c:pt>
                <c:pt idx="478">
                  <c:v>547.80999999999995</c:v>
                </c:pt>
                <c:pt idx="479">
                  <c:v>547.89</c:v>
                </c:pt>
                <c:pt idx="480">
                  <c:v>547.99</c:v>
                </c:pt>
                <c:pt idx="481">
                  <c:v>548.09</c:v>
                </c:pt>
                <c:pt idx="482">
                  <c:v>548.21</c:v>
                </c:pt>
                <c:pt idx="483">
                  <c:v>548.32000000000005</c:v>
                </c:pt>
                <c:pt idx="484">
                  <c:v>548.39</c:v>
                </c:pt>
                <c:pt idx="485">
                  <c:v>548.49</c:v>
                </c:pt>
                <c:pt idx="486">
                  <c:v>548.59</c:v>
                </c:pt>
                <c:pt idx="487">
                  <c:v>548.71</c:v>
                </c:pt>
                <c:pt idx="488">
                  <c:v>548.79999999999995</c:v>
                </c:pt>
                <c:pt idx="489">
                  <c:v>548.9</c:v>
                </c:pt>
                <c:pt idx="490">
                  <c:v>549</c:v>
                </c:pt>
                <c:pt idx="491">
                  <c:v>549.09</c:v>
                </c:pt>
                <c:pt idx="492">
                  <c:v>549.19000000000005</c:v>
                </c:pt>
                <c:pt idx="493">
                  <c:v>549.33000000000004</c:v>
                </c:pt>
                <c:pt idx="494">
                  <c:v>549.39</c:v>
                </c:pt>
                <c:pt idx="495">
                  <c:v>549.51</c:v>
                </c:pt>
                <c:pt idx="496">
                  <c:v>549.59</c:v>
                </c:pt>
                <c:pt idx="497">
                  <c:v>549.69000000000005</c:v>
                </c:pt>
                <c:pt idx="498">
                  <c:v>549.79999999999995</c:v>
                </c:pt>
                <c:pt idx="499">
                  <c:v>549.9</c:v>
                </c:pt>
                <c:pt idx="500">
                  <c:v>550.01</c:v>
                </c:pt>
                <c:pt idx="501">
                  <c:v>550.09</c:v>
                </c:pt>
                <c:pt idx="502">
                  <c:v>550.19000000000005</c:v>
                </c:pt>
                <c:pt idx="503">
                  <c:v>550.29</c:v>
                </c:pt>
                <c:pt idx="504">
                  <c:v>550.41</c:v>
                </c:pt>
                <c:pt idx="505">
                  <c:v>550.51</c:v>
                </c:pt>
                <c:pt idx="506">
                  <c:v>550.59</c:v>
                </c:pt>
                <c:pt idx="507">
                  <c:v>550.70000000000005</c:v>
                </c:pt>
                <c:pt idx="508">
                  <c:v>550.79</c:v>
                </c:pt>
                <c:pt idx="509">
                  <c:v>550.9</c:v>
                </c:pt>
                <c:pt idx="510">
                  <c:v>551.02</c:v>
                </c:pt>
                <c:pt idx="511">
                  <c:v>551.09</c:v>
                </c:pt>
                <c:pt idx="512">
                  <c:v>551.21</c:v>
                </c:pt>
                <c:pt idx="513">
                  <c:v>551.29</c:v>
                </c:pt>
                <c:pt idx="514">
                  <c:v>551.39</c:v>
                </c:pt>
                <c:pt idx="515">
                  <c:v>551.5</c:v>
                </c:pt>
                <c:pt idx="516">
                  <c:v>551.61</c:v>
                </c:pt>
                <c:pt idx="517">
                  <c:v>551.71</c:v>
                </c:pt>
                <c:pt idx="518">
                  <c:v>551.79</c:v>
                </c:pt>
                <c:pt idx="519">
                  <c:v>551.9</c:v>
                </c:pt>
                <c:pt idx="520">
                  <c:v>551.99</c:v>
                </c:pt>
                <c:pt idx="521">
                  <c:v>552.1</c:v>
                </c:pt>
                <c:pt idx="522">
                  <c:v>552.23</c:v>
                </c:pt>
                <c:pt idx="523">
                  <c:v>552.29</c:v>
                </c:pt>
                <c:pt idx="524">
                  <c:v>552.41</c:v>
                </c:pt>
                <c:pt idx="525">
                  <c:v>552.49</c:v>
                </c:pt>
                <c:pt idx="526">
                  <c:v>552.59</c:v>
                </c:pt>
                <c:pt idx="527">
                  <c:v>552.70000000000005</c:v>
                </c:pt>
                <c:pt idx="528">
                  <c:v>552.79999999999995</c:v>
                </c:pt>
                <c:pt idx="529">
                  <c:v>552.91</c:v>
                </c:pt>
                <c:pt idx="530">
                  <c:v>552.99</c:v>
                </c:pt>
                <c:pt idx="531">
                  <c:v>553.1</c:v>
                </c:pt>
                <c:pt idx="532">
                  <c:v>553.17999999999995</c:v>
                </c:pt>
                <c:pt idx="533">
                  <c:v>553.29999999999995</c:v>
                </c:pt>
                <c:pt idx="534">
                  <c:v>553.41</c:v>
                </c:pt>
                <c:pt idx="535">
                  <c:v>553.49</c:v>
                </c:pt>
                <c:pt idx="536">
                  <c:v>553.61</c:v>
                </c:pt>
                <c:pt idx="537">
                  <c:v>553.69000000000005</c:v>
                </c:pt>
                <c:pt idx="538">
                  <c:v>553.79</c:v>
                </c:pt>
                <c:pt idx="539">
                  <c:v>553.89</c:v>
                </c:pt>
                <c:pt idx="540">
                  <c:v>554.01</c:v>
                </c:pt>
                <c:pt idx="541">
                  <c:v>554.11</c:v>
                </c:pt>
                <c:pt idx="542">
                  <c:v>554.20000000000005</c:v>
                </c:pt>
                <c:pt idx="543">
                  <c:v>554.29999999999995</c:v>
                </c:pt>
                <c:pt idx="544">
                  <c:v>554.39</c:v>
                </c:pt>
                <c:pt idx="545">
                  <c:v>554.49</c:v>
                </c:pt>
                <c:pt idx="546">
                  <c:v>554.61</c:v>
                </c:pt>
                <c:pt idx="547">
                  <c:v>554.69000000000005</c:v>
                </c:pt>
                <c:pt idx="548">
                  <c:v>554.80999999999995</c:v>
                </c:pt>
                <c:pt idx="549">
                  <c:v>554.89</c:v>
                </c:pt>
                <c:pt idx="550">
                  <c:v>555</c:v>
                </c:pt>
                <c:pt idx="551">
                  <c:v>555.09</c:v>
                </c:pt>
                <c:pt idx="552">
                  <c:v>555.20000000000005</c:v>
                </c:pt>
                <c:pt idx="553">
                  <c:v>555.29999999999995</c:v>
                </c:pt>
                <c:pt idx="554">
                  <c:v>555.4</c:v>
                </c:pt>
                <c:pt idx="555">
                  <c:v>555.51</c:v>
                </c:pt>
                <c:pt idx="556">
                  <c:v>555.59</c:v>
                </c:pt>
                <c:pt idx="557">
                  <c:v>555.69000000000005</c:v>
                </c:pt>
                <c:pt idx="558">
                  <c:v>555.79</c:v>
                </c:pt>
                <c:pt idx="559">
                  <c:v>555.9</c:v>
                </c:pt>
                <c:pt idx="560">
                  <c:v>556.02</c:v>
                </c:pt>
                <c:pt idx="561">
                  <c:v>556.07000000000005</c:v>
                </c:pt>
                <c:pt idx="562">
                  <c:v>556.21</c:v>
                </c:pt>
                <c:pt idx="563">
                  <c:v>556.29</c:v>
                </c:pt>
                <c:pt idx="564">
                  <c:v>556.39</c:v>
                </c:pt>
                <c:pt idx="565">
                  <c:v>556.49</c:v>
                </c:pt>
                <c:pt idx="566">
                  <c:v>556.6</c:v>
                </c:pt>
                <c:pt idx="567">
                  <c:v>556.72</c:v>
                </c:pt>
                <c:pt idx="568">
                  <c:v>556.78</c:v>
                </c:pt>
                <c:pt idx="569">
                  <c:v>556.9</c:v>
                </c:pt>
                <c:pt idx="570">
                  <c:v>556.99</c:v>
                </c:pt>
                <c:pt idx="571">
                  <c:v>557.09</c:v>
                </c:pt>
                <c:pt idx="572">
                  <c:v>557.21</c:v>
                </c:pt>
                <c:pt idx="573">
                  <c:v>557.29</c:v>
                </c:pt>
                <c:pt idx="574">
                  <c:v>557.41999999999996</c:v>
                </c:pt>
                <c:pt idx="575">
                  <c:v>557.48</c:v>
                </c:pt>
                <c:pt idx="576">
                  <c:v>557.61</c:v>
                </c:pt>
                <c:pt idx="577">
                  <c:v>557.69000000000005</c:v>
                </c:pt>
                <c:pt idx="578">
                  <c:v>557.79</c:v>
                </c:pt>
                <c:pt idx="579">
                  <c:v>557.91</c:v>
                </c:pt>
                <c:pt idx="580">
                  <c:v>557.99</c:v>
                </c:pt>
                <c:pt idx="581">
                  <c:v>558.12</c:v>
                </c:pt>
                <c:pt idx="582">
                  <c:v>558.19000000000005</c:v>
                </c:pt>
                <c:pt idx="583">
                  <c:v>558.29999999999995</c:v>
                </c:pt>
                <c:pt idx="584">
                  <c:v>558.39</c:v>
                </c:pt>
                <c:pt idx="585">
                  <c:v>558.49</c:v>
                </c:pt>
                <c:pt idx="586">
                  <c:v>558.61</c:v>
                </c:pt>
                <c:pt idx="587">
                  <c:v>558.69000000000005</c:v>
                </c:pt>
                <c:pt idx="588">
                  <c:v>558.82000000000005</c:v>
                </c:pt>
                <c:pt idx="589">
                  <c:v>558.89</c:v>
                </c:pt>
                <c:pt idx="590">
                  <c:v>559.01</c:v>
                </c:pt>
                <c:pt idx="591">
                  <c:v>559.09</c:v>
                </c:pt>
                <c:pt idx="592">
                  <c:v>559.19000000000005</c:v>
                </c:pt>
                <c:pt idx="593">
                  <c:v>559.30999999999995</c:v>
                </c:pt>
                <c:pt idx="594">
                  <c:v>559.4</c:v>
                </c:pt>
                <c:pt idx="595">
                  <c:v>559.5</c:v>
                </c:pt>
                <c:pt idx="596">
                  <c:v>559.6</c:v>
                </c:pt>
                <c:pt idx="597">
                  <c:v>559.71</c:v>
                </c:pt>
                <c:pt idx="598">
                  <c:v>559.79</c:v>
                </c:pt>
                <c:pt idx="599">
                  <c:v>559.89</c:v>
                </c:pt>
                <c:pt idx="600">
                  <c:v>559.99</c:v>
                </c:pt>
                <c:pt idx="601">
                  <c:v>560.11</c:v>
                </c:pt>
                <c:pt idx="602">
                  <c:v>560.20000000000005</c:v>
                </c:pt>
                <c:pt idx="603">
                  <c:v>560.30999999999995</c:v>
                </c:pt>
                <c:pt idx="604">
                  <c:v>560.41</c:v>
                </c:pt>
                <c:pt idx="605">
                  <c:v>560.5</c:v>
                </c:pt>
                <c:pt idx="606">
                  <c:v>560.59</c:v>
                </c:pt>
                <c:pt idx="607">
                  <c:v>560.69000000000005</c:v>
                </c:pt>
                <c:pt idx="608">
                  <c:v>560.79999999999995</c:v>
                </c:pt>
                <c:pt idx="609">
                  <c:v>560.91</c:v>
                </c:pt>
                <c:pt idx="610">
                  <c:v>560.99</c:v>
                </c:pt>
                <c:pt idx="611">
                  <c:v>561.12</c:v>
                </c:pt>
                <c:pt idx="612">
                  <c:v>561.17999999999995</c:v>
                </c:pt>
                <c:pt idx="613">
                  <c:v>561.29999999999995</c:v>
                </c:pt>
                <c:pt idx="614">
                  <c:v>561.39</c:v>
                </c:pt>
                <c:pt idx="615">
                  <c:v>561.49</c:v>
                </c:pt>
                <c:pt idx="616">
                  <c:v>561.61</c:v>
                </c:pt>
                <c:pt idx="617">
                  <c:v>561.69000000000005</c:v>
                </c:pt>
                <c:pt idx="618">
                  <c:v>561.82000000000005</c:v>
                </c:pt>
                <c:pt idx="619">
                  <c:v>561.88</c:v>
                </c:pt>
                <c:pt idx="620">
                  <c:v>562.01</c:v>
                </c:pt>
                <c:pt idx="621">
                  <c:v>562.09</c:v>
                </c:pt>
                <c:pt idx="622">
                  <c:v>562.19000000000005</c:v>
                </c:pt>
                <c:pt idx="623">
                  <c:v>562.29999999999995</c:v>
                </c:pt>
                <c:pt idx="624">
                  <c:v>562.4</c:v>
                </c:pt>
                <c:pt idx="625">
                  <c:v>562.53</c:v>
                </c:pt>
                <c:pt idx="626">
                  <c:v>562.58000000000004</c:v>
                </c:pt>
                <c:pt idx="627">
                  <c:v>562.72</c:v>
                </c:pt>
                <c:pt idx="628">
                  <c:v>562.79</c:v>
                </c:pt>
                <c:pt idx="629">
                  <c:v>562.9</c:v>
                </c:pt>
                <c:pt idx="630">
                  <c:v>562.99</c:v>
                </c:pt>
                <c:pt idx="631">
                  <c:v>563.09</c:v>
                </c:pt>
                <c:pt idx="632">
                  <c:v>563.21</c:v>
                </c:pt>
                <c:pt idx="633">
                  <c:v>563.29</c:v>
                </c:pt>
                <c:pt idx="634">
                  <c:v>563.41999999999996</c:v>
                </c:pt>
                <c:pt idx="635">
                  <c:v>563.49</c:v>
                </c:pt>
                <c:pt idx="636">
                  <c:v>563.61</c:v>
                </c:pt>
                <c:pt idx="637">
                  <c:v>563.69000000000005</c:v>
                </c:pt>
                <c:pt idx="638">
                  <c:v>563.79</c:v>
                </c:pt>
                <c:pt idx="639">
                  <c:v>563.89</c:v>
                </c:pt>
                <c:pt idx="640">
                  <c:v>564.01</c:v>
                </c:pt>
                <c:pt idx="641">
                  <c:v>564.1</c:v>
                </c:pt>
                <c:pt idx="642">
                  <c:v>564.21</c:v>
                </c:pt>
                <c:pt idx="643">
                  <c:v>564.30999999999995</c:v>
                </c:pt>
                <c:pt idx="644">
                  <c:v>564.38</c:v>
                </c:pt>
                <c:pt idx="645">
                  <c:v>564.51</c:v>
                </c:pt>
                <c:pt idx="646">
                  <c:v>564.59</c:v>
                </c:pt>
                <c:pt idx="647">
                  <c:v>564.69000000000005</c:v>
                </c:pt>
                <c:pt idx="648">
                  <c:v>564.79999999999995</c:v>
                </c:pt>
                <c:pt idx="649">
                  <c:v>564.9</c:v>
                </c:pt>
                <c:pt idx="650">
                  <c:v>565</c:v>
                </c:pt>
                <c:pt idx="651">
                  <c:v>565.1</c:v>
                </c:pt>
                <c:pt idx="652">
                  <c:v>565.22</c:v>
                </c:pt>
                <c:pt idx="653">
                  <c:v>565.29</c:v>
                </c:pt>
                <c:pt idx="654">
                  <c:v>565.4</c:v>
                </c:pt>
                <c:pt idx="655">
                  <c:v>565.49</c:v>
                </c:pt>
                <c:pt idx="656">
                  <c:v>565.59</c:v>
                </c:pt>
                <c:pt idx="657">
                  <c:v>565.70000000000005</c:v>
                </c:pt>
                <c:pt idx="658">
                  <c:v>565.80999999999995</c:v>
                </c:pt>
                <c:pt idx="659">
                  <c:v>565.91</c:v>
                </c:pt>
                <c:pt idx="660">
                  <c:v>566</c:v>
                </c:pt>
                <c:pt idx="661">
                  <c:v>566.11</c:v>
                </c:pt>
                <c:pt idx="662">
                  <c:v>566.19000000000005</c:v>
                </c:pt>
                <c:pt idx="663">
                  <c:v>566.29999999999995</c:v>
                </c:pt>
                <c:pt idx="664">
                  <c:v>566.39</c:v>
                </c:pt>
                <c:pt idx="665">
                  <c:v>566.49</c:v>
                </c:pt>
                <c:pt idx="666">
                  <c:v>566.6</c:v>
                </c:pt>
                <c:pt idx="667">
                  <c:v>566.70000000000005</c:v>
                </c:pt>
                <c:pt idx="668">
                  <c:v>566.79999999999995</c:v>
                </c:pt>
                <c:pt idx="669">
                  <c:v>566.89</c:v>
                </c:pt>
                <c:pt idx="670">
                  <c:v>567.02</c:v>
                </c:pt>
                <c:pt idx="671">
                  <c:v>567.09</c:v>
                </c:pt>
                <c:pt idx="672">
                  <c:v>567.21</c:v>
                </c:pt>
                <c:pt idx="673">
                  <c:v>567.29</c:v>
                </c:pt>
                <c:pt idx="674">
                  <c:v>567.39</c:v>
                </c:pt>
                <c:pt idx="675">
                  <c:v>567.49</c:v>
                </c:pt>
                <c:pt idx="676">
                  <c:v>567.6</c:v>
                </c:pt>
                <c:pt idx="677">
                  <c:v>567.70000000000005</c:v>
                </c:pt>
                <c:pt idx="678">
                  <c:v>567.79999999999995</c:v>
                </c:pt>
                <c:pt idx="679">
                  <c:v>567.91999999999996</c:v>
                </c:pt>
                <c:pt idx="680">
                  <c:v>567.99</c:v>
                </c:pt>
                <c:pt idx="681">
                  <c:v>568.11</c:v>
                </c:pt>
                <c:pt idx="682">
                  <c:v>568.19000000000005</c:v>
                </c:pt>
                <c:pt idx="683">
                  <c:v>568.29999999999995</c:v>
                </c:pt>
                <c:pt idx="684">
                  <c:v>568.39</c:v>
                </c:pt>
                <c:pt idx="685">
                  <c:v>568.51</c:v>
                </c:pt>
                <c:pt idx="686">
                  <c:v>568.61</c:v>
                </c:pt>
                <c:pt idx="687">
                  <c:v>568.69000000000005</c:v>
                </c:pt>
                <c:pt idx="688">
                  <c:v>568.80999999999995</c:v>
                </c:pt>
                <c:pt idx="689">
                  <c:v>568.89</c:v>
                </c:pt>
                <c:pt idx="690">
                  <c:v>569.01</c:v>
                </c:pt>
                <c:pt idx="691">
                  <c:v>569.09</c:v>
                </c:pt>
                <c:pt idx="692">
                  <c:v>569.20000000000005</c:v>
                </c:pt>
                <c:pt idx="693">
                  <c:v>569.29</c:v>
                </c:pt>
                <c:pt idx="694">
                  <c:v>569.39</c:v>
                </c:pt>
                <c:pt idx="695">
                  <c:v>569.52</c:v>
                </c:pt>
                <c:pt idx="696">
                  <c:v>569.59</c:v>
                </c:pt>
                <c:pt idx="697">
                  <c:v>569.71</c:v>
                </c:pt>
                <c:pt idx="698">
                  <c:v>569.79</c:v>
                </c:pt>
                <c:pt idx="699">
                  <c:v>569.91999999999996</c:v>
                </c:pt>
                <c:pt idx="700">
                  <c:v>569.99</c:v>
                </c:pt>
                <c:pt idx="701">
                  <c:v>570.11</c:v>
                </c:pt>
                <c:pt idx="702">
                  <c:v>570.20000000000005</c:v>
                </c:pt>
                <c:pt idx="703">
                  <c:v>570.29999999999995</c:v>
                </c:pt>
                <c:pt idx="704">
                  <c:v>570.39</c:v>
                </c:pt>
                <c:pt idx="705">
                  <c:v>570.49</c:v>
                </c:pt>
                <c:pt idx="706">
                  <c:v>570.61</c:v>
                </c:pt>
                <c:pt idx="707">
                  <c:v>570.69000000000005</c:v>
                </c:pt>
                <c:pt idx="708">
                  <c:v>570.80999999999995</c:v>
                </c:pt>
                <c:pt idx="709">
                  <c:v>570.89</c:v>
                </c:pt>
                <c:pt idx="710">
                  <c:v>571.01</c:v>
                </c:pt>
                <c:pt idx="711">
                  <c:v>571.09</c:v>
                </c:pt>
                <c:pt idx="712">
                  <c:v>571.21</c:v>
                </c:pt>
                <c:pt idx="713">
                  <c:v>571.29</c:v>
                </c:pt>
                <c:pt idx="714">
                  <c:v>571.39</c:v>
                </c:pt>
                <c:pt idx="715">
                  <c:v>571.49</c:v>
                </c:pt>
                <c:pt idx="716">
                  <c:v>571.59</c:v>
                </c:pt>
                <c:pt idx="717">
                  <c:v>571.70000000000005</c:v>
                </c:pt>
                <c:pt idx="718">
                  <c:v>571.79999999999995</c:v>
                </c:pt>
                <c:pt idx="719">
                  <c:v>571.9</c:v>
                </c:pt>
                <c:pt idx="720">
                  <c:v>571.99</c:v>
                </c:pt>
                <c:pt idx="721">
                  <c:v>572.11</c:v>
                </c:pt>
                <c:pt idx="722">
                  <c:v>572.16999999999996</c:v>
                </c:pt>
                <c:pt idx="723">
                  <c:v>572.30999999999995</c:v>
                </c:pt>
                <c:pt idx="724">
                  <c:v>572.39</c:v>
                </c:pt>
                <c:pt idx="725">
                  <c:v>572.5</c:v>
                </c:pt>
                <c:pt idx="726">
                  <c:v>572.59</c:v>
                </c:pt>
                <c:pt idx="727">
                  <c:v>572.69000000000005</c:v>
                </c:pt>
                <c:pt idx="728">
                  <c:v>572.79999999999995</c:v>
                </c:pt>
                <c:pt idx="729">
                  <c:v>572.9</c:v>
                </c:pt>
                <c:pt idx="730">
                  <c:v>573.01</c:v>
                </c:pt>
                <c:pt idx="731">
                  <c:v>573.1</c:v>
                </c:pt>
                <c:pt idx="732">
                  <c:v>573.23</c:v>
                </c:pt>
                <c:pt idx="733">
                  <c:v>573.29</c:v>
                </c:pt>
                <c:pt idx="734">
                  <c:v>573.41</c:v>
                </c:pt>
                <c:pt idx="735">
                  <c:v>573.49</c:v>
                </c:pt>
                <c:pt idx="736">
                  <c:v>573.6</c:v>
                </c:pt>
                <c:pt idx="737">
                  <c:v>573.69000000000005</c:v>
                </c:pt>
                <c:pt idx="738">
                  <c:v>573.79999999999995</c:v>
                </c:pt>
                <c:pt idx="739">
                  <c:v>573.89</c:v>
                </c:pt>
                <c:pt idx="740">
                  <c:v>574</c:v>
                </c:pt>
                <c:pt idx="741">
                  <c:v>574.11</c:v>
                </c:pt>
                <c:pt idx="742">
                  <c:v>574.17999999999995</c:v>
                </c:pt>
                <c:pt idx="743">
                  <c:v>574.32000000000005</c:v>
                </c:pt>
                <c:pt idx="744">
                  <c:v>574.39</c:v>
                </c:pt>
                <c:pt idx="745">
                  <c:v>574.52</c:v>
                </c:pt>
                <c:pt idx="746">
                  <c:v>574.58000000000004</c:v>
                </c:pt>
                <c:pt idx="747">
                  <c:v>574.71</c:v>
                </c:pt>
                <c:pt idx="748">
                  <c:v>574.79</c:v>
                </c:pt>
                <c:pt idx="749">
                  <c:v>574.9</c:v>
                </c:pt>
                <c:pt idx="750">
                  <c:v>574.99</c:v>
                </c:pt>
                <c:pt idx="751">
                  <c:v>575.09</c:v>
                </c:pt>
                <c:pt idx="752">
                  <c:v>575.20000000000005</c:v>
                </c:pt>
                <c:pt idx="753">
                  <c:v>575.29999999999995</c:v>
                </c:pt>
                <c:pt idx="754">
                  <c:v>575.4</c:v>
                </c:pt>
                <c:pt idx="755">
                  <c:v>575.5</c:v>
                </c:pt>
                <c:pt idx="756">
                  <c:v>575.61</c:v>
                </c:pt>
                <c:pt idx="757">
                  <c:v>575.69000000000005</c:v>
                </c:pt>
                <c:pt idx="758">
                  <c:v>575.82000000000005</c:v>
                </c:pt>
                <c:pt idx="759">
                  <c:v>575.88</c:v>
                </c:pt>
                <c:pt idx="760">
                  <c:v>576.02</c:v>
                </c:pt>
                <c:pt idx="761">
                  <c:v>576.09</c:v>
                </c:pt>
                <c:pt idx="762">
                  <c:v>576.20000000000005</c:v>
                </c:pt>
                <c:pt idx="763">
                  <c:v>576.29999999999995</c:v>
                </c:pt>
                <c:pt idx="764">
                  <c:v>576.39</c:v>
                </c:pt>
                <c:pt idx="765">
                  <c:v>576.49</c:v>
                </c:pt>
                <c:pt idx="766">
                  <c:v>576.59</c:v>
                </c:pt>
                <c:pt idx="767">
                  <c:v>576.71</c:v>
                </c:pt>
                <c:pt idx="768">
                  <c:v>576.79</c:v>
                </c:pt>
                <c:pt idx="769">
                  <c:v>576.91</c:v>
                </c:pt>
                <c:pt idx="770">
                  <c:v>576.99</c:v>
                </c:pt>
                <c:pt idx="771">
                  <c:v>577.13</c:v>
                </c:pt>
                <c:pt idx="772">
                  <c:v>577.17999999999995</c:v>
                </c:pt>
                <c:pt idx="773">
                  <c:v>577.32000000000005</c:v>
                </c:pt>
                <c:pt idx="774">
                  <c:v>577.38</c:v>
                </c:pt>
                <c:pt idx="775">
                  <c:v>577.51</c:v>
                </c:pt>
                <c:pt idx="776">
                  <c:v>577.6</c:v>
                </c:pt>
                <c:pt idx="777">
                  <c:v>577.70000000000005</c:v>
                </c:pt>
                <c:pt idx="778">
                  <c:v>577.79</c:v>
                </c:pt>
                <c:pt idx="779">
                  <c:v>577.89</c:v>
                </c:pt>
                <c:pt idx="780">
                  <c:v>577.99</c:v>
                </c:pt>
                <c:pt idx="781">
                  <c:v>578.1</c:v>
                </c:pt>
                <c:pt idx="782">
                  <c:v>578.21</c:v>
                </c:pt>
                <c:pt idx="783">
                  <c:v>578.29</c:v>
                </c:pt>
                <c:pt idx="784">
                  <c:v>578.4</c:v>
                </c:pt>
                <c:pt idx="785">
                  <c:v>578.5</c:v>
                </c:pt>
                <c:pt idx="786">
                  <c:v>578.6</c:v>
                </c:pt>
                <c:pt idx="787">
                  <c:v>578.69000000000005</c:v>
                </c:pt>
                <c:pt idx="788">
                  <c:v>578.80999999999995</c:v>
                </c:pt>
                <c:pt idx="789">
                  <c:v>578.88</c:v>
                </c:pt>
                <c:pt idx="790">
                  <c:v>579.01</c:v>
                </c:pt>
                <c:pt idx="791">
                  <c:v>579.09</c:v>
                </c:pt>
                <c:pt idx="792">
                  <c:v>579.20000000000005</c:v>
                </c:pt>
                <c:pt idx="793">
                  <c:v>579.29999999999995</c:v>
                </c:pt>
                <c:pt idx="794">
                  <c:v>579.4</c:v>
                </c:pt>
                <c:pt idx="795">
                  <c:v>579.49</c:v>
                </c:pt>
                <c:pt idx="796">
                  <c:v>579.59</c:v>
                </c:pt>
                <c:pt idx="797">
                  <c:v>579.69000000000005</c:v>
                </c:pt>
                <c:pt idx="798">
                  <c:v>579.79999999999995</c:v>
                </c:pt>
                <c:pt idx="799">
                  <c:v>579.91</c:v>
                </c:pt>
                <c:pt idx="800">
                  <c:v>579.99</c:v>
                </c:pt>
                <c:pt idx="801">
                  <c:v>580.11</c:v>
                </c:pt>
                <c:pt idx="802">
                  <c:v>580.19000000000005</c:v>
                </c:pt>
                <c:pt idx="803">
                  <c:v>580.32000000000005</c:v>
                </c:pt>
                <c:pt idx="804">
                  <c:v>580.32000000000005</c:v>
                </c:pt>
                <c:pt idx="805">
                  <c:v>580.47</c:v>
                </c:pt>
                <c:pt idx="806">
                  <c:v>580.61</c:v>
                </c:pt>
                <c:pt idx="807">
                  <c:v>580.71</c:v>
                </c:pt>
                <c:pt idx="808">
                  <c:v>580.79999999999995</c:v>
                </c:pt>
                <c:pt idx="809">
                  <c:v>580.9</c:v>
                </c:pt>
                <c:pt idx="810">
                  <c:v>580.99</c:v>
                </c:pt>
                <c:pt idx="811">
                  <c:v>581.1</c:v>
                </c:pt>
                <c:pt idx="812">
                  <c:v>581.19000000000005</c:v>
                </c:pt>
                <c:pt idx="813">
                  <c:v>581.29</c:v>
                </c:pt>
                <c:pt idx="814">
                  <c:v>581.39</c:v>
                </c:pt>
                <c:pt idx="815">
                  <c:v>581.5</c:v>
                </c:pt>
                <c:pt idx="816">
                  <c:v>581.6</c:v>
                </c:pt>
                <c:pt idx="817">
                  <c:v>581.69000000000005</c:v>
                </c:pt>
                <c:pt idx="818">
                  <c:v>581.80999999999995</c:v>
                </c:pt>
                <c:pt idx="819">
                  <c:v>581.89</c:v>
                </c:pt>
                <c:pt idx="820">
                  <c:v>582.01</c:v>
                </c:pt>
                <c:pt idx="821">
                  <c:v>582.09</c:v>
                </c:pt>
                <c:pt idx="822">
                  <c:v>582.21</c:v>
                </c:pt>
                <c:pt idx="823">
                  <c:v>582.29</c:v>
                </c:pt>
                <c:pt idx="824">
                  <c:v>582.41999999999996</c:v>
                </c:pt>
                <c:pt idx="825">
                  <c:v>582.48</c:v>
                </c:pt>
                <c:pt idx="826">
                  <c:v>582.61</c:v>
                </c:pt>
                <c:pt idx="827">
                  <c:v>582.67999999999995</c:v>
                </c:pt>
                <c:pt idx="828">
                  <c:v>582.80999999999995</c:v>
                </c:pt>
                <c:pt idx="829">
                  <c:v>582.89</c:v>
                </c:pt>
                <c:pt idx="830">
                  <c:v>583</c:v>
                </c:pt>
                <c:pt idx="831">
                  <c:v>583.09</c:v>
                </c:pt>
                <c:pt idx="832">
                  <c:v>583.19000000000005</c:v>
                </c:pt>
                <c:pt idx="833">
                  <c:v>583.29</c:v>
                </c:pt>
                <c:pt idx="834">
                  <c:v>583.4</c:v>
                </c:pt>
                <c:pt idx="835">
                  <c:v>583.49</c:v>
                </c:pt>
                <c:pt idx="836">
                  <c:v>583.6</c:v>
                </c:pt>
                <c:pt idx="837">
                  <c:v>583.70000000000005</c:v>
                </c:pt>
                <c:pt idx="838">
                  <c:v>583.79999999999995</c:v>
                </c:pt>
                <c:pt idx="839">
                  <c:v>583.9</c:v>
                </c:pt>
                <c:pt idx="840">
                  <c:v>583.99</c:v>
                </c:pt>
                <c:pt idx="841">
                  <c:v>584.1</c:v>
                </c:pt>
                <c:pt idx="842">
                  <c:v>584.20000000000005</c:v>
                </c:pt>
                <c:pt idx="843">
                  <c:v>584.30999999999995</c:v>
                </c:pt>
                <c:pt idx="844">
                  <c:v>584.39</c:v>
                </c:pt>
                <c:pt idx="845">
                  <c:v>584.52</c:v>
                </c:pt>
                <c:pt idx="846">
                  <c:v>584.52</c:v>
                </c:pt>
                <c:pt idx="847">
                  <c:v>584.67999999999995</c:v>
                </c:pt>
                <c:pt idx="848">
                  <c:v>584.80999999999995</c:v>
                </c:pt>
                <c:pt idx="849">
                  <c:v>584.91</c:v>
                </c:pt>
                <c:pt idx="850">
                  <c:v>584.99</c:v>
                </c:pt>
                <c:pt idx="851">
                  <c:v>585.11</c:v>
                </c:pt>
                <c:pt idx="852">
                  <c:v>585.19000000000005</c:v>
                </c:pt>
                <c:pt idx="853">
                  <c:v>585.30999999999995</c:v>
                </c:pt>
                <c:pt idx="854">
                  <c:v>585.4</c:v>
                </c:pt>
                <c:pt idx="855">
                  <c:v>585.5</c:v>
                </c:pt>
                <c:pt idx="856">
                  <c:v>585.59</c:v>
                </c:pt>
                <c:pt idx="857">
                  <c:v>585.70000000000005</c:v>
                </c:pt>
                <c:pt idx="858">
                  <c:v>585.79999999999995</c:v>
                </c:pt>
                <c:pt idx="859">
                  <c:v>585.9</c:v>
                </c:pt>
                <c:pt idx="860">
                  <c:v>586</c:v>
                </c:pt>
                <c:pt idx="861">
                  <c:v>586.11</c:v>
                </c:pt>
                <c:pt idx="862">
                  <c:v>586.20000000000005</c:v>
                </c:pt>
                <c:pt idx="863">
                  <c:v>586.29</c:v>
                </c:pt>
                <c:pt idx="864">
                  <c:v>586.4</c:v>
                </c:pt>
                <c:pt idx="865">
                  <c:v>586.49</c:v>
                </c:pt>
                <c:pt idx="866">
                  <c:v>586.6</c:v>
                </c:pt>
                <c:pt idx="867">
                  <c:v>586.70000000000005</c:v>
                </c:pt>
                <c:pt idx="868">
                  <c:v>586.80999999999995</c:v>
                </c:pt>
                <c:pt idx="869">
                  <c:v>586.89</c:v>
                </c:pt>
                <c:pt idx="870">
                  <c:v>587</c:v>
                </c:pt>
                <c:pt idx="871">
                  <c:v>587.1</c:v>
                </c:pt>
                <c:pt idx="872">
                  <c:v>587.21</c:v>
                </c:pt>
                <c:pt idx="873">
                  <c:v>587.29</c:v>
                </c:pt>
                <c:pt idx="874">
                  <c:v>587.41999999999996</c:v>
                </c:pt>
                <c:pt idx="875">
                  <c:v>587.48</c:v>
                </c:pt>
                <c:pt idx="876">
                  <c:v>587.62</c:v>
                </c:pt>
                <c:pt idx="877">
                  <c:v>587.62</c:v>
                </c:pt>
                <c:pt idx="878">
                  <c:v>587.80999999999995</c:v>
                </c:pt>
                <c:pt idx="879">
                  <c:v>587.9</c:v>
                </c:pt>
                <c:pt idx="880">
                  <c:v>588</c:v>
                </c:pt>
                <c:pt idx="881">
                  <c:v>588.09</c:v>
                </c:pt>
                <c:pt idx="882">
                  <c:v>588.20000000000005</c:v>
                </c:pt>
                <c:pt idx="883">
                  <c:v>588.29</c:v>
                </c:pt>
                <c:pt idx="884">
                  <c:v>588.4</c:v>
                </c:pt>
                <c:pt idx="885">
                  <c:v>588.5</c:v>
                </c:pt>
                <c:pt idx="886">
                  <c:v>588.6</c:v>
                </c:pt>
                <c:pt idx="887">
                  <c:v>588.69000000000005</c:v>
                </c:pt>
                <c:pt idx="888">
                  <c:v>588.79999999999995</c:v>
                </c:pt>
                <c:pt idx="889">
                  <c:v>588.89</c:v>
                </c:pt>
                <c:pt idx="890">
                  <c:v>589</c:v>
                </c:pt>
                <c:pt idx="891">
                  <c:v>589.09</c:v>
                </c:pt>
                <c:pt idx="892">
                  <c:v>589.20000000000005</c:v>
                </c:pt>
                <c:pt idx="893">
                  <c:v>589.29</c:v>
                </c:pt>
                <c:pt idx="894">
                  <c:v>589.4</c:v>
                </c:pt>
                <c:pt idx="895">
                  <c:v>589.5</c:v>
                </c:pt>
                <c:pt idx="896">
                  <c:v>589.6</c:v>
                </c:pt>
                <c:pt idx="897">
                  <c:v>589.70000000000005</c:v>
                </c:pt>
                <c:pt idx="898">
                  <c:v>589.79999999999995</c:v>
                </c:pt>
                <c:pt idx="899">
                  <c:v>589.9</c:v>
                </c:pt>
                <c:pt idx="900">
                  <c:v>589.99</c:v>
                </c:pt>
                <c:pt idx="901">
                  <c:v>590.11</c:v>
                </c:pt>
                <c:pt idx="902">
                  <c:v>590.19000000000005</c:v>
                </c:pt>
                <c:pt idx="903">
                  <c:v>590.32000000000005</c:v>
                </c:pt>
                <c:pt idx="904">
                  <c:v>590.38</c:v>
                </c:pt>
                <c:pt idx="905">
                  <c:v>590.52</c:v>
                </c:pt>
                <c:pt idx="906">
                  <c:v>590.52</c:v>
                </c:pt>
                <c:pt idx="907">
                  <c:v>590.67999999999995</c:v>
                </c:pt>
                <c:pt idx="908">
                  <c:v>590.80999999999995</c:v>
                </c:pt>
                <c:pt idx="909">
                  <c:v>590.9</c:v>
                </c:pt>
                <c:pt idx="910">
                  <c:v>591</c:v>
                </c:pt>
                <c:pt idx="911">
                  <c:v>591.12</c:v>
                </c:pt>
                <c:pt idx="912">
                  <c:v>591.12</c:v>
                </c:pt>
                <c:pt idx="913">
                  <c:v>591.29</c:v>
                </c:pt>
                <c:pt idx="914">
                  <c:v>591.4</c:v>
                </c:pt>
                <c:pt idx="915">
                  <c:v>591.49</c:v>
                </c:pt>
                <c:pt idx="916">
                  <c:v>591.61</c:v>
                </c:pt>
                <c:pt idx="917">
                  <c:v>591.71</c:v>
                </c:pt>
                <c:pt idx="918">
                  <c:v>591.79</c:v>
                </c:pt>
                <c:pt idx="919">
                  <c:v>591.91</c:v>
                </c:pt>
                <c:pt idx="920">
                  <c:v>591.99</c:v>
                </c:pt>
                <c:pt idx="921">
                  <c:v>592.11</c:v>
                </c:pt>
                <c:pt idx="922">
                  <c:v>592.17999999999995</c:v>
                </c:pt>
                <c:pt idx="923">
                  <c:v>592.32000000000005</c:v>
                </c:pt>
                <c:pt idx="924">
                  <c:v>592.39</c:v>
                </c:pt>
                <c:pt idx="925">
                  <c:v>592.51</c:v>
                </c:pt>
                <c:pt idx="926">
                  <c:v>592.59</c:v>
                </c:pt>
                <c:pt idx="927">
                  <c:v>592.71</c:v>
                </c:pt>
                <c:pt idx="928">
                  <c:v>592.79</c:v>
                </c:pt>
                <c:pt idx="929">
                  <c:v>592.9</c:v>
                </c:pt>
                <c:pt idx="930">
                  <c:v>592.99</c:v>
                </c:pt>
                <c:pt idx="931">
                  <c:v>593.11</c:v>
                </c:pt>
                <c:pt idx="932">
                  <c:v>593.19000000000005</c:v>
                </c:pt>
                <c:pt idx="933">
                  <c:v>593.29999999999995</c:v>
                </c:pt>
                <c:pt idx="934">
                  <c:v>593.4</c:v>
                </c:pt>
                <c:pt idx="935">
                  <c:v>593.51</c:v>
                </c:pt>
                <c:pt idx="936">
                  <c:v>593.6</c:v>
                </c:pt>
                <c:pt idx="937">
                  <c:v>593.70000000000005</c:v>
                </c:pt>
                <c:pt idx="938">
                  <c:v>593.79</c:v>
                </c:pt>
                <c:pt idx="939">
                  <c:v>593.9</c:v>
                </c:pt>
                <c:pt idx="940">
                  <c:v>594</c:v>
                </c:pt>
                <c:pt idx="941">
                  <c:v>594.1</c:v>
                </c:pt>
                <c:pt idx="942">
                  <c:v>594.19000000000005</c:v>
                </c:pt>
                <c:pt idx="943">
                  <c:v>594.29999999999995</c:v>
                </c:pt>
                <c:pt idx="944">
                  <c:v>594.4</c:v>
                </c:pt>
                <c:pt idx="945">
                  <c:v>594.5</c:v>
                </c:pt>
                <c:pt idx="946">
                  <c:v>594.6</c:v>
                </c:pt>
                <c:pt idx="947">
                  <c:v>594.70000000000005</c:v>
                </c:pt>
                <c:pt idx="948">
                  <c:v>594.79999999999995</c:v>
                </c:pt>
                <c:pt idx="949">
                  <c:v>594.9</c:v>
                </c:pt>
                <c:pt idx="950">
                  <c:v>594.99</c:v>
                </c:pt>
                <c:pt idx="951">
                  <c:v>595.1</c:v>
                </c:pt>
                <c:pt idx="952">
                  <c:v>595.19000000000005</c:v>
                </c:pt>
                <c:pt idx="953">
                  <c:v>595.29999999999995</c:v>
                </c:pt>
                <c:pt idx="954">
                  <c:v>595.39</c:v>
                </c:pt>
                <c:pt idx="955">
                  <c:v>595.5</c:v>
                </c:pt>
                <c:pt idx="956">
                  <c:v>595.6</c:v>
                </c:pt>
                <c:pt idx="957">
                  <c:v>595.70000000000005</c:v>
                </c:pt>
                <c:pt idx="958">
                  <c:v>595.79999999999995</c:v>
                </c:pt>
                <c:pt idx="959">
                  <c:v>595.9</c:v>
                </c:pt>
                <c:pt idx="960">
                  <c:v>596</c:v>
                </c:pt>
                <c:pt idx="961">
                  <c:v>596.1</c:v>
                </c:pt>
                <c:pt idx="962">
                  <c:v>596.20000000000005</c:v>
                </c:pt>
                <c:pt idx="963">
                  <c:v>596.29999999999995</c:v>
                </c:pt>
                <c:pt idx="964">
                  <c:v>596.4</c:v>
                </c:pt>
                <c:pt idx="965">
                  <c:v>596.5</c:v>
                </c:pt>
                <c:pt idx="966">
                  <c:v>596.6</c:v>
                </c:pt>
                <c:pt idx="967">
                  <c:v>596.70000000000005</c:v>
                </c:pt>
                <c:pt idx="968">
                  <c:v>596.79999999999995</c:v>
                </c:pt>
                <c:pt idx="969">
                  <c:v>596.9</c:v>
                </c:pt>
                <c:pt idx="970">
                  <c:v>597</c:v>
                </c:pt>
                <c:pt idx="971">
                  <c:v>597.1</c:v>
                </c:pt>
                <c:pt idx="972">
                  <c:v>597.20000000000005</c:v>
                </c:pt>
                <c:pt idx="973">
                  <c:v>597.29999999999995</c:v>
                </c:pt>
                <c:pt idx="974">
                  <c:v>597.4</c:v>
                </c:pt>
                <c:pt idx="975">
                  <c:v>597.5</c:v>
                </c:pt>
                <c:pt idx="976">
                  <c:v>597.6</c:v>
                </c:pt>
                <c:pt idx="977">
                  <c:v>597.70000000000005</c:v>
                </c:pt>
                <c:pt idx="978">
                  <c:v>597.79999999999995</c:v>
                </c:pt>
                <c:pt idx="979">
                  <c:v>597.9</c:v>
                </c:pt>
                <c:pt idx="980">
                  <c:v>598</c:v>
                </c:pt>
                <c:pt idx="981">
                  <c:v>598.1</c:v>
                </c:pt>
                <c:pt idx="982">
                  <c:v>598.20000000000005</c:v>
                </c:pt>
                <c:pt idx="983">
                  <c:v>598.29999999999995</c:v>
                </c:pt>
                <c:pt idx="984">
                  <c:v>598.4</c:v>
                </c:pt>
                <c:pt idx="985">
                  <c:v>598.5</c:v>
                </c:pt>
                <c:pt idx="986">
                  <c:v>598.6</c:v>
                </c:pt>
                <c:pt idx="987">
                  <c:v>598.70000000000005</c:v>
                </c:pt>
                <c:pt idx="988">
                  <c:v>598.79999999999995</c:v>
                </c:pt>
                <c:pt idx="989">
                  <c:v>598.9</c:v>
                </c:pt>
                <c:pt idx="990">
                  <c:v>599</c:v>
                </c:pt>
                <c:pt idx="991">
                  <c:v>599.11</c:v>
                </c:pt>
                <c:pt idx="992">
                  <c:v>599.20000000000005</c:v>
                </c:pt>
                <c:pt idx="993">
                  <c:v>599.29999999999995</c:v>
                </c:pt>
                <c:pt idx="994">
                  <c:v>599.4</c:v>
                </c:pt>
                <c:pt idx="995">
                  <c:v>599.51</c:v>
                </c:pt>
                <c:pt idx="996">
                  <c:v>599.6</c:v>
                </c:pt>
                <c:pt idx="997">
                  <c:v>599.70000000000005</c:v>
                </c:pt>
                <c:pt idx="998">
                  <c:v>599.79</c:v>
                </c:pt>
                <c:pt idx="999">
                  <c:v>599.9</c:v>
                </c:pt>
              </c:numCache>
            </c:numRef>
          </c:xVal>
          <c:yVal>
            <c:numRef>
              <c:f>'HIE24-O250V30deg500to600 norm'!$E$8:$E$1007</c:f>
              <c:numCache>
                <c:formatCode>General</c:formatCode>
                <c:ptCount val="1000"/>
                <c:pt idx="0">
                  <c:v>1.05</c:v>
                </c:pt>
                <c:pt idx="1">
                  <c:v>1.05</c:v>
                </c:pt>
                <c:pt idx="2">
                  <c:v>1.05</c:v>
                </c:pt>
                <c:pt idx="3">
                  <c:v>1.05</c:v>
                </c:pt>
                <c:pt idx="4">
                  <c:v>1.04</c:v>
                </c:pt>
                <c:pt idx="5">
                  <c:v>1.04</c:v>
                </c:pt>
                <c:pt idx="6">
                  <c:v>1.03</c:v>
                </c:pt>
                <c:pt idx="7">
                  <c:v>1.04</c:v>
                </c:pt>
                <c:pt idx="8">
                  <c:v>1.01</c:v>
                </c:pt>
                <c:pt idx="9">
                  <c:v>1.01</c:v>
                </c:pt>
                <c:pt idx="10">
                  <c:v>1.02</c:v>
                </c:pt>
                <c:pt idx="11">
                  <c:v>1.01</c:v>
                </c:pt>
                <c:pt idx="12">
                  <c:v>1.02</c:v>
                </c:pt>
                <c:pt idx="13">
                  <c:v>1.01</c:v>
                </c:pt>
                <c:pt idx="14">
                  <c:v>1.01</c:v>
                </c:pt>
                <c:pt idx="15">
                  <c:v>1</c:v>
                </c:pt>
                <c:pt idx="16">
                  <c:v>1.03</c:v>
                </c:pt>
                <c:pt idx="17">
                  <c:v>1.01</c:v>
                </c:pt>
                <c:pt idx="18">
                  <c:v>1</c:v>
                </c:pt>
                <c:pt idx="19">
                  <c:v>0.99</c:v>
                </c:pt>
                <c:pt idx="20">
                  <c:v>0.97</c:v>
                </c:pt>
                <c:pt idx="21">
                  <c:v>1.01</c:v>
                </c:pt>
                <c:pt idx="22">
                  <c:v>0.99</c:v>
                </c:pt>
                <c:pt idx="23">
                  <c:v>0.97</c:v>
                </c:pt>
                <c:pt idx="24">
                  <c:v>0.98</c:v>
                </c:pt>
                <c:pt idx="25">
                  <c:v>0.96</c:v>
                </c:pt>
                <c:pt idx="26">
                  <c:v>0.99</c:v>
                </c:pt>
                <c:pt idx="27">
                  <c:v>0.96</c:v>
                </c:pt>
                <c:pt idx="28">
                  <c:v>0.96</c:v>
                </c:pt>
                <c:pt idx="29">
                  <c:v>0.98</c:v>
                </c:pt>
                <c:pt idx="30">
                  <c:v>0.96</c:v>
                </c:pt>
                <c:pt idx="31">
                  <c:v>1</c:v>
                </c:pt>
                <c:pt idx="32">
                  <c:v>0.98</c:v>
                </c:pt>
                <c:pt idx="33">
                  <c:v>0.98</c:v>
                </c:pt>
                <c:pt idx="34">
                  <c:v>0.98</c:v>
                </c:pt>
                <c:pt idx="35">
                  <c:v>0.97</c:v>
                </c:pt>
                <c:pt idx="36">
                  <c:v>0.99</c:v>
                </c:pt>
                <c:pt idx="37">
                  <c:v>0.98</c:v>
                </c:pt>
                <c:pt idx="38">
                  <c:v>0.99</c:v>
                </c:pt>
                <c:pt idx="39">
                  <c:v>0.97</c:v>
                </c:pt>
                <c:pt idx="40">
                  <c:v>0.97</c:v>
                </c:pt>
                <c:pt idx="41">
                  <c:v>0.99</c:v>
                </c:pt>
                <c:pt idx="42">
                  <c:v>0.99</c:v>
                </c:pt>
                <c:pt idx="43">
                  <c:v>0.99</c:v>
                </c:pt>
                <c:pt idx="44">
                  <c:v>0.98</c:v>
                </c:pt>
                <c:pt idx="45">
                  <c:v>0.98</c:v>
                </c:pt>
                <c:pt idx="46">
                  <c:v>1</c:v>
                </c:pt>
                <c:pt idx="47">
                  <c:v>1.01</c:v>
                </c:pt>
                <c:pt idx="48">
                  <c:v>0.98</c:v>
                </c:pt>
                <c:pt idx="49">
                  <c:v>0.98</c:v>
                </c:pt>
                <c:pt idx="50">
                  <c:v>0.99</c:v>
                </c:pt>
                <c:pt idx="51">
                  <c:v>0.98</c:v>
                </c:pt>
                <c:pt idx="52">
                  <c:v>0.98</c:v>
                </c:pt>
                <c:pt idx="53">
                  <c:v>1</c:v>
                </c:pt>
                <c:pt idx="54">
                  <c:v>1.01</c:v>
                </c:pt>
                <c:pt idx="55">
                  <c:v>1.01</c:v>
                </c:pt>
                <c:pt idx="56">
                  <c:v>1</c:v>
                </c:pt>
                <c:pt idx="57">
                  <c:v>1.02</c:v>
                </c:pt>
                <c:pt idx="58">
                  <c:v>0.99</c:v>
                </c:pt>
                <c:pt idx="59">
                  <c:v>0.98</c:v>
                </c:pt>
                <c:pt idx="60">
                  <c:v>0.98</c:v>
                </c:pt>
                <c:pt idx="61">
                  <c:v>0.99</c:v>
                </c:pt>
                <c:pt idx="62">
                  <c:v>1</c:v>
                </c:pt>
                <c:pt idx="63">
                  <c:v>0.97</c:v>
                </c:pt>
                <c:pt idx="64">
                  <c:v>0.99</c:v>
                </c:pt>
                <c:pt idx="65">
                  <c:v>0.99</c:v>
                </c:pt>
                <c:pt idx="66">
                  <c:v>0.99</c:v>
                </c:pt>
                <c:pt idx="67">
                  <c:v>0.98</c:v>
                </c:pt>
                <c:pt idx="68">
                  <c:v>0.99</c:v>
                </c:pt>
                <c:pt idx="69">
                  <c:v>0.99</c:v>
                </c:pt>
                <c:pt idx="70">
                  <c:v>0.99</c:v>
                </c:pt>
                <c:pt idx="71">
                  <c:v>1</c:v>
                </c:pt>
                <c:pt idx="72">
                  <c:v>1</c:v>
                </c:pt>
                <c:pt idx="73">
                  <c:v>1.01</c:v>
                </c:pt>
                <c:pt idx="74">
                  <c:v>0.99</c:v>
                </c:pt>
                <c:pt idx="75">
                  <c:v>0.99</c:v>
                </c:pt>
                <c:pt idx="76">
                  <c:v>0.97</c:v>
                </c:pt>
                <c:pt idx="77">
                  <c:v>1.02</c:v>
                </c:pt>
                <c:pt idx="78">
                  <c:v>1</c:v>
                </c:pt>
                <c:pt idx="79">
                  <c:v>0.99</c:v>
                </c:pt>
                <c:pt idx="80">
                  <c:v>0.99</c:v>
                </c:pt>
                <c:pt idx="81">
                  <c:v>1</c:v>
                </c:pt>
                <c:pt idx="82">
                  <c:v>1.01</c:v>
                </c:pt>
                <c:pt idx="83">
                  <c:v>1.01</c:v>
                </c:pt>
                <c:pt idx="84">
                  <c:v>1.01</c:v>
                </c:pt>
                <c:pt idx="85">
                  <c:v>1</c:v>
                </c:pt>
                <c:pt idx="86">
                  <c:v>1.01</c:v>
                </c:pt>
                <c:pt idx="87">
                  <c:v>0.99</c:v>
                </c:pt>
                <c:pt idx="88">
                  <c:v>0.98</c:v>
                </c:pt>
                <c:pt idx="89">
                  <c:v>1</c:v>
                </c:pt>
                <c:pt idx="90">
                  <c:v>1</c:v>
                </c:pt>
                <c:pt idx="91">
                  <c:v>1.02</c:v>
                </c:pt>
                <c:pt idx="92">
                  <c:v>1.01</c:v>
                </c:pt>
                <c:pt idx="93">
                  <c:v>0.99</c:v>
                </c:pt>
                <c:pt idx="94">
                  <c:v>1.03</c:v>
                </c:pt>
                <c:pt idx="95">
                  <c:v>1.01</c:v>
                </c:pt>
                <c:pt idx="96">
                  <c:v>1.01</c:v>
                </c:pt>
                <c:pt idx="97">
                  <c:v>1.01</c:v>
                </c:pt>
                <c:pt idx="98">
                  <c:v>1.01</c:v>
                </c:pt>
                <c:pt idx="99">
                  <c:v>1.01</c:v>
                </c:pt>
                <c:pt idx="100">
                  <c:v>1.01</c:v>
                </c:pt>
                <c:pt idx="101">
                  <c:v>0.99</c:v>
                </c:pt>
                <c:pt idx="102">
                  <c:v>1</c:v>
                </c:pt>
                <c:pt idx="103">
                  <c:v>1.01</c:v>
                </c:pt>
                <c:pt idx="104">
                  <c:v>1.03</c:v>
                </c:pt>
                <c:pt idx="105">
                  <c:v>1.03</c:v>
                </c:pt>
                <c:pt idx="106">
                  <c:v>1.02</c:v>
                </c:pt>
                <c:pt idx="107">
                  <c:v>1.02</c:v>
                </c:pt>
                <c:pt idx="108">
                  <c:v>1.04</c:v>
                </c:pt>
                <c:pt idx="109">
                  <c:v>1.04</c:v>
                </c:pt>
                <c:pt idx="110">
                  <c:v>1.02</c:v>
                </c:pt>
                <c:pt idx="111">
                  <c:v>1.02</c:v>
                </c:pt>
                <c:pt idx="112">
                  <c:v>1.03</c:v>
                </c:pt>
                <c:pt idx="113">
                  <c:v>1.01</c:v>
                </c:pt>
                <c:pt idx="114">
                  <c:v>1.02</c:v>
                </c:pt>
                <c:pt idx="115">
                  <c:v>1.01</c:v>
                </c:pt>
                <c:pt idx="116">
                  <c:v>1.03</c:v>
                </c:pt>
                <c:pt idx="117">
                  <c:v>1.02</c:v>
                </c:pt>
                <c:pt idx="118">
                  <c:v>1.04</c:v>
                </c:pt>
                <c:pt idx="119">
                  <c:v>1.01</c:v>
                </c:pt>
                <c:pt idx="120">
                  <c:v>1.04</c:v>
                </c:pt>
                <c:pt idx="121">
                  <c:v>1.04</c:v>
                </c:pt>
                <c:pt idx="122">
                  <c:v>1.03</c:v>
                </c:pt>
                <c:pt idx="123">
                  <c:v>1.02</c:v>
                </c:pt>
                <c:pt idx="124">
                  <c:v>1.05</c:v>
                </c:pt>
                <c:pt idx="125">
                  <c:v>1.04</c:v>
                </c:pt>
                <c:pt idx="126">
                  <c:v>1.02</c:v>
                </c:pt>
                <c:pt idx="127">
                  <c:v>1.04</c:v>
                </c:pt>
                <c:pt idx="128">
                  <c:v>1.04</c:v>
                </c:pt>
                <c:pt idx="129">
                  <c:v>1.03</c:v>
                </c:pt>
                <c:pt idx="130">
                  <c:v>1.06</c:v>
                </c:pt>
                <c:pt idx="131">
                  <c:v>1.03</c:v>
                </c:pt>
                <c:pt idx="132">
                  <c:v>1.05</c:v>
                </c:pt>
                <c:pt idx="133">
                  <c:v>1.05</c:v>
                </c:pt>
                <c:pt idx="134">
                  <c:v>1.04</c:v>
                </c:pt>
                <c:pt idx="135">
                  <c:v>1.05</c:v>
                </c:pt>
                <c:pt idx="136">
                  <c:v>1.05</c:v>
                </c:pt>
                <c:pt idx="137">
                  <c:v>1.04</c:v>
                </c:pt>
                <c:pt idx="138">
                  <c:v>1.05</c:v>
                </c:pt>
                <c:pt idx="139">
                  <c:v>1.08</c:v>
                </c:pt>
                <c:pt idx="140">
                  <c:v>1.06</c:v>
                </c:pt>
                <c:pt idx="141">
                  <c:v>1.05</c:v>
                </c:pt>
                <c:pt idx="142">
                  <c:v>1.06</c:v>
                </c:pt>
                <c:pt idx="143">
                  <c:v>1.07</c:v>
                </c:pt>
                <c:pt idx="144">
                  <c:v>1.1000000000000001</c:v>
                </c:pt>
                <c:pt idx="145">
                  <c:v>1.08</c:v>
                </c:pt>
                <c:pt idx="146">
                  <c:v>1.05</c:v>
                </c:pt>
                <c:pt idx="147">
                  <c:v>1.08</c:v>
                </c:pt>
                <c:pt idx="148">
                  <c:v>1.08</c:v>
                </c:pt>
                <c:pt idx="149">
                  <c:v>1.07</c:v>
                </c:pt>
                <c:pt idx="150">
                  <c:v>1.06</c:v>
                </c:pt>
                <c:pt idx="151">
                  <c:v>1.07</c:v>
                </c:pt>
                <c:pt idx="152">
                  <c:v>1.06</c:v>
                </c:pt>
                <c:pt idx="153">
                  <c:v>1.07</c:v>
                </c:pt>
                <c:pt idx="154">
                  <c:v>1.07</c:v>
                </c:pt>
                <c:pt idx="155">
                  <c:v>1.1000000000000001</c:v>
                </c:pt>
                <c:pt idx="156">
                  <c:v>1.07</c:v>
                </c:pt>
                <c:pt idx="157">
                  <c:v>1.06</c:v>
                </c:pt>
                <c:pt idx="158">
                  <c:v>1.07</c:v>
                </c:pt>
                <c:pt idx="159">
                  <c:v>1.08</c:v>
                </c:pt>
                <c:pt idx="160">
                  <c:v>1.04</c:v>
                </c:pt>
                <c:pt idx="161">
                  <c:v>1.1000000000000001</c:v>
                </c:pt>
                <c:pt idx="162">
                  <c:v>1.08</c:v>
                </c:pt>
                <c:pt idx="163">
                  <c:v>1.07</c:v>
                </c:pt>
                <c:pt idx="164">
                  <c:v>1.1100000000000001</c:v>
                </c:pt>
                <c:pt idx="165">
                  <c:v>1.1100000000000001</c:v>
                </c:pt>
                <c:pt idx="166">
                  <c:v>1.0900000000000001</c:v>
                </c:pt>
                <c:pt idx="167">
                  <c:v>1.1100000000000001</c:v>
                </c:pt>
                <c:pt idx="168">
                  <c:v>1.08</c:v>
                </c:pt>
                <c:pt idx="169">
                  <c:v>1.1000000000000001</c:v>
                </c:pt>
                <c:pt idx="170">
                  <c:v>1.1000000000000001</c:v>
                </c:pt>
                <c:pt idx="171">
                  <c:v>1.1000000000000001</c:v>
                </c:pt>
                <c:pt idx="172">
                  <c:v>1.07</c:v>
                </c:pt>
                <c:pt idx="173">
                  <c:v>1.08</c:v>
                </c:pt>
                <c:pt idx="174">
                  <c:v>1.1000000000000001</c:v>
                </c:pt>
                <c:pt idx="175">
                  <c:v>1.0900000000000001</c:v>
                </c:pt>
                <c:pt idx="176">
                  <c:v>1.1000000000000001</c:v>
                </c:pt>
                <c:pt idx="177">
                  <c:v>1.1299999999999999</c:v>
                </c:pt>
                <c:pt idx="178">
                  <c:v>1.1399999999999999</c:v>
                </c:pt>
                <c:pt idx="179">
                  <c:v>1.1000000000000001</c:v>
                </c:pt>
                <c:pt idx="180">
                  <c:v>1.1299999999999999</c:v>
                </c:pt>
                <c:pt idx="181">
                  <c:v>1.1200000000000001</c:v>
                </c:pt>
                <c:pt idx="182">
                  <c:v>1.1000000000000001</c:v>
                </c:pt>
                <c:pt idx="183">
                  <c:v>1.1200000000000001</c:v>
                </c:pt>
                <c:pt idx="184">
                  <c:v>1.1000000000000001</c:v>
                </c:pt>
                <c:pt idx="185">
                  <c:v>1.1399999999999999</c:v>
                </c:pt>
                <c:pt idx="186">
                  <c:v>1.1000000000000001</c:v>
                </c:pt>
                <c:pt idx="187">
                  <c:v>1.1399999999999999</c:v>
                </c:pt>
                <c:pt idx="188">
                  <c:v>1.08</c:v>
                </c:pt>
                <c:pt idx="189">
                  <c:v>1.1200000000000001</c:v>
                </c:pt>
                <c:pt idx="190">
                  <c:v>1.1299999999999999</c:v>
                </c:pt>
                <c:pt idx="191">
                  <c:v>1.1000000000000001</c:v>
                </c:pt>
                <c:pt idx="192">
                  <c:v>1.1399999999999999</c:v>
                </c:pt>
                <c:pt idx="193">
                  <c:v>1.1200000000000001</c:v>
                </c:pt>
                <c:pt idx="194">
                  <c:v>1.1399999999999999</c:v>
                </c:pt>
                <c:pt idx="195">
                  <c:v>1.1399999999999999</c:v>
                </c:pt>
                <c:pt idx="196">
                  <c:v>1.18</c:v>
                </c:pt>
                <c:pt idx="197">
                  <c:v>1.1499999999999999</c:v>
                </c:pt>
                <c:pt idx="198">
                  <c:v>1.1599999999999999</c:v>
                </c:pt>
                <c:pt idx="199">
                  <c:v>1.1499999999999999</c:v>
                </c:pt>
                <c:pt idx="200">
                  <c:v>1.1299999999999999</c:v>
                </c:pt>
                <c:pt idx="201">
                  <c:v>1.1599999999999999</c:v>
                </c:pt>
                <c:pt idx="202">
                  <c:v>1.17</c:v>
                </c:pt>
                <c:pt idx="203">
                  <c:v>1.1399999999999999</c:v>
                </c:pt>
                <c:pt idx="204">
                  <c:v>1.1399999999999999</c:v>
                </c:pt>
                <c:pt idx="205">
                  <c:v>1.19</c:v>
                </c:pt>
                <c:pt idx="206">
                  <c:v>1.17</c:v>
                </c:pt>
                <c:pt idx="207">
                  <c:v>1.1599999999999999</c:v>
                </c:pt>
                <c:pt idx="208">
                  <c:v>1.1599999999999999</c:v>
                </c:pt>
                <c:pt idx="209">
                  <c:v>1.1599999999999999</c:v>
                </c:pt>
                <c:pt idx="210">
                  <c:v>1.1599999999999999</c:v>
                </c:pt>
                <c:pt idx="211">
                  <c:v>1.22</c:v>
                </c:pt>
                <c:pt idx="212">
                  <c:v>1.1599999999999999</c:v>
                </c:pt>
                <c:pt idx="213">
                  <c:v>1.19</c:v>
                </c:pt>
                <c:pt idx="214">
                  <c:v>1.17</c:v>
                </c:pt>
                <c:pt idx="215">
                  <c:v>1.18</c:v>
                </c:pt>
                <c:pt idx="216">
                  <c:v>1.19</c:v>
                </c:pt>
                <c:pt idx="217">
                  <c:v>1.18</c:v>
                </c:pt>
                <c:pt idx="218">
                  <c:v>1.2</c:v>
                </c:pt>
                <c:pt idx="219">
                  <c:v>1.22</c:v>
                </c:pt>
                <c:pt idx="220">
                  <c:v>1.18</c:v>
                </c:pt>
                <c:pt idx="221">
                  <c:v>1.19</c:v>
                </c:pt>
                <c:pt idx="222">
                  <c:v>1.1499999999999999</c:v>
                </c:pt>
                <c:pt idx="223">
                  <c:v>1.22</c:v>
                </c:pt>
                <c:pt idx="224">
                  <c:v>1.18</c:v>
                </c:pt>
                <c:pt idx="225">
                  <c:v>1.2</c:v>
                </c:pt>
                <c:pt idx="226">
                  <c:v>1.18</c:v>
                </c:pt>
                <c:pt idx="227">
                  <c:v>1.18</c:v>
                </c:pt>
                <c:pt idx="228">
                  <c:v>1.18</c:v>
                </c:pt>
                <c:pt idx="229">
                  <c:v>1.21</c:v>
                </c:pt>
                <c:pt idx="230">
                  <c:v>1.18</c:v>
                </c:pt>
                <c:pt idx="231">
                  <c:v>1.21</c:v>
                </c:pt>
                <c:pt idx="232">
                  <c:v>1.21</c:v>
                </c:pt>
                <c:pt idx="233">
                  <c:v>1.23</c:v>
                </c:pt>
                <c:pt idx="234">
                  <c:v>1.25</c:v>
                </c:pt>
                <c:pt idx="235">
                  <c:v>1.25</c:v>
                </c:pt>
                <c:pt idx="236">
                  <c:v>1.24</c:v>
                </c:pt>
                <c:pt idx="237">
                  <c:v>1.23</c:v>
                </c:pt>
                <c:pt idx="238">
                  <c:v>1.25</c:v>
                </c:pt>
                <c:pt idx="239">
                  <c:v>1.22</c:v>
                </c:pt>
                <c:pt idx="240">
                  <c:v>1.21</c:v>
                </c:pt>
                <c:pt idx="241">
                  <c:v>1.27</c:v>
                </c:pt>
                <c:pt idx="242">
                  <c:v>1.21</c:v>
                </c:pt>
                <c:pt idx="243">
                  <c:v>1.24</c:v>
                </c:pt>
                <c:pt idx="244">
                  <c:v>1.27</c:v>
                </c:pt>
                <c:pt idx="245">
                  <c:v>1.3</c:v>
                </c:pt>
                <c:pt idx="246">
                  <c:v>1.22</c:v>
                </c:pt>
                <c:pt idx="247">
                  <c:v>1.28</c:v>
                </c:pt>
                <c:pt idx="248">
                  <c:v>1.31</c:v>
                </c:pt>
                <c:pt idx="249">
                  <c:v>1.26</c:v>
                </c:pt>
                <c:pt idx="250">
                  <c:v>1.23</c:v>
                </c:pt>
                <c:pt idx="251">
                  <c:v>1.29</c:v>
                </c:pt>
                <c:pt idx="252">
                  <c:v>1.29</c:v>
                </c:pt>
                <c:pt idx="253">
                  <c:v>1.27</c:v>
                </c:pt>
                <c:pt idx="254">
                  <c:v>1.25</c:v>
                </c:pt>
                <c:pt idx="255">
                  <c:v>1.3</c:v>
                </c:pt>
                <c:pt idx="256">
                  <c:v>1.28</c:v>
                </c:pt>
                <c:pt idx="257">
                  <c:v>1.27</c:v>
                </c:pt>
                <c:pt idx="258">
                  <c:v>1.3</c:v>
                </c:pt>
                <c:pt idx="259">
                  <c:v>1.35</c:v>
                </c:pt>
                <c:pt idx="260">
                  <c:v>1.33</c:v>
                </c:pt>
                <c:pt idx="261">
                  <c:v>1.29</c:v>
                </c:pt>
                <c:pt idx="262">
                  <c:v>1.31</c:v>
                </c:pt>
                <c:pt idx="263">
                  <c:v>1.33</c:v>
                </c:pt>
                <c:pt idx="264">
                  <c:v>1.35</c:v>
                </c:pt>
                <c:pt idx="265">
                  <c:v>1.39</c:v>
                </c:pt>
                <c:pt idx="266">
                  <c:v>1.33</c:v>
                </c:pt>
                <c:pt idx="267">
                  <c:v>1.28</c:v>
                </c:pt>
                <c:pt idx="268">
                  <c:v>1.31</c:v>
                </c:pt>
                <c:pt idx="269">
                  <c:v>1.36</c:v>
                </c:pt>
                <c:pt idx="270">
                  <c:v>1.38</c:v>
                </c:pt>
                <c:pt idx="271">
                  <c:v>1.37</c:v>
                </c:pt>
                <c:pt idx="272">
                  <c:v>1.38</c:v>
                </c:pt>
                <c:pt idx="273">
                  <c:v>1.37</c:v>
                </c:pt>
                <c:pt idx="274">
                  <c:v>1.45</c:v>
                </c:pt>
                <c:pt idx="275">
                  <c:v>1.37</c:v>
                </c:pt>
                <c:pt idx="276">
                  <c:v>1.38</c:v>
                </c:pt>
                <c:pt idx="277">
                  <c:v>1.41</c:v>
                </c:pt>
                <c:pt idx="278">
                  <c:v>1.46</c:v>
                </c:pt>
                <c:pt idx="279">
                  <c:v>1.37</c:v>
                </c:pt>
                <c:pt idx="280">
                  <c:v>1.4</c:v>
                </c:pt>
                <c:pt idx="281">
                  <c:v>1.44</c:v>
                </c:pt>
                <c:pt idx="282">
                  <c:v>1.44</c:v>
                </c:pt>
                <c:pt idx="283">
                  <c:v>1.48</c:v>
                </c:pt>
                <c:pt idx="284">
                  <c:v>1.44</c:v>
                </c:pt>
                <c:pt idx="285">
                  <c:v>1.45</c:v>
                </c:pt>
                <c:pt idx="286">
                  <c:v>1.47</c:v>
                </c:pt>
                <c:pt idx="287">
                  <c:v>1.52</c:v>
                </c:pt>
                <c:pt idx="288">
                  <c:v>1.54</c:v>
                </c:pt>
                <c:pt idx="289">
                  <c:v>1.5</c:v>
                </c:pt>
                <c:pt idx="290">
                  <c:v>1.52</c:v>
                </c:pt>
                <c:pt idx="291">
                  <c:v>1.55</c:v>
                </c:pt>
                <c:pt idx="292">
                  <c:v>1.52</c:v>
                </c:pt>
                <c:pt idx="293">
                  <c:v>1.56</c:v>
                </c:pt>
                <c:pt idx="294">
                  <c:v>1.54</c:v>
                </c:pt>
                <c:pt idx="295">
                  <c:v>1.52</c:v>
                </c:pt>
                <c:pt idx="296">
                  <c:v>1.55</c:v>
                </c:pt>
                <c:pt idx="297">
                  <c:v>1.55</c:v>
                </c:pt>
                <c:pt idx="298">
                  <c:v>1.58</c:v>
                </c:pt>
                <c:pt idx="299">
                  <c:v>1.56</c:v>
                </c:pt>
                <c:pt idx="300">
                  <c:v>1.63</c:v>
                </c:pt>
                <c:pt idx="301">
                  <c:v>1.61</c:v>
                </c:pt>
                <c:pt idx="302">
                  <c:v>1.69</c:v>
                </c:pt>
                <c:pt idx="303">
                  <c:v>1.68</c:v>
                </c:pt>
                <c:pt idx="304">
                  <c:v>1.68</c:v>
                </c:pt>
                <c:pt idx="305">
                  <c:v>1.78</c:v>
                </c:pt>
                <c:pt idx="306">
                  <c:v>1.74</c:v>
                </c:pt>
                <c:pt idx="307">
                  <c:v>1.78</c:v>
                </c:pt>
                <c:pt idx="308">
                  <c:v>1.81</c:v>
                </c:pt>
                <c:pt idx="309">
                  <c:v>1.7</c:v>
                </c:pt>
                <c:pt idx="310">
                  <c:v>1.83</c:v>
                </c:pt>
                <c:pt idx="311">
                  <c:v>1.78</c:v>
                </c:pt>
                <c:pt idx="312">
                  <c:v>1.83</c:v>
                </c:pt>
                <c:pt idx="313">
                  <c:v>1.85</c:v>
                </c:pt>
                <c:pt idx="314">
                  <c:v>1.92</c:v>
                </c:pt>
                <c:pt idx="315">
                  <c:v>1.95</c:v>
                </c:pt>
                <c:pt idx="316">
                  <c:v>2.1</c:v>
                </c:pt>
                <c:pt idx="317">
                  <c:v>2.09</c:v>
                </c:pt>
                <c:pt idx="318">
                  <c:v>2.19</c:v>
                </c:pt>
                <c:pt idx="319">
                  <c:v>2.31</c:v>
                </c:pt>
                <c:pt idx="320">
                  <c:v>2.41</c:v>
                </c:pt>
                <c:pt idx="321">
                  <c:v>2.4500000000000002</c:v>
                </c:pt>
                <c:pt idx="322">
                  <c:v>2.4300000000000002</c:v>
                </c:pt>
                <c:pt idx="323">
                  <c:v>2.6</c:v>
                </c:pt>
                <c:pt idx="324">
                  <c:v>2.5099999999999998</c:v>
                </c:pt>
                <c:pt idx="325">
                  <c:v>2.75</c:v>
                </c:pt>
                <c:pt idx="326">
                  <c:v>2.69</c:v>
                </c:pt>
                <c:pt idx="327">
                  <c:v>2.8</c:v>
                </c:pt>
                <c:pt idx="328">
                  <c:v>2.77</c:v>
                </c:pt>
                <c:pt idx="329">
                  <c:v>2.67</c:v>
                </c:pt>
                <c:pt idx="330">
                  <c:v>2.67</c:v>
                </c:pt>
                <c:pt idx="331">
                  <c:v>2.75</c:v>
                </c:pt>
                <c:pt idx="332">
                  <c:v>2.82</c:v>
                </c:pt>
                <c:pt idx="333">
                  <c:v>2.82</c:v>
                </c:pt>
                <c:pt idx="334">
                  <c:v>2.72</c:v>
                </c:pt>
                <c:pt idx="335">
                  <c:v>2.71</c:v>
                </c:pt>
                <c:pt idx="336">
                  <c:v>2.71</c:v>
                </c:pt>
                <c:pt idx="337">
                  <c:v>2.77</c:v>
                </c:pt>
                <c:pt idx="338">
                  <c:v>2.59</c:v>
                </c:pt>
                <c:pt idx="339">
                  <c:v>2.72</c:v>
                </c:pt>
                <c:pt idx="340">
                  <c:v>2.9</c:v>
                </c:pt>
                <c:pt idx="341">
                  <c:v>2.85</c:v>
                </c:pt>
                <c:pt idx="342">
                  <c:v>2.84</c:v>
                </c:pt>
                <c:pt idx="343">
                  <c:v>2.75</c:v>
                </c:pt>
                <c:pt idx="344">
                  <c:v>2.94</c:v>
                </c:pt>
                <c:pt idx="345">
                  <c:v>2.95</c:v>
                </c:pt>
                <c:pt idx="346">
                  <c:v>2.94</c:v>
                </c:pt>
                <c:pt idx="347">
                  <c:v>3.07</c:v>
                </c:pt>
                <c:pt idx="348">
                  <c:v>3.07</c:v>
                </c:pt>
                <c:pt idx="349">
                  <c:v>3.32</c:v>
                </c:pt>
                <c:pt idx="350">
                  <c:v>3.24</c:v>
                </c:pt>
                <c:pt idx="351">
                  <c:v>3.29</c:v>
                </c:pt>
                <c:pt idx="352">
                  <c:v>3.56</c:v>
                </c:pt>
                <c:pt idx="353">
                  <c:v>3.43</c:v>
                </c:pt>
                <c:pt idx="354">
                  <c:v>3.68</c:v>
                </c:pt>
                <c:pt idx="355">
                  <c:v>3.97</c:v>
                </c:pt>
                <c:pt idx="356">
                  <c:v>3.75</c:v>
                </c:pt>
                <c:pt idx="357">
                  <c:v>4</c:v>
                </c:pt>
                <c:pt idx="358">
                  <c:v>4.0999999999999996</c:v>
                </c:pt>
                <c:pt idx="359">
                  <c:v>4.3600000000000003</c:v>
                </c:pt>
                <c:pt idx="360">
                  <c:v>4.49</c:v>
                </c:pt>
                <c:pt idx="361">
                  <c:v>4.6399999999999997</c:v>
                </c:pt>
                <c:pt idx="362">
                  <c:v>4.63</c:v>
                </c:pt>
                <c:pt idx="363">
                  <c:v>5.0199999999999996</c:v>
                </c:pt>
                <c:pt idx="364">
                  <c:v>5.19</c:v>
                </c:pt>
                <c:pt idx="365">
                  <c:v>5</c:v>
                </c:pt>
                <c:pt idx="366">
                  <c:v>5.44</c:v>
                </c:pt>
                <c:pt idx="367">
                  <c:v>5.62</c:v>
                </c:pt>
                <c:pt idx="368">
                  <c:v>5.73</c:v>
                </c:pt>
                <c:pt idx="369">
                  <c:v>5.8</c:v>
                </c:pt>
                <c:pt idx="370">
                  <c:v>6.1</c:v>
                </c:pt>
                <c:pt idx="371">
                  <c:v>6.23</c:v>
                </c:pt>
                <c:pt idx="372">
                  <c:v>6.12</c:v>
                </c:pt>
                <c:pt idx="373">
                  <c:v>6.31</c:v>
                </c:pt>
                <c:pt idx="374">
                  <c:v>6.3</c:v>
                </c:pt>
                <c:pt idx="375">
                  <c:v>6.53</c:v>
                </c:pt>
                <c:pt idx="376">
                  <c:v>6.53</c:v>
                </c:pt>
                <c:pt idx="377">
                  <c:v>6.41</c:v>
                </c:pt>
                <c:pt idx="378">
                  <c:v>6.45</c:v>
                </c:pt>
                <c:pt idx="379">
                  <c:v>6.39</c:v>
                </c:pt>
                <c:pt idx="380">
                  <c:v>6.54</c:v>
                </c:pt>
                <c:pt idx="381">
                  <c:v>6.16</c:v>
                </c:pt>
                <c:pt idx="382">
                  <c:v>6.35</c:v>
                </c:pt>
                <c:pt idx="383">
                  <c:v>6.18</c:v>
                </c:pt>
                <c:pt idx="384">
                  <c:v>6.25</c:v>
                </c:pt>
                <c:pt idx="385">
                  <c:v>6.06</c:v>
                </c:pt>
                <c:pt idx="386">
                  <c:v>6.11</c:v>
                </c:pt>
                <c:pt idx="387">
                  <c:v>6.16</c:v>
                </c:pt>
                <c:pt idx="388">
                  <c:v>6.01</c:v>
                </c:pt>
                <c:pt idx="389">
                  <c:v>5.92</c:v>
                </c:pt>
                <c:pt idx="390">
                  <c:v>5.75</c:v>
                </c:pt>
                <c:pt idx="391">
                  <c:v>5.88</c:v>
                </c:pt>
                <c:pt idx="392">
                  <c:v>5.89</c:v>
                </c:pt>
                <c:pt idx="393">
                  <c:v>5.76</c:v>
                </c:pt>
                <c:pt idx="394">
                  <c:v>5.63</c:v>
                </c:pt>
                <c:pt idx="395">
                  <c:v>5.64</c:v>
                </c:pt>
                <c:pt idx="396">
                  <c:v>5.65</c:v>
                </c:pt>
                <c:pt idx="397">
                  <c:v>5.59</c:v>
                </c:pt>
                <c:pt idx="398">
                  <c:v>5.54</c:v>
                </c:pt>
                <c:pt idx="399">
                  <c:v>5.49</c:v>
                </c:pt>
                <c:pt idx="400">
                  <c:v>5.36</c:v>
                </c:pt>
                <c:pt idx="401">
                  <c:v>5.34</c:v>
                </c:pt>
                <c:pt idx="402">
                  <c:v>5.4</c:v>
                </c:pt>
                <c:pt idx="403">
                  <c:v>5.25</c:v>
                </c:pt>
                <c:pt idx="404">
                  <c:v>5.22</c:v>
                </c:pt>
                <c:pt idx="405">
                  <c:v>5.23</c:v>
                </c:pt>
                <c:pt idx="406">
                  <c:v>5.21</c:v>
                </c:pt>
                <c:pt idx="407">
                  <c:v>5.13</c:v>
                </c:pt>
                <c:pt idx="408">
                  <c:v>5</c:v>
                </c:pt>
                <c:pt idx="409">
                  <c:v>5.13</c:v>
                </c:pt>
                <c:pt idx="410">
                  <c:v>5.0599999999999996</c:v>
                </c:pt>
                <c:pt idx="411">
                  <c:v>4.9800000000000004</c:v>
                </c:pt>
                <c:pt idx="412">
                  <c:v>4.9000000000000004</c:v>
                </c:pt>
                <c:pt idx="413">
                  <c:v>4.88</c:v>
                </c:pt>
                <c:pt idx="414">
                  <c:v>4.75</c:v>
                </c:pt>
                <c:pt idx="415">
                  <c:v>4.66</c:v>
                </c:pt>
                <c:pt idx="416">
                  <c:v>4.6900000000000004</c:v>
                </c:pt>
                <c:pt idx="417">
                  <c:v>4.7300000000000004</c:v>
                </c:pt>
                <c:pt idx="418">
                  <c:v>4.55</c:v>
                </c:pt>
                <c:pt idx="419">
                  <c:v>4.51</c:v>
                </c:pt>
                <c:pt idx="420">
                  <c:v>4.51</c:v>
                </c:pt>
                <c:pt idx="421">
                  <c:v>4.43</c:v>
                </c:pt>
                <c:pt idx="422">
                  <c:v>4.42</c:v>
                </c:pt>
                <c:pt idx="423">
                  <c:v>4.2699999999999996</c:v>
                </c:pt>
                <c:pt idx="424">
                  <c:v>4.34</c:v>
                </c:pt>
                <c:pt idx="425">
                  <c:v>4.2699999999999996</c:v>
                </c:pt>
                <c:pt idx="426">
                  <c:v>4.2</c:v>
                </c:pt>
                <c:pt idx="427">
                  <c:v>4.17</c:v>
                </c:pt>
                <c:pt idx="428">
                  <c:v>4.13</c:v>
                </c:pt>
                <c:pt idx="429">
                  <c:v>4.13</c:v>
                </c:pt>
                <c:pt idx="430">
                  <c:v>4.1399999999999997</c:v>
                </c:pt>
                <c:pt idx="431">
                  <c:v>4.01</c:v>
                </c:pt>
                <c:pt idx="432">
                  <c:v>3.99</c:v>
                </c:pt>
                <c:pt idx="433">
                  <c:v>3.97</c:v>
                </c:pt>
                <c:pt idx="434">
                  <c:v>3.95</c:v>
                </c:pt>
                <c:pt idx="435">
                  <c:v>3.93</c:v>
                </c:pt>
                <c:pt idx="436">
                  <c:v>3.91</c:v>
                </c:pt>
                <c:pt idx="437">
                  <c:v>3.93</c:v>
                </c:pt>
                <c:pt idx="438">
                  <c:v>3.85</c:v>
                </c:pt>
                <c:pt idx="439">
                  <c:v>3.85</c:v>
                </c:pt>
                <c:pt idx="440">
                  <c:v>3.73</c:v>
                </c:pt>
                <c:pt idx="441">
                  <c:v>3.76</c:v>
                </c:pt>
                <c:pt idx="442">
                  <c:v>3.78</c:v>
                </c:pt>
                <c:pt idx="443">
                  <c:v>3.79</c:v>
                </c:pt>
                <c:pt idx="444">
                  <c:v>3.76</c:v>
                </c:pt>
                <c:pt idx="445">
                  <c:v>3.71</c:v>
                </c:pt>
                <c:pt idx="446">
                  <c:v>3.68</c:v>
                </c:pt>
                <c:pt idx="447">
                  <c:v>3.71</c:v>
                </c:pt>
                <c:pt idx="448">
                  <c:v>3.62</c:v>
                </c:pt>
                <c:pt idx="449">
                  <c:v>3.63</c:v>
                </c:pt>
                <c:pt idx="450">
                  <c:v>3.59</c:v>
                </c:pt>
                <c:pt idx="451">
                  <c:v>3.56</c:v>
                </c:pt>
                <c:pt idx="452">
                  <c:v>3.6</c:v>
                </c:pt>
                <c:pt idx="453">
                  <c:v>3.51</c:v>
                </c:pt>
                <c:pt idx="454">
                  <c:v>3.54</c:v>
                </c:pt>
                <c:pt idx="455">
                  <c:v>3.5</c:v>
                </c:pt>
                <c:pt idx="456">
                  <c:v>3.46</c:v>
                </c:pt>
                <c:pt idx="457">
                  <c:v>3.54</c:v>
                </c:pt>
                <c:pt idx="458">
                  <c:v>3.5</c:v>
                </c:pt>
                <c:pt idx="459">
                  <c:v>3.46</c:v>
                </c:pt>
                <c:pt idx="460">
                  <c:v>3.41</c:v>
                </c:pt>
                <c:pt idx="461">
                  <c:v>3.43</c:v>
                </c:pt>
                <c:pt idx="462">
                  <c:v>3.36</c:v>
                </c:pt>
                <c:pt idx="463">
                  <c:v>3.37</c:v>
                </c:pt>
                <c:pt idx="464">
                  <c:v>3.31</c:v>
                </c:pt>
                <c:pt idx="465">
                  <c:v>3.37</c:v>
                </c:pt>
                <c:pt idx="466">
                  <c:v>3.33</c:v>
                </c:pt>
                <c:pt idx="467">
                  <c:v>3.28</c:v>
                </c:pt>
                <c:pt idx="468">
                  <c:v>3.26</c:v>
                </c:pt>
                <c:pt idx="469">
                  <c:v>3.22</c:v>
                </c:pt>
                <c:pt idx="470">
                  <c:v>3.27</c:v>
                </c:pt>
                <c:pt idx="471">
                  <c:v>3.28</c:v>
                </c:pt>
                <c:pt idx="472">
                  <c:v>3.25</c:v>
                </c:pt>
                <c:pt idx="473">
                  <c:v>3.21</c:v>
                </c:pt>
                <c:pt idx="474">
                  <c:v>3.19</c:v>
                </c:pt>
                <c:pt idx="475">
                  <c:v>3.16</c:v>
                </c:pt>
                <c:pt idx="476">
                  <c:v>3.16</c:v>
                </c:pt>
                <c:pt idx="477">
                  <c:v>3.16</c:v>
                </c:pt>
                <c:pt idx="478">
                  <c:v>3.06</c:v>
                </c:pt>
                <c:pt idx="479">
                  <c:v>3.11</c:v>
                </c:pt>
                <c:pt idx="480">
                  <c:v>3.12</c:v>
                </c:pt>
                <c:pt idx="481">
                  <c:v>3.03</c:v>
                </c:pt>
                <c:pt idx="482">
                  <c:v>3.03</c:v>
                </c:pt>
                <c:pt idx="483">
                  <c:v>3.1</c:v>
                </c:pt>
                <c:pt idx="484">
                  <c:v>3.04</c:v>
                </c:pt>
                <c:pt idx="485">
                  <c:v>3.03</c:v>
                </c:pt>
                <c:pt idx="486">
                  <c:v>3.03</c:v>
                </c:pt>
                <c:pt idx="487">
                  <c:v>2.93</c:v>
                </c:pt>
                <c:pt idx="488">
                  <c:v>2.94</c:v>
                </c:pt>
                <c:pt idx="489">
                  <c:v>2.93</c:v>
                </c:pt>
                <c:pt idx="490">
                  <c:v>2.91</c:v>
                </c:pt>
                <c:pt idx="491">
                  <c:v>2.93</c:v>
                </c:pt>
                <c:pt idx="492">
                  <c:v>2.92</c:v>
                </c:pt>
                <c:pt idx="493">
                  <c:v>2.85</c:v>
                </c:pt>
                <c:pt idx="494">
                  <c:v>2.88</c:v>
                </c:pt>
                <c:pt idx="495">
                  <c:v>2.88</c:v>
                </c:pt>
                <c:pt idx="496">
                  <c:v>2.83</c:v>
                </c:pt>
                <c:pt idx="497">
                  <c:v>2.87</c:v>
                </c:pt>
                <c:pt idx="498">
                  <c:v>2.79</c:v>
                </c:pt>
                <c:pt idx="499">
                  <c:v>2.84</c:v>
                </c:pt>
                <c:pt idx="500">
                  <c:v>2.85</c:v>
                </c:pt>
                <c:pt idx="501">
                  <c:v>2.85</c:v>
                </c:pt>
                <c:pt idx="502">
                  <c:v>2.84</c:v>
                </c:pt>
                <c:pt idx="503">
                  <c:v>2.84</c:v>
                </c:pt>
                <c:pt idx="504">
                  <c:v>2.83</c:v>
                </c:pt>
                <c:pt idx="505">
                  <c:v>2.82</c:v>
                </c:pt>
                <c:pt idx="506">
                  <c:v>2.8</c:v>
                </c:pt>
                <c:pt idx="507">
                  <c:v>2.84</c:v>
                </c:pt>
                <c:pt idx="508">
                  <c:v>2.81</c:v>
                </c:pt>
                <c:pt idx="509">
                  <c:v>2.73</c:v>
                </c:pt>
                <c:pt idx="510">
                  <c:v>2.86</c:v>
                </c:pt>
                <c:pt idx="511">
                  <c:v>2.79</c:v>
                </c:pt>
                <c:pt idx="512">
                  <c:v>2.82</c:v>
                </c:pt>
                <c:pt idx="513">
                  <c:v>2.83</c:v>
                </c:pt>
                <c:pt idx="514">
                  <c:v>2.8</c:v>
                </c:pt>
                <c:pt idx="515">
                  <c:v>2.79</c:v>
                </c:pt>
                <c:pt idx="516">
                  <c:v>2.8</c:v>
                </c:pt>
                <c:pt idx="517">
                  <c:v>2.84</c:v>
                </c:pt>
                <c:pt idx="518">
                  <c:v>2.86</c:v>
                </c:pt>
                <c:pt idx="519">
                  <c:v>2.87</c:v>
                </c:pt>
                <c:pt idx="520">
                  <c:v>2.79</c:v>
                </c:pt>
                <c:pt idx="521">
                  <c:v>2.87</c:v>
                </c:pt>
                <c:pt idx="522">
                  <c:v>2.86</c:v>
                </c:pt>
                <c:pt idx="523">
                  <c:v>2.86</c:v>
                </c:pt>
                <c:pt idx="524">
                  <c:v>2.9</c:v>
                </c:pt>
                <c:pt idx="525">
                  <c:v>2.86</c:v>
                </c:pt>
                <c:pt idx="526">
                  <c:v>2.82</c:v>
                </c:pt>
                <c:pt idx="527">
                  <c:v>2.86</c:v>
                </c:pt>
                <c:pt idx="528">
                  <c:v>2.93</c:v>
                </c:pt>
                <c:pt idx="529">
                  <c:v>2.91</c:v>
                </c:pt>
                <c:pt idx="530">
                  <c:v>2.91</c:v>
                </c:pt>
                <c:pt idx="531">
                  <c:v>2.89</c:v>
                </c:pt>
                <c:pt idx="532">
                  <c:v>2.93</c:v>
                </c:pt>
                <c:pt idx="533">
                  <c:v>2.88</c:v>
                </c:pt>
                <c:pt idx="534">
                  <c:v>2.91</c:v>
                </c:pt>
                <c:pt idx="535">
                  <c:v>2.99</c:v>
                </c:pt>
                <c:pt idx="536">
                  <c:v>2.9</c:v>
                </c:pt>
                <c:pt idx="537">
                  <c:v>2.96</c:v>
                </c:pt>
                <c:pt idx="538">
                  <c:v>2.92</c:v>
                </c:pt>
                <c:pt idx="539">
                  <c:v>2.91</c:v>
                </c:pt>
                <c:pt idx="540">
                  <c:v>2.95</c:v>
                </c:pt>
                <c:pt idx="541">
                  <c:v>2.94</c:v>
                </c:pt>
                <c:pt idx="542">
                  <c:v>2.95</c:v>
                </c:pt>
                <c:pt idx="543">
                  <c:v>2.96</c:v>
                </c:pt>
                <c:pt idx="544">
                  <c:v>2.96</c:v>
                </c:pt>
                <c:pt idx="545">
                  <c:v>2.94</c:v>
                </c:pt>
                <c:pt idx="546">
                  <c:v>2.98</c:v>
                </c:pt>
                <c:pt idx="547">
                  <c:v>3</c:v>
                </c:pt>
                <c:pt idx="548">
                  <c:v>2.99</c:v>
                </c:pt>
                <c:pt idx="549">
                  <c:v>2.98</c:v>
                </c:pt>
                <c:pt idx="550">
                  <c:v>3.03</c:v>
                </c:pt>
                <c:pt idx="551">
                  <c:v>2.97</c:v>
                </c:pt>
                <c:pt idx="552">
                  <c:v>3.01</c:v>
                </c:pt>
                <c:pt idx="553">
                  <c:v>3.09</c:v>
                </c:pt>
                <c:pt idx="554">
                  <c:v>3.06</c:v>
                </c:pt>
                <c:pt idx="555">
                  <c:v>3</c:v>
                </c:pt>
                <c:pt idx="556">
                  <c:v>2.97</c:v>
                </c:pt>
                <c:pt idx="557">
                  <c:v>3</c:v>
                </c:pt>
                <c:pt idx="558">
                  <c:v>3.03</c:v>
                </c:pt>
                <c:pt idx="559">
                  <c:v>2.98</c:v>
                </c:pt>
                <c:pt idx="560">
                  <c:v>3.01</c:v>
                </c:pt>
                <c:pt idx="561">
                  <c:v>3.05</c:v>
                </c:pt>
                <c:pt idx="562">
                  <c:v>3.04</c:v>
                </c:pt>
                <c:pt idx="563">
                  <c:v>3.07</c:v>
                </c:pt>
                <c:pt idx="564">
                  <c:v>3.07</c:v>
                </c:pt>
                <c:pt idx="565">
                  <c:v>3.09</c:v>
                </c:pt>
                <c:pt idx="566">
                  <c:v>3.09</c:v>
                </c:pt>
                <c:pt idx="567">
                  <c:v>3.15</c:v>
                </c:pt>
                <c:pt idx="568">
                  <c:v>3.06</c:v>
                </c:pt>
                <c:pt idx="569">
                  <c:v>3.08</c:v>
                </c:pt>
                <c:pt idx="570">
                  <c:v>3.15</c:v>
                </c:pt>
                <c:pt idx="571">
                  <c:v>3.07</c:v>
                </c:pt>
                <c:pt idx="572">
                  <c:v>3.18</c:v>
                </c:pt>
                <c:pt idx="573">
                  <c:v>3.13</c:v>
                </c:pt>
                <c:pt idx="574">
                  <c:v>3.08</c:v>
                </c:pt>
                <c:pt idx="575">
                  <c:v>3.12</c:v>
                </c:pt>
                <c:pt idx="576">
                  <c:v>3.05</c:v>
                </c:pt>
                <c:pt idx="577">
                  <c:v>3.16</c:v>
                </c:pt>
                <c:pt idx="578">
                  <c:v>3.14</c:v>
                </c:pt>
                <c:pt idx="579">
                  <c:v>3.06</c:v>
                </c:pt>
                <c:pt idx="580">
                  <c:v>3.1</c:v>
                </c:pt>
                <c:pt idx="581">
                  <c:v>3.15</c:v>
                </c:pt>
                <c:pt idx="582">
                  <c:v>3.07</c:v>
                </c:pt>
                <c:pt idx="583">
                  <c:v>3.11</c:v>
                </c:pt>
                <c:pt idx="584">
                  <c:v>3.14</c:v>
                </c:pt>
                <c:pt idx="585">
                  <c:v>3.16</c:v>
                </c:pt>
                <c:pt idx="586">
                  <c:v>3.15</c:v>
                </c:pt>
                <c:pt idx="587">
                  <c:v>3.15</c:v>
                </c:pt>
                <c:pt idx="588">
                  <c:v>3.18</c:v>
                </c:pt>
                <c:pt idx="589">
                  <c:v>3.16</c:v>
                </c:pt>
                <c:pt idx="590">
                  <c:v>3.11</c:v>
                </c:pt>
                <c:pt idx="591">
                  <c:v>3.18</c:v>
                </c:pt>
                <c:pt idx="592">
                  <c:v>3.16</c:v>
                </c:pt>
                <c:pt idx="593">
                  <c:v>3.15</c:v>
                </c:pt>
                <c:pt idx="594">
                  <c:v>3.18</c:v>
                </c:pt>
                <c:pt idx="595">
                  <c:v>3.18</c:v>
                </c:pt>
                <c:pt idx="596">
                  <c:v>3.13</c:v>
                </c:pt>
                <c:pt idx="597">
                  <c:v>3.1</c:v>
                </c:pt>
                <c:pt idx="598">
                  <c:v>3.11</c:v>
                </c:pt>
                <c:pt idx="599">
                  <c:v>3.14</c:v>
                </c:pt>
                <c:pt idx="600">
                  <c:v>3.14</c:v>
                </c:pt>
                <c:pt idx="601">
                  <c:v>3.19</c:v>
                </c:pt>
                <c:pt idx="602">
                  <c:v>3.15</c:v>
                </c:pt>
                <c:pt idx="603">
                  <c:v>3.14</c:v>
                </c:pt>
                <c:pt idx="604">
                  <c:v>3.14</c:v>
                </c:pt>
                <c:pt idx="605">
                  <c:v>3.18</c:v>
                </c:pt>
                <c:pt idx="606">
                  <c:v>3.17</c:v>
                </c:pt>
                <c:pt idx="607">
                  <c:v>3.14</c:v>
                </c:pt>
                <c:pt idx="608">
                  <c:v>3.15</c:v>
                </c:pt>
                <c:pt idx="609">
                  <c:v>3.07</c:v>
                </c:pt>
                <c:pt idx="610">
                  <c:v>3.14</c:v>
                </c:pt>
                <c:pt idx="611">
                  <c:v>3.17</c:v>
                </c:pt>
                <c:pt idx="612">
                  <c:v>3.14</c:v>
                </c:pt>
                <c:pt idx="613">
                  <c:v>3.16</c:v>
                </c:pt>
                <c:pt idx="614">
                  <c:v>3.12</c:v>
                </c:pt>
                <c:pt idx="615">
                  <c:v>3.07</c:v>
                </c:pt>
                <c:pt idx="616">
                  <c:v>3.08</c:v>
                </c:pt>
                <c:pt idx="617">
                  <c:v>3.11</c:v>
                </c:pt>
                <c:pt idx="618">
                  <c:v>3.07</c:v>
                </c:pt>
                <c:pt idx="619">
                  <c:v>3.12</c:v>
                </c:pt>
                <c:pt idx="620">
                  <c:v>3.19</c:v>
                </c:pt>
                <c:pt idx="621">
                  <c:v>3.08</c:v>
                </c:pt>
                <c:pt idx="622">
                  <c:v>3.09</c:v>
                </c:pt>
                <c:pt idx="623">
                  <c:v>3.11</c:v>
                </c:pt>
                <c:pt idx="624">
                  <c:v>3.12</c:v>
                </c:pt>
                <c:pt idx="625">
                  <c:v>3.08</c:v>
                </c:pt>
                <c:pt idx="626">
                  <c:v>3.11</c:v>
                </c:pt>
                <c:pt idx="627">
                  <c:v>3.13</c:v>
                </c:pt>
                <c:pt idx="628">
                  <c:v>3.1</c:v>
                </c:pt>
                <c:pt idx="629">
                  <c:v>3.13</c:v>
                </c:pt>
                <c:pt idx="630">
                  <c:v>3.09</c:v>
                </c:pt>
                <c:pt idx="631">
                  <c:v>3.06</c:v>
                </c:pt>
                <c:pt idx="632">
                  <c:v>3.09</c:v>
                </c:pt>
                <c:pt idx="633">
                  <c:v>3.09</c:v>
                </c:pt>
                <c:pt idx="634">
                  <c:v>3.05</c:v>
                </c:pt>
                <c:pt idx="635">
                  <c:v>3.04</c:v>
                </c:pt>
                <c:pt idx="636">
                  <c:v>3.08</c:v>
                </c:pt>
                <c:pt idx="637">
                  <c:v>3.14</c:v>
                </c:pt>
                <c:pt idx="638">
                  <c:v>3.15</c:v>
                </c:pt>
                <c:pt idx="639">
                  <c:v>3.11</c:v>
                </c:pt>
                <c:pt idx="640">
                  <c:v>3.09</c:v>
                </c:pt>
                <c:pt idx="641">
                  <c:v>3.04</c:v>
                </c:pt>
                <c:pt idx="642">
                  <c:v>2.99</c:v>
                </c:pt>
                <c:pt idx="643">
                  <c:v>3.05</c:v>
                </c:pt>
                <c:pt idx="644">
                  <c:v>3.02</c:v>
                </c:pt>
                <c:pt idx="645">
                  <c:v>3.07</c:v>
                </c:pt>
                <c:pt idx="646">
                  <c:v>3.02</c:v>
                </c:pt>
                <c:pt idx="647">
                  <c:v>3.01</c:v>
                </c:pt>
                <c:pt idx="648">
                  <c:v>3.03</c:v>
                </c:pt>
                <c:pt idx="649">
                  <c:v>3.04</c:v>
                </c:pt>
                <c:pt idx="650">
                  <c:v>3.05</c:v>
                </c:pt>
                <c:pt idx="651">
                  <c:v>2.99</c:v>
                </c:pt>
                <c:pt idx="652">
                  <c:v>3.02</c:v>
                </c:pt>
                <c:pt idx="653">
                  <c:v>3.09</c:v>
                </c:pt>
                <c:pt idx="654">
                  <c:v>2.95</c:v>
                </c:pt>
                <c:pt idx="655">
                  <c:v>3.01</c:v>
                </c:pt>
                <c:pt idx="656">
                  <c:v>3.04</c:v>
                </c:pt>
                <c:pt idx="657">
                  <c:v>3.02</c:v>
                </c:pt>
                <c:pt idx="658">
                  <c:v>3.04</c:v>
                </c:pt>
                <c:pt idx="659">
                  <c:v>3.02</c:v>
                </c:pt>
                <c:pt idx="660">
                  <c:v>2.95</c:v>
                </c:pt>
                <c:pt idx="661">
                  <c:v>3.03</c:v>
                </c:pt>
                <c:pt idx="662">
                  <c:v>3</c:v>
                </c:pt>
                <c:pt idx="663">
                  <c:v>2.99</c:v>
                </c:pt>
                <c:pt idx="664">
                  <c:v>2.97</c:v>
                </c:pt>
                <c:pt idx="665">
                  <c:v>2.95</c:v>
                </c:pt>
                <c:pt idx="666">
                  <c:v>2.94</c:v>
                </c:pt>
                <c:pt idx="667">
                  <c:v>2.98</c:v>
                </c:pt>
                <c:pt idx="668">
                  <c:v>3.02</c:v>
                </c:pt>
                <c:pt idx="669">
                  <c:v>2.95</c:v>
                </c:pt>
                <c:pt idx="670">
                  <c:v>2.98</c:v>
                </c:pt>
                <c:pt idx="671">
                  <c:v>2.93</c:v>
                </c:pt>
                <c:pt idx="672">
                  <c:v>2.96</c:v>
                </c:pt>
                <c:pt idx="673">
                  <c:v>3.04</c:v>
                </c:pt>
                <c:pt idx="674">
                  <c:v>3</c:v>
                </c:pt>
                <c:pt idx="675">
                  <c:v>3.02</c:v>
                </c:pt>
                <c:pt idx="676">
                  <c:v>2.94</c:v>
                </c:pt>
                <c:pt idx="677">
                  <c:v>2.95</c:v>
                </c:pt>
                <c:pt idx="678">
                  <c:v>2.94</c:v>
                </c:pt>
                <c:pt idx="679">
                  <c:v>2.98</c:v>
                </c:pt>
                <c:pt idx="680">
                  <c:v>2.96</c:v>
                </c:pt>
                <c:pt idx="681">
                  <c:v>3.01</c:v>
                </c:pt>
                <c:pt idx="682">
                  <c:v>3.02</c:v>
                </c:pt>
                <c:pt idx="683">
                  <c:v>2.98</c:v>
                </c:pt>
                <c:pt idx="684">
                  <c:v>2.97</c:v>
                </c:pt>
                <c:pt idx="685">
                  <c:v>2.94</c:v>
                </c:pt>
                <c:pt idx="686">
                  <c:v>2.98</c:v>
                </c:pt>
                <c:pt idx="687">
                  <c:v>2.96</c:v>
                </c:pt>
                <c:pt idx="688">
                  <c:v>2.97</c:v>
                </c:pt>
                <c:pt idx="689">
                  <c:v>2.91</c:v>
                </c:pt>
                <c:pt idx="690">
                  <c:v>2.93</c:v>
                </c:pt>
                <c:pt idx="691">
                  <c:v>2.97</c:v>
                </c:pt>
                <c:pt idx="692">
                  <c:v>2.93</c:v>
                </c:pt>
                <c:pt idx="693">
                  <c:v>2.99</c:v>
                </c:pt>
                <c:pt idx="694">
                  <c:v>2.93</c:v>
                </c:pt>
                <c:pt idx="695">
                  <c:v>2.93</c:v>
                </c:pt>
                <c:pt idx="696">
                  <c:v>2.95</c:v>
                </c:pt>
                <c:pt idx="697">
                  <c:v>2.93</c:v>
                </c:pt>
                <c:pt idx="698">
                  <c:v>2.91</c:v>
                </c:pt>
                <c:pt idx="699">
                  <c:v>2.88</c:v>
                </c:pt>
                <c:pt idx="700">
                  <c:v>2.96</c:v>
                </c:pt>
                <c:pt idx="701">
                  <c:v>2.95</c:v>
                </c:pt>
                <c:pt idx="702">
                  <c:v>2.91</c:v>
                </c:pt>
                <c:pt idx="703">
                  <c:v>2.93</c:v>
                </c:pt>
                <c:pt idx="704">
                  <c:v>2.98</c:v>
                </c:pt>
                <c:pt idx="705">
                  <c:v>2.96</c:v>
                </c:pt>
                <c:pt idx="706">
                  <c:v>2.99</c:v>
                </c:pt>
                <c:pt idx="707">
                  <c:v>2.97</c:v>
                </c:pt>
                <c:pt idx="708">
                  <c:v>2.93</c:v>
                </c:pt>
                <c:pt idx="709">
                  <c:v>2.99</c:v>
                </c:pt>
                <c:pt idx="710">
                  <c:v>2.91</c:v>
                </c:pt>
                <c:pt idx="711">
                  <c:v>2.95</c:v>
                </c:pt>
                <c:pt idx="712">
                  <c:v>3</c:v>
                </c:pt>
                <c:pt idx="713">
                  <c:v>2.94</c:v>
                </c:pt>
                <c:pt idx="714">
                  <c:v>2.96</c:v>
                </c:pt>
                <c:pt idx="715">
                  <c:v>2.87</c:v>
                </c:pt>
                <c:pt idx="716">
                  <c:v>2.96</c:v>
                </c:pt>
                <c:pt idx="717">
                  <c:v>2.98</c:v>
                </c:pt>
                <c:pt idx="718">
                  <c:v>2.98</c:v>
                </c:pt>
                <c:pt idx="719">
                  <c:v>2.97</c:v>
                </c:pt>
                <c:pt idx="720">
                  <c:v>3.02</c:v>
                </c:pt>
                <c:pt idx="721">
                  <c:v>3.02</c:v>
                </c:pt>
                <c:pt idx="722">
                  <c:v>3.01</c:v>
                </c:pt>
                <c:pt idx="723">
                  <c:v>2.96</c:v>
                </c:pt>
                <c:pt idx="724">
                  <c:v>2.98</c:v>
                </c:pt>
                <c:pt idx="725">
                  <c:v>2.93</c:v>
                </c:pt>
                <c:pt idx="726">
                  <c:v>3.07</c:v>
                </c:pt>
                <c:pt idx="727">
                  <c:v>3.05</c:v>
                </c:pt>
                <c:pt idx="728">
                  <c:v>3.01</c:v>
                </c:pt>
                <c:pt idx="729">
                  <c:v>3</c:v>
                </c:pt>
                <c:pt idx="730">
                  <c:v>3.02</c:v>
                </c:pt>
                <c:pt idx="731">
                  <c:v>3.02</c:v>
                </c:pt>
                <c:pt idx="732">
                  <c:v>3.02</c:v>
                </c:pt>
                <c:pt idx="733">
                  <c:v>3.02</c:v>
                </c:pt>
                <c:pt idx="734">
                  <c:v>3</c:v>
                </c:pt>
                <c:pt idx="735">
                  <c:v>2.99</c:v>
                </c:pt>
                <c:pt idx="736">
                  <c:v>3.04</c:v>
                </c:pt>
                <c:pt idx="737">
                  <c:v>3.01</c:v>
                </c:pt>
                <c:pt idx="738">
                  <c:v>3.07</c:v>
                </c:pt>
                <c:pt idx="739">
                  <c:v>3.06</c:v>
                </c:pt>
                <c:pt idx="740">
                  <c:v>3.01</c:v>
                </c:pt>
                <c:pt idx="741">
                  <c:v>3.05</c:v>
                </c:pt>
                <c:pt idx="742">
                  <c:v>3.03</c:v>
                </c:pt>
                <c:pt idx="743">
                  <c:v>3.05</c:v>
                </c:pt>
                <c:pt idx="744">
                  <c:v>3.09</c:v>
                </c:pt>
                <c:pt idx="745">
                  <c:v>3.08</c:v>
                </c:pt>
                <c:pt idx="746">
                  <c:v>3.07</c:v>
                </c:pt>
                <c:pt idx="747">
                  <c:v>3.16</c:v>
                </c:pt>
                <c:pt idx="748">
                  <c:v>3.15</c:v>
                </c:pt>
                <c:pt idx="749">
                  <c:v>3.1</c:v>
                </c:pt>
                <c:pt idx="750">
                  <c:v>3.18</c:v>
                </c:pt>
                <c:pt idx="751">
                  <c:v>3.12</c:v>
                </c:pt>
                <c:pt idx="752">
                  <c:v>3.11</c:v>
                </c:pt>
                <c:pt idx="753">
                  <c:v>3.08</c:v>
                </c:pt>
                <c:pt idx="754">
                  <c:v>3.12</c:v>
                </c:pt>
                <c:pt idx="755">
                  <c:v>3.11</c:v>
                </c:pt>
                <c:pt idx="756">
                  <c:v>3.26</c:v>
                </c:pt>
                <c:pt idx="757">
                  <c:v>3.18</c:v>
                </c:pt>
                <c:pt idx="758">
                  <c:v>3.31</c:v>
                </c:pt>
                <c:pt idx="759">
                  <c:v>3.49</c:v>
                </c:pt>
                <c:pt idx="760">
                  <c:v>3.43</c:v>
                </c:pt>
                <c:pt idx="761">
                  <c:v>3.6</c:v>
                </c:pt>
                <c:pt idx="762">
                  <c:v>3.69</c:v>
                </c:pt>
                <c:pt idx="763">
                  <c:v>3.88</c:v>
                </c:pt>
                <c:pt idx="764">
                  <c:v>4.28</c:v>
                </c:pt>
                <c:pt idx="765">
                  <c:v>4.1399999999999997</c:v>
                </c:pt>
                <c:pt idx="766">
                  <c:v>4.21</c:v>
                </c:pt>
                <c:pt idx="767">
                  <c:v>4.46</c:v>
                </c:pt>
                <c:pt idx="768">
                  <c:v>4.43</c:v>
                </c:pt>
                <c:pt idx="769">
                  <c:v>4.57</c:v>
                </c:pt>
                <c:pt idx="770">
                  <c:v>4.43</c:v>
                </c:pt>
                <c:pt idx="771">
                  <c:v>4.3899999999999997</c:v>
                </c:pt>
                <c:pt idx="772">
                  <c:v>4.4000000000000004</c:v>
                </c:pt>
                <c:pt idx="773">
                  <c:v>4.1900000000000004</c:v>
                </c:pt>
                <c:pt idx="774">
                  <c:v>4.05</c:v>
                </c:pt>
                <c:pt idx="775">
                  <c:v>4.1900000000000004</c:v>
                </c:pt>
                <c:pt idx="776">
                  <c:v>4.21</c:v>
                </c:pt>
                <c:pt idx="777">
                  <c:v>4.1500000000000004</c:v>
                </c:pt>
                <c:pt idx="778">
                  <c:v>3.97</c:v>
                </c:pt>
                <c:pt idx="779">
                  <c:v>4.17</c:v>
                </c:pt>
                <c:pt idx="780">
                  <c:v>4.0599999999999996</c:v>
                </c:pt>
                <c:pt idx="781">
                  <c:v>3.92</c:v>
                </c:pt>
                <c:pt idx="782">
                  <c:v>4</c:v>
                </c:pt>
                <c:pt idx="783">
                  <c:v>3.92</c:v>
                </c:pt>
                <c:pt idx="784">
                  <c:v>3.9</c:v>
                </c:pt>
                <c:pt idx="785">
                  <c:v>3.71</c:v>
                </c:pt>
                <c:pt idx="786">
                  <c:v>3.83</c:v>
                </c:pt>
                <c:pt idx="787">
                  <c:v>3.76</c:v>
                </c:pt>
                <c:pt idx="788">
                  <c:v>3.78</c:v>
                </c:pt>
                <c:pt idx="789">
                  <c:v>3.76</c:v>
                </c:pt>
                <c:pt idx="790">
                  <c:v>3.82</c:v>
                </c:pt>
                <c:pt idx="791">
                  <c:v>3.67</c:v>
                </c:pt>
                <c:pt idx="792">
                  <c:v>3.7</c:v>
                </c:pt>
                <c:pt idx="793">
                  <c:v>3.68</c:v>
                </c:pt>
                <c:pt idx="794">
                  <c:v>3.69</c:v>
                </c:pt>
                <c:pt idx="795">
                  <c:v>3.57</c:v>
                </c:pt>
                <c:pt idx="796">
                  <c:v>3.62</c:v>
                </c:pt>
                <c:pt idx="797">
                  <c:v>3.54</c:v>
                </c:pt>
                <c:pt idx="798">
                  <c:v>3.4</c:v>
                </c:pt>
                <c:pt idx="799">
                  <c:v>3.43</c:v>
                </c:pt>
                <c:pt idx="800">
                  <c:v>3.3</c:v>
                </c:pt>
                <c:pt idx="801">
                  <c:v>3.33</c:v>
                </c:pt>
                <c:pt idx="802">
                  <c:v>3.24</c:v>
                </c:pt>
                <c:pt idx="803">
                  <c:v>3.27</c:v>
                </c:pt>
                <c:pt idx="804">
                  <c:v>3.12</c:v>
                </c:pt>
                <c:pt idx="805">
                  <c:v>3.2</c:v>
                </c:pt>
                <c:pt idx="806">
                  <c:v>3.09</c:v>
                </c:pt>
                <c:pt idx="807">
                  <c:v>3.12</c:v>
                </c:pt>
                <c:pt idx="808">
                  <c:v>3.08</c:v>
                </c:pt>
                <c:pt idx="809">
                  <c:v>3.13</c:v>
                </c:pt>
                <c:pt idx="810">
                  <c:v>3.05</c:v>
                </c:pt>
                <c:pt idx="811">
                  <c:v>3.06</c:v>
                </c:pt>
                <c:pt idx="812">
                  <c:v>2.97</c:v>
                </c:pt>
                <c:pt idx="813">
                  <c:v>2.98</c:v>
                </c:pt>
                <c:pt idx="814">
                  <c:v>2.97</c:v>
                </c:pt>
                <c:pt idx="815">
                  <c:v>2.95</c:v>
                </c:pt>
                <c:pt idx="816">
                  <c:v>2.93</c:v>
                </c:pt>
                <c:pt idx="817">
                  <c:v>2.97</c:v>
                </c:pt>
                <c:pt idx="818">
                  <c:v>2.9</c:v>
                </c:pt>
                <c:pt idx="819">
                  <c:v>2.95</c:v>
                </c:pt>
                <c:pt idx="820">
                  <c:v>2.9</c:v>
                </c:pt>
                <c:pt idx="821">
                  <c:v>2.86</c:v>
                </c:pt>
                <c:pt idx="822">
                  <c:v>2.9</c:v>
                </c:pt>
                <c:pt idx="823">
                  <c:v>2.85</c:v>
                </c:pt>
                <c:pt idx="824">
                  <c:v>2.89</c:v>
                </c:pt>
                <c:pt idx="825">
                  <c:v>2.87</c:v>
                </c:pt>
                <c:pt idx="826">
                  <c:v>2.88</c:v>
                </c:pt>
                <c:pt idx="827">
                  <c:v>2.94</c:v>
                </c:pt>
                <c:pt idx="828">
                  <c:v>2.84</c:v>
                </c:pt>
                <c:pt idx="829">
                  <c:v>2.88</c:v>
                </c:pt>
                <c:pt idx="830">
                  <c:v>2.85</c:v>
                </c:pt>
                <c:pt idx="831">
                  <c:v>2.85</c:v>
                </c:pt>
                <c:pt idx="832">
                  <c:v>2.82</c:v>
                </c:pt>
                <c:pt idx="833">
                  <c:v>2.83</c:v>
                </c:pt>
                <c:pt idx="834">
                  <c:v>2.81</c:v>
                </c:pt>
                <c:pt idx="835">
                  <c:v>2.81</c:v>
                </c:pt>
                <c:pt idx="836">
                  <c:v>2.86</c:v>
                </c:pt>
                <c:pt idx="837">
                  <c:v>2.84</c:v>
                </c:pt>
                <c:pt idx="838">
                  <c:v>2.93</c:v>
                </c:pt>
                <c:pt idx="839">
                  <c:v>2.88</c:v>
                </c:pt>
                <c:pt idx="840">
                  <c:v>2.91</c:v>
                </c:pt>
                <c:pt idx="841">
                  <c:v>2.89</c:v>
                </c:pt>
                <c:pt idx="842">
                  <c:v>2.87</c:v>
                </c:pt>
                <c:pt idx="843">
                  <c:v>2.95</c:v>
                </c:pt>
                <c:pt idx="844">
                  <c:v>2.92</c:v>
                </c:pt>
                <c:pt idx="845">
                  <c:v>2.94</c:v>
                </c:pt>
                <c:pt idx="846">
                  <c:v>3.01</c:v>
                </c:pt>
                <c:pt idx="847">
                  <c:v>2.84</c:v>
                </c:pt>
                <c:pt idx="848">
                  <c:v>2.95</c:v>
                </c:pt>
                <c:pt idx="849">
                  <c:v>2.93</c:v>
                </c:pt>
                <c:pt idx="850">
                  <c:v>3.02</c:v>
                </c:pt>
                <c:pt idx="851">
                  <c:v>3.04</c:v>
                </c:pt>
                <c:pt idx="852">
                  <c:v>3.03</c:v>
                </c:pt>
                <c:pt idx="853">
                  <c:v>3.07</c:v>
                </c:pt>
                <c:pt idx="854">
                  <c:v>3.08</c:v>
                </c:pt>
                <c:pt idx="855">
                  <c:v>3.21</c:v>
                </c:pt>
                <c:pt idx="856">
                  <c:v>3.23</c:v>
                </c:pt>
                <c:pt idx="857">
                  <c:v>3.2</c:v>
                </c:pt>
                <c:pt idx="858">
                  <c:v>3.21</c:v>
                </c:pt>
                <c:pt idx="859">
                  <c:v>3.26</c:v>
                </c:pt>
                <c:pt idx="860">
                  <c:v>3.35</c:v>
                </c:pt>
                <c:pt idx="861">
                  <c:v>3.34</c:v>
                </c:pt>
                <c:pt idx="862">
                  <c:v>3.33</c:v>
                </c:pt>
                <c:pt idx="863">
                  <c:v>3.47</c:v>
                </c:pt>
                <c:pt idx="864">
                  <c:v>3.47</c:v>
                </c:pt>
                <c:pt idx="865">
                  <c:v>3.5</c:v>
                </c:pt>
                <c:pt idx="866">
                  <c:v>3.4</c:v>
                </c:pt>
                <c:pt idx="867">
                  <c:v>3.39</c:v>
                </c:pt>
                <c:pt idx="868">
                  <c:v>3.48</c:v>
                </c:pt>
                <c:pt idx="869">
                  <c:v>3.41</c:v>
                </c:pt>
                <c:pt idx="870">
                  <c:v>3.44</c:v>
                </c:pt>
                <c:pt idx="871">
                  <c:v>3.35</c:v>
                </c:pt>
                <c:pt idx="872">
                  <c:v>3.31</c:v>
                </c:pt>
                <c:pt idx="873">
                  <c:v>3.32</c:v>
                </c:pt>
                <c:pt idx="874">
                  <c:v>3.4</c:v>
                </c:pt>
                <c:pt idx="875">
                  <c:v>3.37</c:v>
                </c:pt>
                <c:pt idx="876">
                  <c:v>3.32</c:v>
                </c:pt>
                <c:pt idx="877">
                  <c:v>3.3</c:v>
                </c:pt>
                <c:pt idx="878">
                  <c:v>3.41</c:v>
                </c:pt>
                <c:pt idx="879">
                  <c:v>3.36</c:v>
                </c:pt>
                <c:pt idx="880">
                  <c:v>3.28</c:v>
                </c:pt>
                <c:pt idx="881">
                  <c:v>3.29</c:v>
                </c:pt>
                <c:pt idx="882">
                  <c:v>3.3</c:v>
                </c:pt>
                <c:pt idx="883">
                  <c:v>3.14</c:v>
                </c:pt>
                <c:pt idx="884">
                  <c:v>3.24</c:v>
                </c:pt>
                <c:pt idx="885">
                  <c:v>3.22</c:v>
                </c:pt>
                <c:pt idx="886">
                  <c:v>3.15</c:v>
                </c:pt>
                <c:pt idx="887">
                  <c:v>3.08</c:v>
                </c:pt>
                <c:pt idx="888">
                  <c:v>3.17</c:v>
                </c:pt>
                <c:pt idx="889">
                  <c:v>3.16</c:v>
                </c:pt>
                <c:pt idx="890">
                  <c:v>3.19</c:v>
                </c:pt>
                <c:pt idx="891">
                  <c:v>3.09</c:v>
                </c:pt>
                <c:pt idx="892">
                  <c:v>3.08</c:v>
                </c:pt>
                <c:pt idx="893">
                  <c:v>3.08</c:v>
                </c:pt>
                <c:pt idx="894">
                  <c:v>3.18</c:v>
                </c:pt>
                <c:pt idx="895">
                  <c:v>3.08</c:v>
                </c:pt>
                <c:pt idx="896">
                  <c:v>3.07</c:v>
                </c:pt>
                <c:pt idx="897">
                  <c:v>3.02</c:v>
                </c:pt>
                <c:pt idx="898">
                  <c:v>3</c:v>
                </c:pt>
                <c:pt idx="899">
                  <c:v>3.06</c:v>
                </c:pt>
                <c:pt idx="900">
                  <c:v>3.02</c:v>
                </c:pt>
                <c:pt idx="901">
                  <c:v>2.94</c:v>
                </c:pt>
                <c:pt idx="902">
                  <c:v>2.95</c:v>
                </c:pt>
                <c:pt idx="903">
                  <c:v>2.93</c:v>
                </c:pt>
                <c:pt idx="904">
                  <c:v>2.95</c:v>
                </c:pt>
                <c:pt idx="905">
                  <c:v>2.91</c:v>
                </c:pt>
                <c:pt idx="906">
                  <c:v>2.91</c:v>
                </c:pt>
                <c:pt idx="907">
                  <c:v>2.93</c:v>
                </c:pt>
                <c:pt idx="908">
                  <c:v>2.93</c:v>
                </c:pt>
                <c:pt idx="909">
                  <c:v>2.92</c:v>
                </c:pt>
                <c:pt idx="910">
                  <c:v>2.85</c:v>
                </c:pt>
                <c:pt idx="911">
                  <c:v>2.88</c:v>
                </c:pt>
                <c:pt idx="912">
                  <c:v>2.87</c:v>
                </c:pt>
                <c:pt idx="913">
                  <c:v>2.9</c:v>
                </c:pt>
                <c:pt idx="914">
                  <c:v>2.84</c:v>
                </c:pt>
                <c:pt idx="915">
                  <c:v>2.91</c:v>
                </c:pt>
                <c:pt idx="916">
                  <c:v>2.86</c:v>
                </c:pt>
                <c:pt idx="917">
                  <c:v>2.9</c:v>
                </c:pt>
                <c:pt idx="918">
                  <c:v>2.89</c:v>
                </c:pt>
                <c:pt idx="919">
                  <c:v>2.89</c:v>
                </c:pt>
                <c:pt idx="920">
                  <c:v>2.82</c:v>
                </c:pt>
                <c:pt idx="921">
                  <c:v>2.87</c:v>
                </c:pt>
                <c:pt idx="922">
                  <c:v>2.92</c:v>
                </c:pt>
                <c:pt idx="923">
                  <c:v>2.89</c:v>
                </c:pt>
                <c:pt idx="924">
                  <c:v>2.9</c:v>
                </c:pt>
                <c:pt idx="925">
                  <c:v>2.88</c:v>
                </c:pt>
                <c:pt idx="926">
                  <c:v>2.87</c:v>
                </c:pt>
                <c:pt idx="927">
                  <c:v>2.86</c:v>
                </c:pt>
                <c:pt idx="928">
                  <c:v>2.89</c:v>
                </c:pt>
                <c:pt idx="929">
                  <c:v>2.88</c:v>
                </c:pt>
                <c:pt idx="930">
                  <c:v>2.91</c:v>
                </c:pt>
                <c:pt idx="931">
                  <c:v>2.93</c:v>
                </c:pt>
                <c:pt idx="932">
                  <c:v>2.91</c:v>
                </c:pt>
                <c:pt idx="933">
                  <c:v>2.86</c:v>
                </c:pt>
                <c:pt idx="934">
                  <c:v>2.83</c:v>
                </c:pt>
                <c:pt idx="935">
                  <c:v>2.9</c:v>
                </c:pt>
                <c:pt idx="936">
                  <c:v>2.92</c:v>
                </c:pt>
                <c:pt idx="937">
                  <c:v>2.82</c:v>
                </c:pt>
                <c:pt idx="938">
                  <c:v>2.88</c:v>
                </c:pt>
                <c:pt idx="939">
                  <c:v>2.9</c:v>
                </c:pt>
                <c:pt idx="940">
                  <c:v>2.87</c:v>
                </c:pt>
                <c:pt idx="941">
                  <c:v>2.9</c:v>
                </c:pt>
                <c:pt idx="942">
                  <c:v>2.9</c:v>
                </c:pt>
                <c:pt idx="943">
                  <c:v>2.87</c:v>
                </c:pt>
                <c:pt idx="944">
                  <c:v>2.88</c:v>
                </c:pt>
                <c:pt idx="945">
                  <c:v>2.84</c:v>
                </c:pt>
                <c:pt idx="946">
                  <c:v>2.9</c:v>
                </c:pt>
                <c:pt idx="947">
                  <c:v>2.85</c:v>
                </c:pt>
                <c:pt idx="948">
                  <c:v>2.88</c:v>
                </c:pt>
                <c:pt idx="949">
                  <c:v>2.9</c:v>
                </c:pt>
                <c:pt idx="950">
                  <c:v>2.92</c:v>
                </c:pt>
                <c:pt idx="951">
                  <c:v>2.96</c:v>
                </c:pt>
                <c:pt idx="952">
                  <c:v>2.88</c:v>
                </c:pt>
                <c:pt idx="953">
                  <c:v>2.85</c:v>
                </c:pt>
                <c:pt idx="954">
                  <c:v>2.9</c:v>
                </c:pt>
                <c:pt idx="955">
                  <c:v>2.85</c:v>
                </c:pt>
                <c:pt idx="956">
                  <c:v>2.88</c:v>
                </c:pt>
                <c:pt idx="957">
                  <c:v>2.85</c:v>
                </c:pt>
                <c:pt idx="958">
                  <c:v>2.91</c:v>
                </c:pt>
                <c:pt idx="959">
                  <c:v>2.89</c:v>
                </c:pt>
                <c:pt idx="960">
                  <c:v>2.89</c:v>
                </c:pt>
                <c:pt idx="961">
                  <c:v>2.93</c:v>
                </c:pt>
                <c:pt idx="962">
                  <c:v>2.9</c:v>
                </c:pt>
                <c:pt idx="963">
                  <c:v>2.94</c:v>
                </c:pt>
                <c:pt idx="964">
                  <c:v>2.94</c:v>
                </c:pt>
                <c:pt idx="965">
                  <c:v>2.94</c:v>
                </c:pt>
                <c:pt idx="966">
                  <c:v>2.89</c:v>
                </c:pt>
                <c:pt idx="967">
                  <c:v>2.92</c:v>
                </c:pt>
                <c:pt idx="968">
                  <c:v>2.96</c:v>
                </c:pt>
                <c:pt idx="969">
                  <c:v>2.93</c:v>
                </c:pt>
                <c:pt idx="970">
                  <c:v>2.95</c:v>
                </c:pt>
                <c:pt idx="971">
                  <c:v>2.95</c:v>
                </c:pt>
                <c:pt idx="972">
                  <c:v>2.96</c:v>
                </c:pt>
                <c:pt idx="973">
                  <c:v>2.97</c:v>
                </c:pt>
                <c:pt idx="974">
                  <c:v>2.99</c:v>
                </c:pt>
                <c:pt idx="975">
                  <c:v>2.96</c:v>
                </c:pt>
                <c:pt idx="976">
                  <c:v>3.03</c:v>
                </c:pt>
                <c:pt idx="977">
                  <c:v>2.96</c:v>
                </c:pt>
                <c:pt idx="978">
                  <c:v>2.97</c:v>
                </c:pt>
                <c:pt idx="979">
                  <c:v>2.96</c:v>
                </c:pt>
                <c:pt idx="980">
                  <c:v>2.95</c:v>
                </c:pt>
                <c:pt idx="981">
                  <c:v>2.99</c:v>
                </c:pt>
                <c:pt idx="982">
                  <c:v>2.96</c:v>
                </c:pt>
                <c:pt idx="983">
                  <c:v>3.01</c:v>
                </c:pt>
                <c:pt idx="984">
                  <c:v>2.96</c:v>
                </c:pt>
                <c:pt idx="985">
                  <c:v>3</c:v>
                </c:pt>
                <c:pt idx="986">
                  <c:v>3.01</c:v>
                </c:pt>
                <c:pt idx="987">
                  <c:v>3</c:v>
                </c:pt>
                <c:pt idx="988">
                  <c:v>2.98</c:v>
                </c:pt>
                <c:pt idx="989">
                  <c:v>3</c:v>
                </c:pt>
                <c:pt idx="990">
                  <c:v>2.99</c:v>
                </c:pt>
                <c:pt idx="991">
                  <c:v>3.01</c:v>
                </c:pt>
                <c:pt idx="992">
                  <c:v>3.02</c:v>
                </c:pt>
                <c:pt idx="993">
                  <c:v>3</c:v>
                </c:pt>
                <c:pt idx="994">
                  <c:v>3.01</c:v>
                </c:pt>
                <c:pt idx="995">
                  <c:v>2.97</c:v>
                </c:pt>
                <c:pt idx="996">
                  <c:v>2.97</c:v>
                </c:pt>
                <c:pt idx="997">
                  <c:v>3.02</c:v>
                </c:pt>
                <c:pt idx="998">
                  <c:v>2.98</c:v>
                </c:pt>
                <c:pt idx="999">
                  <c:v>3.01</c:v>
                </c:pt>
              </c:numCache>
            </c:numRef>
          </c:yVal>
          <c:smooth val="1"/>
        </c:ser>
        <c:axId val="45323392"/>
        <c:axId val="45325696"/>
      </c:scatterChart>
      <c:valAx>
        <c:axId val="45323392"/>
        <c:scaling>
          <c:orientation val="minMax"/>
          <c:max val="570"/>
          <c:min val="500"/>
        </c:scaling>
        <c:axPos val="b"/>
        <c:numFmt formatCode="General" sourceLinked="1"/>
        <c:tickLblPos val="nextTo"/>
        <c:crossAx val="45325696"/>
        <c:crosses val="autoZero"/>
        <c:crossBetween val="midCat"/>
      </c:valAx>
      <c:valAx>
        <c:axId val="45325696"/>
        <c:scaling>
          <c:orientation val="minMax"/>
        </c:scaling>
        <c:axPos val="l"/>
        <c:majorGridlines/>
        <c:numFmt formatCode="General" sourceLinked="1"/>
        <c:tickLblPos val="nextTo"/>
        <c:crossAx val="45323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929100886037049"/>
          <c:y val="0.3463544890693715"/>
          <c:w val="0.17272808232641723"/>
          <c:h val="0.2144469891881679"/>
        </c:manualLayout>
      </c:layout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E56D5-97A9-4089-8BBC-6E7B4683784D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27112-8A04-4FE1-9CD2-83566D8C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27112-8A04-4FE1-9CD2-83566D8C4CC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E719-8DCD-48C5-8A13-93B1B79F88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20AE3-1C04-4FA5-99FC-18B2927CEAB5}" type="datetimeFigureOut">
              <a:rPr lang="en-US" smtClean="0"/>
              <a:pPr/>
              <a:t>2/24/2009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9C793-4968-4623-B9C4-E21D78FAD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itial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 image hie20 200x 970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 image hie20 200x 970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304800"/>
            <a:ext cx="7610475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 image hie20 400x 970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 hie20 400x 9700.TIF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369668" y="304800"/>
            <a:ext cx="8404663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face rough hie20 400x 9700.TIF"/>
          <p:cNvPicPr>
            <a:picLocks noChangeAspect="1"/>
          </p:cNvPicPr>
          <p:nvPr/>
        </p:nvPicPr>
        <p:blipFill>
          <a:blip r:embed="rId3"/>
          <a:srcRect r="48333" b="72897"/>
          <a:stretch>
            <a:fillRect/>
          </a:stretch>
        </p:blipFill>
        <p:spPr>
          <a:xfrm>
            <a:off x="566530" y="228600"/>
            <a:ext cx="801093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 image hie20 1000x 970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 image hie20 1000x 970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304800"/>
            <a:ext cx="7610475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E20 291eV 30 deg nor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89755" y="-1143002"/>
            <a:ext cx="6564491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E20postO3 291eV 30 deg nor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89755" y="-1143001"/>
            <a:ext cx="6564491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237644" y="282863"/>
          <a:ext cx="8668712" cy="629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 threshold 1 (38mJ per sq mm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237644" y="282863"/>
          <a:ext cx="8668712" cy="629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237644" y="282863"/>
          <a:ext cx="8668712" cy="629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24 nor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25346" y="-1317478"/>
            <a:ext cx="6705598" cy="93405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237644" y="282863"/>
          <a:ext cx="8668712" cy="629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1 oop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7 4.5 min 300 hz 35 mj per sq mm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13 4.5 min 300 hz 61 mj per sq mm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20 line preO3.TIF"/>
          <p:cNvPicPr>
            <a:picLocks noChangeAspect="1"/>
          </p:cNvPicPr>
          <p:nvPr/>
        </p:nvPicPr>
        <p:blipFill>
          <a:blip r:embed="rId3"/>
          <a:srcRect t="20000" b="21111"/>
          <a:stretch>
            <a:fillRect/>
          </a:stretch>
        </p:blipFill>
        <p:spPr>
          <a:xfrm>
            <a:off x="152400" y="37182"/>
            <a:ext cx="8763000" cy="67662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20 square preO3.TIF"/>
          <p:cNvPicPr>
            <a:picLocks noChangeAspect="1"/>
          </p:cNvPicPr>
          <p:nvPr/>
        </p:nvPicPr>
        <p:blipFill>
          <a:blip r:embed="rId3"/>
          <a:srcRect t="20000" b="21111"/>
          <a:stretch>
            <a:fillRect/>
          </a:stretch>
        </p:blipFill>
        <p:spPr>
          <a:xfrm>
            <a:off x="228600" y="37181"/>
            <a:ext cx="8686800" cy="67074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20 square midO3.TIF"/>
          <p:cNvPicPr>
            <a:picLocks noChangeAspect="1"/>
          </p:cNvPicPr>
          <p:nvPr/>
        </p:nvPicPr>
        <p:blipFill>
          <a:blip r:embed="rId3"/>
          <a:srcRect t="20000" b="21111"/>
          <a:stretch>
            <a:fillRect/>
          </a:stretch>
        </p:blipFill>
        <p:spPr>
          <a:xfrm>
            <a:off x="152400" y="37182"/>
            <a:ext cx="8763000" cy="67662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914400" y="914400"/>
            <a:ext cx="7313613" cy="914400"/>
            <a:chOff x="432" y="576"/>
            <a:chExt cx="4607" cy="576"/>
          </a:xfrm>
        </p:grpSpPr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432" y="576"/>
              <a:ext cx="4607" cy="576"/>
              <a:chOff x="385" y="576"/>
              <a:chExt cx="4607" cy="576"/>
            </a:xfrm>
          </p:grpSpPr>
          <p:sp>
            <p:nvSpPr>
              <p:cNvPr id="2096" name="Rectangle 48"/>
              <p:cNvSpPr>
                <a:spLocks noChangeArrowheads="1"/>
              </p:cNvSpPr>
              <p:nvPr/>
            </p:nvSpPr>
            <p:spPr bwMode="auto">
              <a:xfrm>
                <a:off x="385" y="576"/>
                <a:ext cx="4607" cy="576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" name="Rectangle 49"/>
              <p:cNvSpPr>
                <a:spLocks noChangeArrowheads="1"/>
              </p:cNvSpPr>
              <p:nvPr/>
            </p:nvSpPr>
            <p:spPr bwMode="auto">
              <a:xfrm>
                <a:off x="1306" y="576"/>
                <a:ext cx="2764" cy="4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63" name="Line 15"/>
            <p:cNvSpPr>
              <a:spLocks noChangeShapeType="1"/>
            </p:cNvSpPr>
            <p:nvPr/>
          </p:nvSpPr>
          <p:spPr bwMode="auto">
            <a:xfrm>
              <a:off x="1391" y="576"/>
              <a:ext cx="0" cy="4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1391" y="651"/>
              <a:ext cx="5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152 </a:t>
              </a:r>
              <a:r>
                <a:rPr lang="en-US">
                  <a:cs typeface="Arial" charset="0"/>
                </a:rPr>
                <a:t>µ</a:t>
              </a:r>
              <a:r>
                <a:rPr lang="en-US"/>
                <a:t>m</a:t>
              </a:r>
            </a:p>
          </p:txBody>
        </p:sp>
        <p:sp>
          <p:nvSpPr>
            <p:cNvPr id="2066" name="Line 18"/>
            <p:cNvSpPr>
              <a:spLocks noChangeShapeType="1"/>
            </p:cNvSpPr>
            <p:nvPr/>
          </p:nvSpPr>
          <p:spPr bwMode="auto">
            <a:xfrm>
              <a:off x="4272" y="57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4320" y="734"/>
              <a:ext cx="5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207 </a:t>
              </a:r>
              <a:r>
                <a:rPr lang="en-US">
                  <a:cs typeface="Arial" charset="0"/>
                </a:rPr>
                <a:t>µ</a:t>
              </a:r>
              <a:r>
                <a:rPr lang="en-US"/>
                <a:t>m</a:t>
              </a:r>
            </a:p>
          </p:txBody>
        </p:sp>
      </p:grpSp>
      <p:pic>
        <p:nvPicPr>
          <p:cNvPr id="2069" name="Picture 21" descr="HIE21_20XB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400300"/>
            <a:ext cx="2514600" cy="1885950"/>
          </a:xfrm>
          <a:prstGeom prst="rect">
            <a:avLst/>
          </a:prstGeom>
          <a:noFill/>
        </p:spPr>
      </p:pic>
      <p:pic>
        <p:nvPicPr>
          <p:cNvPr id="2070" name="Picture 22" descr="HIE21_20X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438650"/>
            <a:ext cx="2514600" cy="1885950"/>
          </a:xfrm>
          <a:prstGeom prst="rect">
            <a:avLst/>
          </a:prstGeom>
          <a:noFill/>
        </p:spPr>
      </p:pic>
      <p:pic>
        <p:nvPicPr>
          <p:cNvPr id="2071" name="Picture 23" descr="HIE21_50XB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400300"/>
            <a:ext cx="2514600" cy="1885950"/>
          </a:xfrm>
          <a:prstGeom prst="rect">
            <a:avLst/>
          </a:prstGeom>
          <a:noFill/>
        </p:spPr>
      </p:pic>
      <p:pic>
        <p:nvPicPr>
          <p:cNvPr id="2072" name="Picture 24" descr="HIE21_50X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438650"/>
            <a:ext cx="2514600" cy="1885950"/>
          </a:xfrm>
          <a:prstGeom prst="rect">
            <a:avLst/>
          </a:prstGeom>
          <a:noFill/>
        </p:spPr>
      </p:pic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305175" y="228600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HIE20 – Laser Ablation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 rot="-5400000">
            <a:off x="427832" y="3204368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Bright Field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 rot="-5400000">
            <a:off x="484982" y="5172868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Dark Field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629400" y="3808413"/>
            <a:ext cx="990600" cy="401637"/>
            <a:chOff x="4176" y="2627"/>
            <a:chExt cx="624" cy="253"/>
          </a:xfrm>
        </p:grpSpPr>
        <p:sp>
          <p:nvSpPr>
            <p:cNvPr id="2079" name="Rectangle 31"/>
            <p:cNvSpPr>
              <a:spLocks noChangeArrowheads="1"/>
            </p:cNvSpPr>
            <p:nvPr/>
          </p:nvSpPr>
          <p:spPr bwMode="auto">
            <a:xfrm>
              <a:off x="4176" y="2832"/>
              <a:ext cx="62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1" name="Text Box 33"/>
            <p:cNvSpPr txBox="1">
              <a:spLocks noChangeArrowheads="1"/>
            </p:cNvSpPr>
            <p:nvPr/>
          </p:nvSpPr>
          <p:spPr bwMode="auto">
            <a:xfrm>
              <a:off x="4176" y="2627"/>
              <a:ext cx="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100 </a:t>
              </a:r>
              <a:r>
                <a:rPr lang="en-US" b="1">
                  <a:cs typeface="Arial" charset="0"/>
                </a:rPr>
                <a:t>µ</a:t>
              </a:r>
              <a:r>
                <a:rPr lang="en-US" b="1"/>
                <a:t>m</a:t>
              </a: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6629400" y="5810250"/>
            <a:ext cx="990600" cy="401638"/>
            <a:chOff x="4176" y="3888"/>
            <a:chExt cx="624" cy="253"/>
          </a:xfrm>
        </p:grpSpPr>
        <p:sp>
          <p:nvSpPr>
            <p:cNvPr id="2082" name="Rectangle 34"/>
            <p:cNvSpPr>
              <a:spLocks noChangeArrowheads="1"/>
            </p:cNvSpPr>
            <p:nvPr/>
          </p:nvSpPr>
          <p:spPr bwMode="auto">
            <a:xfrm>
              <a:off x="4176" y="4093"/>
              <a:ext cx="624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3" name="Text Box 35"/>
            <p:cNvSpPr txBox="1">
              <a:spLocks noChangeArrowheads="1"/>
            </p:cNvSpPr>
            <p:nvPr/>
          </p:nvSpPr>
          <p:spPr bwMode="auto">
            <a:xfrm>
              <a:off x="4176" y="3888"/>
              <a:ext cx="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100 </a:t>
              </a:r>
              <a:r>
                <a:rPr lang="en-US" b="1">
                  <a:solidFill>
                    <a:schemeClr val="bg1"/>
                  </a:solidFill>
                  <a:cs typeface="Arial" charset="0"/>
                </a:rPr>
                <a:t>µ</a:t>
              </a:r>
              <a:r>
                <a:rPr lang="en-US" b="1">
                  <a:solidFill>
                    <a:schemeClr val="bg1"/>
                  </a:solidFill>
                </a:rPr>
                <a:t>m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819400" y="3808413"/>
            <a:ext cx="1054100" cy="401637"/>
            <a:chOff x="1776" y="2640"/>
            <a:chExt cx="664" cy="253"/>
          </a:xfrm>
        </p:grpSpPr>
        <p:sp>
          <p:nvSpPr>
            <p:cNvPr id="2084" name="Rectangle 36"/>
            <p:cNvSpPr>
              <a:spLocks noChangeArrowheads="1"/>
            </p:cNvSpPr>
            <p:nvPr/>
          </p:nvSpPr>
          <p:spPr bwMode="auto">
            <a:xfrm>
              <a:off x="1776" y="2845"/>
              <a:ext cx="62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5" name="Text Box 37"/>
            <p:cNvSpPr txBox="1">
              <a:spLocks noChangeArrowheads="1"/>
            </p:cNvSpPr>
            <p:nvPr/>
          </p:nvSpPr>
          <p:spPr bwMode="auto">
            <a:xfrm>
              <a:off x="1833" y="2640"/>
              <a:ext cx="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250 </a:t>
              </a:r>
              <a:r>
                <a:rPr lang="en-US" b="1">
                  <a:cs typeface="Arial" charset="0"/>
                </a:rPr>
                <a:t>µ</a:t>
              </a:r>
              <a:r>
                <a:rPr lang="en-US" b="1"/>
                <a:t>m</a:t>
              </a: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2819400" y="5810250"/>
            <a:ext cx="990600" cy="401638"/>
            <a:chOff x="1776" y="3936"/>
            <a:chExt cx="624" cy="253"/>
          </a:xfrm>
        </p:grpSpPr>
        <p:sp>
          <p:nvSpPr>
            <p:cNvPr id="2086" name="Rectangle 38"/>
            <p:cNvSpPr>
              <a:spLocks noChangeArrowheads="1"/>
            </p:cNvSpPr>
            <p:nvPr/>
          </p:nvSpPr>
          <p:spPr bwMode="auto">
            <a:xfrm>
              <a:off x="1776" y="4141"/>
              <a:ext cx="624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7" name="Text Box 39"/>
            <p:cNvSpPr txBox="1">
              <a:spLocks noChangeArrowheads="1"/>
            </p:cNvSpPr>
            <p:nvPr/>
          </p:nvSpPr>
          <p:spPr bwMode="auto">
            <a:xfrm>
              <a:off x="1776" y="3936"/>
              <a:ext cx="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250 </a:t>
              </a:r>
              <a:r>
                <a:rPr lang="en-US" b="1">
                  <a:solidFill>
                    <a:schemeClr val="bg1"/>
                  </a:solidFill>
                  <a:cs typeface="Arial" charset="0"/>
                </a:rPr>
                <a:t>µ</a:t>
              </a:r>
              <a:r>
                <a:rPr lang="en-US" b="1">
                  <a:solidFill>
                    <a:schemeClr val="bg1"/>
                  </a:solidFill>
                </a:rPr>
                <a:t>m</a:t>
              </a:r>
            </a:p>
          </p:txBody>
        </p:sp>
      </p:grp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3429000" y="6324600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20X</a:t>
            </a:r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7315200" y="6324600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50X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50</Words>
  <Application>Microsoft Office PowerPoint</Application>
  <PresentationFormat>On-screen Show (4:3)</PresentationFormat>
  <Paragraphs>35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Smedley</dc:creator>
  <cp:lastModifiedBy>John Smedley</cp:lastModifiedBy>
  <cp:revision>4</cp:revision>
  <dcterms:created xsi:type="dcterms:W3CDTF">2009-02-23T13:40:15Z</dcterms:created>
  <dcterms:modified xsi:type="dcterms:W3CDTF">2009-02-25T00:05:42Z</dcterms:modified>
</cp:coreProperties>
</file>